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48362F7-605E-4FFD-8F7B-003166F40322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3B65D2B-3123-47F6-B2D9-684DD3E93F5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gif"/><Relationship Id="rId7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dobro.ru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2234679"/>
          </a:xfrm>
        </p:spPr>
        <p:txBody>
          <a:bodyPr anchor="t">
            <a:no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Муниципальное автономное учреждение Туринского городского округа </a:t>
            </a:r>
            <a:r>
              <a:rPr lang="ru-RU" sz="2400" dirty="0" smtClean="0">
                <a:solidFill>
                  <a:srgbClr val="0070C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«Центр развития физической культуры, спорта и молодежной политики»</a:t>
            </a:r>
            <a:endParaRPr lang="ru-RU" sz="2800" dirty="0">
              <a:solidFill>
                <a:srgbClr val="0070C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4505672"/>
            <a:ext cx="4419600" cy="435496"/>
          </a:xfrm>
        </p:spPr>
        <p:txBody>
          <a:bodyPr/>
          <a:lstStyle/>
          <a:p>
            <a:pPr algn="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Ленина д. 33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5967" y="260648"/>
            <a:ext cx="835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/>
              <a:t>https://vk.com/turinskmolod</a:t>
            </a:r>
            <a:endParaRPr lang="ru-RU" sz="5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106684"/>
            <a:ext cx="5544616" cy="158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qrcoder.ru/code/?https%3A%2F%2Fvk.com%2Fturinskmolod&amp;10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352425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95029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МАУ ТГО ЦРФКСИМП с участием добровольцев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496405"/>
              </p:ext>
            </p:extLst>
          </p:nvPr>
        </p:nvGraphicFramePr>
        <p:xfrm>
          <a:off x="107504" y="116632"/>
          <a:ext cx="8928992" cy="1062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28992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Профилактическая акция «Здоровью – зеленый свет»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Торжественно-траурное мероприятие в День памяти жертв аварии на Чернобыльской АЭС. Свеча памяти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Торжественно-траурное мероприятие в День Победы. Патриотическая акция «Пост №1». </a:t>
                      </a:r>
                      <a:r>
                        <a:rPr lang="ru-RU" sz="1200" dirty="0" smtClean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Патриотическая </a:t>
                      </a: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акция «Георгиевская лента»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Профилактические мероприятия по информированию населения в вопросах ВИЧ-инфекции «Красный тюльпан»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2" name="Picture 2" descr="https://sun9-19.userapi.com/impg/M9LU2ofeBbDJ1WcroLHA3cJVGsgCKkHij_dEqw/p2g3YwfCJmo.jpg?size=1280x960&amp;quality=96&amp;sign=20ad0e297e261d19b0ccc2d9fb99bc79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25068" r="6861"/>
          <a:stretch/>
        </p:blipFill>
        <p:spPr bwMode="auto">
          <a:xfrm>
            <a:off x="114667" y="1556792"/>
            <a:ext cx="3449221" cy="247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4.userapi.com/impg/e5DRKehAhAiWW6XXvXeKSjU5IUW8bMc0sIGKxg/rcKInxMr-U8.jpg?size=810x1080&amp;quality=95&amp;sign=de38055dc534c9ff47311abecbb1fd0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8" b="21601"/>
          <a:stretch/>
        </p:blipFill>
        <p:spPr bwMode="auto">
          <a:xfrm>
            <a:off x="3574135" y="2954558"/>
            <a:ext cx="2438026" cy="199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0.userapi.com/impg/qh29zd8IEX7IAjniODUVqk0ZazDmWYBLLIeafA/ApH0Kg5Qcm0.jpg?size=1280x960&amp;quality=95&amp;sign=a5650defea0e77302f9044e889cf342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1173201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48.userapi.com/impg/3yAKxbBnzdqWyYCVBDsrUqKKlU3fmghys2J-Og/yVbqJLBS-yg.jpg?size=1280x960&amp;quality=95&amp;sign=cfd74c6948e0fe4ded9c35a4f3e86f72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5279" r="31163" b="36060"/>
          <a:stretch/>
        </p:blipFill>
        <p:spPr bwMode="auto">
          <a:xfrm>
            <a:off x="6012160" y="1173201"/>
            <a:ext cx="3008684" cy="23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83.userapi.com/impg/lodtQtw2T6fFzH6q7LlEm6ZbQfTuyoPuIOXvDA/rxPIp9x8G08.jpg?size=1280x960&amp;quality=96&amp;sign=be32ebbacae554c9c6a2ddb076257de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6"/>
          <a:stretch/>
        </p:blipFill>
        <p:spPr bwMode="auto">
          <a:xfrm>
            <a:off x="6012160" y="3429000"/>
            <a:ext cx="3024336" cy="15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855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95029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МАУ ТГО ЦРФКСИМП с участием добровольцев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792241"/>
              </p:ext>
            </p:extLst>
          </p:nvPr>
        </p:nvGraphicFramePr>
        <p:xfrm>
          <a:off x="107504" y="116632"/>
          <a:ext cx="8928992" cy="1064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28992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акция «Всемирный день без табака» (Туринск без табака»)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Уличная патриотическая акция «Триколор» в День России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Торжественно-траурное мероприятие в День памяти и скорби</a:t>
                      </a:r>
                      <a:r>
                        <a:rPr lang="ru-RU" sz="12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200" dirty="0" smtClean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Вечерняя </a:t>
                      </a: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патриотическая акция «Свеча памяти»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Профилактическая акция «День борьбы с наркозависимостью</a:t>
                      </a:r>
                      <a:r>
                        <a:rPr lang="ru-RU" sz="1200" dirty="0" smtClean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». Районный </a:t>
                      </a: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конкурс видеороликов «Молодежь против наркотиков»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6" name="Picture 2" descr="https://sun9-81.userapi.com/impg/JXTTvxyeakt2UO6k5SgBAaMXKZgg1gNd3LhDNQ/GU0IHhme6qE.jpg?size=1280x960&amp;quality=95&amp;sign=99357012ccf866f77cea9de5712c17f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5228"/>
            <a:ext cx="2911749" cy="218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26.userapi.com/impg/0pjZdCcylxbLBEE_vb714P8BciIrxuk1xFYdQA/s4r7LnGA7w8.jpg?size=1280x928&amp;quality=95&amp;sign=499d61b56cc3d928eab4d2ca01e0240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17196"/>
            <a:ext cx="3906046" cy="28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12.userapi.com/impg/ebFVLnl49UgF45F-pyoGyOkQ7SEKxPTrYCk9Rw/qIggH8U439I.jpg?size=720x1080&amp;quality=95&amp;sign=c9403f02e1b7250f50e749b758ef04a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73180"/>
            <a:ext cx="2079944" cy="311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8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95029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МАУ ТГО ЦРФКСИМП с участием добровольцев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74067"/>
              </p:ext>
            </p:extLst>
          </p:nvPr>
        </p:nvGraphicFramePr>
        <p:xfrm>
          <a:off x="107504" y="116632"/>
          <a:ext cx="8928992" cy="19346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28992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Конкурс профилактических мероприятий, посвященных Дню трезвости </a:t>
                      </a:r>
                      <a:endParaRPr lang="ru-RU" sz="12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Районный конкурс по формированию здорового образа жизни «Безопасность здоровья»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Конкурс среди волонтерских отрядов и объединений на звания «Лучший волонтер», «Лучший волонтерский отряд»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Уличная патриотическая акция «</a:t>
                      </a:r>
                      <a:r>
                        <a:rPr lang="ru-RU" sz="1200" dirty="0" err="1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Триколор</a:t>
                      </a: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» в День народного Единства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Конкурс профилактических мероприятий по информированию населения в вопросах ВИЧ-инфекции «СПИД не спит».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Поздравительные мероприятия «День матери</a:t>
                      </a:r>
                      <a:r>
                        <a:rPr lang="ru-RU" sz="1200" dirty="0" smtClean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Уличная профилактическая акция «День без табака»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Акция по профилактике распространения ВИЧ – инфекции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Уличная патриотическая акция «</a:t>
                      </a:r>
                      <a:r>
                        <a:rPr lang="ru-RU" sz="1200" dirty="0" err="1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Триколор</a:t>
                      </a:r>
                      <a:r>
                        <a:rPr lang="ru-RU" sz="1200" dirty="0">
                          <a:effectLst/>
                          <a:latin typeface="Liberation Serif"/>
                          <a:ea typeface="Times New Roman"/>
                          <a:cs typeface="Times New Roman"/>
                        </a:rPr>
                        <a:t>» в День Конституции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170" name="Picture 2" descr="https://sun9-25.userapi.com/impg/5Ip50XypBSLqw74eDu1NARfwJAE20MvbE_Gc1g/HVrCsCh_d0s.jpg?size=1280x960&amp;quality=95&amp;sign=855fe24dfe42c6a81dbd08abe98a285c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6"/>
          <a:stretch/>
        </p:blipFill>
        <p:spPr bwMode="auto">
          <a:xfrm>
            <a:off x="-6051" y="2348880"/>
            <a:ext cx="313789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Мои документы\001_Мероприятия\2021\декабрь\Калейдоскоп добра 2021\IMG_20211224_1551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5" b="12989"/>
          <a:stretch/>
        </p:blipFill>
        <p:spPr bwMode="auto">
          <a:xfrm>
            <a:off x="4688618" y="2065040"/>
            <a:ext cx="4491894" cy="222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Мои документы\001_Мероприятия\2021\декабрь\1 декабря\IMG-20211201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38" y="2060848"/>
            <a:ext cx="167418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149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57200" y="5094312"/>
            <a:ext cx="8305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Волонтёрские отряды и объединения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turinskgo.ru/uploads/2021/07/%D0%B8%D0%B7%D0%BE%D0%B1%D1%80%D0%B0%D0%B6%D0%B5%D0%BD%D0%B8%D0%B5%20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13029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28" y="-1"/>
            <a:ext cx="4129781" cy="496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429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33450" y="5373216"/>
            <a:ext cx="8587022" cy="662797"/>
          </a:xfrm>
        </p:spPr>
        <p:txBody>
          <a:bodyPr>
            <a:no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Руководители: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Никитенко Владимир Валентинович, Горелов Евгений Николаевич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305800" cy="737408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Подростково-молодежный клуб «Атлет»</a:t>
            </a:r>
            <a:endParaRPr lang="ru-RU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050" name="Picture 2" descr="D:\Мои документы\МОЛОДЕЖЬ ТГО\2022\Атлет 20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6921"/>
            <a:ext cx="2824117" cy="423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qrcoder.ru/code/?https%3A%2F%2Fvk.com%2Fpublic142995750&amp;10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59010"/>
            <a:ext cx="1762078" cy="176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450" y="4437112"/>
            <a:ext cx="5796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https://vk.com/public142995750</a:t>
            </a:r>
            <a:endParaRPr lang="ru-RU" sz="32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8640"/>
            <a:ext cx="176207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s://sun9-35.userapi.com/impg/Yt1WrNhA7g4b1yijMYuvwBub9npZ2svHIakv0w/xMocrGvfffM.jpg?size=1280x591&amp;quality=95&amp;sign=2df995a99777d1bf50a7cb8060835ff0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r="11081"/>
          <a:stretch/>
        </p:blipFill>
        <p:spPr bwMode="auto">
          <a:xfrm>
            <a:off x="5125042" y="56920"/>
            <a:ext cx="3809397" cy="22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sun9-30.userapi.com/impg/U6yZH5ilpwMrYXr61NzDP-S0ECpc9eCUDTvIMQ/z3sHIVZCEEc.jpg?size=1280x960&amp;quality=96&amp;sign=3ac50316ee57fc3dcb197b259c4754c1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9" b="13106"/>
          <a:stretch/>
        </p:blipFill>
        <p:spPr bwMode="auto">
          <a:xfrm>
            <a:off x="5125042" y="2420888"/>
            <a:ext cx="3809398" cy="18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5536" y="6175218"/>
            <a:ext cx="83463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Туринск, ул. Ленина, д. 33, цокольный этаж</a:t>
            </a:r>
            <a:endParaRPr lang="ru-RU" sz="32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2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33450" y="5229200"/>
            <a:ext cx="8587022" cy="66279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Руководитель: Горелов Евгений Николаевич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635808"/>
            <a:ext cx="8568952" cy="737408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Подростково-молодежный клуб «Фаворит»</a:t>
            </a:r>
            <a:endParaRPr lang="ru-RU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3074" name="Picture 2" descr="D:\Мои документы\МОЛОДЕЖЬ ТГО\2022\Фаворит 20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50" y="118384"/>
            <a:ext cx="2930503" cy="41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документы\МОЛОДЕЖЬ ТГО\2019\Клубы\Фавори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8384"/>
            <a:ext cx="5470271" cy="41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71600" y="6175218"/>
            <a:ext cx="7116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Туринск, ул. Путейцев, д. 17А, 1 этаж</a:t>
            </a:r>
            <a:endParaRPr lang="ru-RU" sz="32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33450" y="4998451"/>
            <a:ext cx="8587022" cy="66279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Руководитель: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Какухин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Виталий Валерьевич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419784"/>
            <a:ext cx="8568952" cy="737408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Подростково-молодежный клуб «Кристалл»</a:t>
            </a:r>
            <a:endParaRPr lang="ru-RU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4098" name="Picture 2" descr="gLvLEjIWGJ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9325"/>
            <a:ext cx="3267323" cy="244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01" name="Picture 5" descr="http://qrcoder.ru/code/?https%3A%2F%2Fvk.com%2Fclub209037857&amp;10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893103"/>
            <a:ext cx="1220796" cy="122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3928" y="5487497"/>
            <a:ext cx="6125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https://vk.com/club209037857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6175218"/>
            <a:ext cx="8481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Туринск, ул. Ивашева, д. 6, МАОУ СОШ №3</a:t>
            </a:r>
            <a:endParaRPr lang="ru-RU" sz="32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026" name="Picture 2" descr="D:\Мои документы\МОЛОДЕЖЬ ТГО\2022\Кристалл 20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3" y="116633"/>
            <a:ext cx="2952681" cy="41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564" y="2561886"/>
            <a:ext cx="2313116" cy="172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34"/>
            <a:ext cx="1468368" cy="241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44" y="116634"/>
            <a:ext cx="3531396" cy="179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64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33450" y="5214475"/>
            <a:ext cx="8587022" cy="66279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Руководитель: Лазарева Лариса Леонидовна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4707816"/>
            <a:ext cx="8928992" cy="737408"/>
          </a:xfrm>
        </p:spPr>
        <p:txBody>
          <a:bodyPr anchor="t">
            <a:normAutofit fontScale="90000"/>
          </a:bodyPr>
          <a:lstStyle/>
          <a:p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Подростково-молодежный клуб «Журналист»</a:t>
            </a:r>
            <a:endParaRPr lang="ru-RU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5590981"/>
            <a:ext cx="7164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https://vk.com/buro_nahodok_news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6300609"/>
            <a:ext cx="8257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Туринск, ул. Декабристов, д. 56А, редакция</a:t>
            </a:r>
            <a:endParaRPr lang="ru-RU" sz="32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026" name="Picture 2" descr="D:\Мои документы\МОЛОДЕЖЬ ТГО\2022\Журналист 20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77" y="188639"/>
            <a:ext cx="5313630" cy="298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qrcoder.ru/code/?https%3A%2F%2Fvk.com%2Fburo_nahodok_news&amp;10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9" y="3174900"/>
            <a:ext cx="1629577" cy="162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4.userapi.com/impg/KFLQgEjtQSBp_TVe6RpAJn-_F31DdmiSJZcfew/V4UgzYDwNOI.jpg?size=771x1080&amp;quality=96&amp;sign=f389d2c042aee9b7a591aa7e68f3f71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92696"/>
            <a:ext cx="2935355" cy="411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88640"/>
            <a:ext cx="2935355" cy="8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34" y="3174900"/>
            <a:ext cx="3501858" cy="162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2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33450" y="5214475"/>
            <a:ext cx="8587022" cy="66279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Руководитель: Щукина Марина Анатольевна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4707816"/>
            <a:ext cx="8928992" cy="737408"/>
          </a:xfrm>
        </p:spPr>
        <p:txBody>
          <a:bodyPr anchor="t">
            <a:normAutofit/>
          </a:bodyPr>
          <a:lstStyle/>
          <a:p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Подростково-молодежный клуб «Ирбис»</a:t>
            </a:r>
            <a:endParaRPr lang="ru-RU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6300609"/>
            <a:ext cx="8511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с. </a:t>
            </a:r>
            <a:r>
              <a:rPr lang="ru-RU" sz="3200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Леонтьевское</a:t>
            </a:r>
            <a:r>
              <a:rPr lang="ru-RU" sz="32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ул. Советская, д. 15 (2 этаж)</a:t>
            </a:r>
            <a:endParaRPr lang="ru-RU" sz="32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66" y="58255"/>
            <a:ext cx="4518634" cy="250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qrcoder.ru/code/?https%3A%2F%2Fvk.com%2Firbisssarm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01" y="58256"/>
            <a:ext cx="1511510" cy="15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5589240"/>
            <a:ext cx="4564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https://vk.com/irbisssarm</a:t>
            </a:r>
            <a:endParaRPr lang="ru-RU" sz="3200" b="1" dirty="0"/>
          </a:p>
        </p:txBody>
      </p:sp>
      <p:pic>
        <p:nvPicPr>
          <p:cNvPr id="2054" name="Picture 6" descr="https://sun9-1.userapi.com/impg/lil0sPVA4NT0TdYbDXON_sO7lbPMog83HqHZNA/hHFZRs02YGE.jpg?size=1038x729&amp;quality=96&amp;sign=110cbdaf77a089b220dee885d673149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33" y="2555914"/>
            <a:ext cx="2446578" cy="17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82" y="2555914"/>
            <a:ext cx="3616466" cy="22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Мои документы\МОЛОДЕЖЬ ТГО\2022\Ирбис 2022-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928"/>
            <a:ext cx="3052983" cy="427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46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5534631"/>
            <a:ext cx="8305800" cy="41464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dobro.ru/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регистрация обязательна!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46240"/>
            <a:ext cx="8305800" cy="11430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Волонтёрская деятельность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" y="116632"/>
            <a:ext cx="3510995" cy="300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qrcoder.ru/code/?https%3A%2F%2Fdobro.ru%2Flogin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72" y="116632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72" y="116632"/>
            <a:ext cx="4169976" cy="300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36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97152"/>
            <a:ext cx="8305800" cy="720080"/>
          </a:xfrm>
        </p:spPr>
        <p:txBody>
          <a:bodyPr/>
          <a:lstStyle/>
          <a:p>
            <a:pPr algn="ctr"/>
            <a:r>
              <a:rPr lang="ru-RU" dirty="0" smtClean="0"/>
              <a:t>Электронная книжка волонтера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9516" y="116632"/>
            <a:ext cx="5193599" cy="4104456"/>
            <a:chOff x="79516" y="116632"/>
            <a:chExt cx="5193599" cy="410445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16" y="116632"/>
              <a:ext cx="5193599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043608" y="1340768"/>
              <a:ext cx="576064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004048" y="-99392"/>
            <a:ext cx="4139953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Зачем волонтеру нужны часы?</a:t>
            </a:r>
          </a:p>
          <a:p>
            <a:pPr marL="342900" indent="-342900" algn="ctr">
              <a:buFontTx/>
              <a:buChar char="-"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тобы получить дополнительные баллы при поступлении;</a:t>
            </a:r>
          </a:p>
          <a:p>
            <a:pPr marL="342900" indent="-342900" algn="ctr">
              <a:buFontTx/>
              <a:buChar char="-"/>
            </a:pPr>
            <a:endParaRPr 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FontTx/>
              <a:buChar char="-"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тобы выиграть призы (подарочные сертификаты, бесплатные поездки, благодарственные письма);</a:t>
            </a:r>
          </a:p>
          <a:p>
            <a:pPr marL="342900" indent="-342900" algn="ctr">
              <a:buFontTx/>
              <a:buChar char="-"/>
            </a:pPr>
            <a:endParaRPr 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FontTx/>
              <a:buChar char="-"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тобы летом бесплатно отдохнуть в Крыму.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200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95029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МАУ ТГО ЦРФКСИМП с участием добровольцев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41854"/>
              </p:ext>
            </p:extLst>
          </p:nvPr>
        </p:nvGraphicFramePr>
        <p:xfrm>
          <a:off x="107504" y="116632"/>
          <a:ext cx="8928992" cy="1064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28992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Профилактическое мероприятие по информированию населения в вопросах ВИЧ-инфекции «Люби безопасно</a:t>
                      </a:r>
                      <a:r>
                        <a:rPr lang="ru-RU" sz="1200" dirty="0" smtClean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9143" marR="591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Реализация Всероссийской акции взаимопомощи «Мы вместе»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9143" marR="591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Профилактические мероприятия по информированию населения в вопросах ВИЧ-инфекции и профилактике туберкулеза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9143" marR="591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Организация онлайн-голосования для населения в рамках Федерального проекта «Формирование комфортной городской среды»</a:t>
                      </a:r>
                      <a:endParaRPr lang="ru-RU" sz="11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59143" marR="591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7" name="Picture 1" descr="D:\Мои документы\001_Мероприятия\2022\Февраль\Селяева Любовь (Ленск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6" y="1894525"/>
            <a:ext cx="122686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Рабочий стол\МЫВМЕСТЕ\IMG-20200415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13443"/>
            <a:ext cx="2614936" cy="19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ои документы\001_Мероприятия\2022\Март\24 марта\7Ae2J0rD65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14" y="1013443"/>
            <a:ext cx="2280992" cy="304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абочий стол\Голосование по КГС\ФКГС 2021\IMG-20210612-WA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11942"/>
            <a:ext cx="4032448" cy="227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918070"/>
      </p:ext>
    </p:extLst>
  </p:cSld>
  <p:clrMapOvr>
    <a:masterClrMapping/>
  </p:clrMapOvr>
</p:sld>
</file>

<file path=ppt/theme/theme1.xml><?xml version="1.0" encoding="utf-8"?>
<a:theme xmlns:a="http://schemas.openxmlformats.org/drawingml/2006/main" name="Паркет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228</TotalTime>
  <Words>459</Words>
  <Application>Microsoft Office PowerPoint</Application>
  <PresentationFormat>Экран (4:3)</PresentationFormat>
  <Paragraphs>58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Паркет</vt:lpstr>
      <vt:lpstr>Муниципальное автономное учреждение Туринского городского округа  «Центр развития физической культуры, спорта и молодежной политики»</vt:lpstr>
      <vt:lpstr>Подростково-молодежный клуб «Атлет»</vt:lpstr>
      <vt:lpstr>Подростково-молодежный клуб «Фаворит»</vt:lpstr>
      <vt:lpstr>Подростково-молодежный клуб «Кристалл»</vt:lpstr>
      <vt:lpstr>Подростково-молодежный клуб «Журналист»</vt:lpstr>
      <vt:lpstr>Подростково-молодежный клуб «Ирбис»</vt:lpstr>
      <vt:lpstr>Волонтёрская деятельность</vt:lpstr>
      <vt:lpstr>Электронная книжка волонтера</vt:lpstr>
      <vt:lpstr>Мероприятия МАУ ТГО ЦРФКСИМП с участием добровольцев</vt:lpstr>
      <vt:lpstr>Мероприятия МАУ ТГО ЦРФКСИМП с участием добровольцев</vt:lpstr>
      <vt:lpstr>Мероприятия МАУ ТГО ЦРФКСИМП с участием добровольцев</vt:lpstr>
      <vt:lpstr>Мероприятия МАУ ТГО ЦРФКСИМП с участием добровольцев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учреждение Туринского городского округа  «Центр развития физической культуры, спорта и молодежной политики»</dc:title>
  <dc:creator>Ольга Фарафонтова</dc:creator>
  <cp:lastModifiedBy>Ольга Фарафонтова</cp:lastModifiedBy>
  <cp:revision>21</cp:revision>
  <dcterms:created xsi:type="dcterms:W3CDTF">2022-09-08T11:08:31Z</dcterms:created>
  <dcterms:modified xsi:type="dcterms:W3CDTF">2022-09-26T04:49:02Z</dcterms:modified>
</cp:coreProperties>
</file>