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56" r:id="rId4"/>
    <p:sldId id="264" r:id="rId5"/>
    <p:sldId id="259" r:id="rId6"/>
    <p:sldId id="263" r:id="rId7"/>
    <p:sldId id="271" r:id="rId8"/>
    <p:sldId id="261" r:id="rId9"/>
    <p:sldId id="262" r:id="rId10"/>
    <p:sldId id="260" r:id="rId11"/>
    <p:sldId id="269" r:id="rId12"/>
    <p:sldId id="267" r:id="rId13"/>
    <p:sldId id="265" r:id="rId14"/>
    <p:sldId id="272" r:id="rId15"/>
    <p:sldId id="257" r:id="rId16"/>
    <p:sldId id="258" r:id="rId17"/>
    <p:sldId id="273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462" y="66"/>
      </p:cViewPr>
      <p:guideLst/>
    </p:cSldViewPr>
  </p:slideViewPr>
  <p:outlineViewPr>
    <p:cViewPr>
      <p:scale>
        <a:sx n="33" d="100"/>
        <a:sy n="33" d="100"/>
      </p:scale>
      <p:origin x="0" y="-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5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1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4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478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7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7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8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3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7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2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6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8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4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3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4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3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63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6DF8C6-86C5-460D-91B0-498694CA9B2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E5AC-37E2-40B5-87EF-C4F08DDD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67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4" y="203201"/>
            <a:ext cx="10972800" cy="7184570"/>
          </a:xfrm>
        </p:spPr>
        <p:txBody>
          <a:bodyPr/>
          <a:lstStyle/>
          <a:p>
            <a:r>
              <a:rPr lang="ru-RU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МБОУ «ОЦ № 6 Майкопского района» </a:t>
            </a:r>
            <a:br>
              <a:rPr lang="ru-RU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х. Пролетарский</a:t>
            </a:r>
            <a:endParaRPr lang="ru-RU" sz="9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8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4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9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0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70970d1e-7b56-48f9-9ee2-2d5379937d3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6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1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6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3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1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2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</TotalTime>
  <Words>9</Words>
  <Application>Microsoft Office PowerPoint</Application>
  <PresentationFormat>Широкоэкранный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Ион</vt:lpstr>
      <vt:lpstr>МБОУ «ОЦ № 6 Майкопского района»  х. Пролетарский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10</cp:revision>
  <dcterms:created xsi:type="dcterms:W3CDTF">2022-09-27T07:56:14Z</dcterms:created>
  <dcterms:modified xsi:type="dcterms:W3CDTF">2022-09-27T11:51:52Z</dcterms:modified>
</cp:coreProperties>
</file>