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360" y="34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041400"/>
            <a:ext cx="9144000" cy="2387600"/>
          </a:xfrm>
        </p:spPr>
        <p:txBody>
          <a:bodyPr rtlCol="0" anchor="b"/>
          <a:lstStyle>
            <a:lvl1pPr algn="ctr">
              <a:defRPr sz="6000"/>
            </a:lvl1pPr>
          </a:lstStyle>
          <a:p>
            <a:pPr>
              <a:defRPr/>
            </a:pPr>
            <a:r>
              <a:rPr lang="ru-RU"/>
              <a:t>Образец заголовка</a:t>
            </a:r>
          </a:p>
        </p:txBody>
      </p:sp>
      <p:sp>
        <p:nvSpPr>
          <p:cNvPr id="3" name="Подзаголовок 2"/>
          <p:cNvSpPr>
            <a:spLocks noGrp="1"/>
          </p:cNvSpPr>
          <p:nvPr>
            <p:ph type="subTitle" idx="1"/>
          </p:nvPr>
        </p:nvSpPr>
        <p:spPr bwMode="auto">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p>
        </p:txBody>
      </p:sp>
      <p:sp>
        <p:nvSpPr>
          <p:cNvPr id="4" name="Дата 3"/>
          <p:cNvSpPr>
            <a:spLocks noGrp="1"/>
          </p:cNvSpPr>
          <p:nvPr>
            <p:ph type="dt" sz="half" idx="10"/>
          </p:nvPr>
        </p:nvSpPr>
        <p:spPr bwMode="auto"/>
        <p:txBody>
          <a:bodyPr rtlCol="0"/>
          <a:lstStyle/>
          <a:p>
            <a:pPr>
              <a:defRPr/>
            </a:pPr>
            <a:fld id="{2A2AAF71-7088-4082-A4B5-5D2286FF71AE}" type="datetime1">
              <a:rPr lang="ru-RU"/>
              <a:t>02.10.2023</a:t>
            </a:fld>
            <a:endParaRPr lang="ru-RU"/>
          </a:p>
        </p:txBody>
      </p:sp>
      <p:sp>
        <p:nvSpPr>
          <p:cNvPr id="5" name="Нижний колонтитул 4"/>
          <p:cNvSpPr>
            <a:spLocks noGrp="1"/>
          </p:cNvSpPr>
          <p:nvPr>
            <p:ph type="ftr" sz="quarter" idx="11"/>
          </p:nvPr>
        </p:nvSpPr>
        <p:spPr bwMode="auto"/>
        <p:txBody>
          <a:bodyPr rtlCol="0"/>
          <a:lstStyle/>
          <a:p>
            <a:pPr>
              <a:defRPr/>
            </a:pPr>
            <a:r>
              <a:rPr lang="ru-RU"/>
              <a:t>Добавить нижний колонтитул</a:t>
            </a:r>
            <a:endParaRPr/>
          </a:p>
        </p:txBody>
      </p:sp>
      <p:sp>
        <p:nvSpPr>
          <p:cNvPr id="6" name="Номер слайда 5"/>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rtlCol="0"/>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1562100" y="1825625"/>
            <a:ext cx="9791700" cy="4351338"/>
          </a:xfrm>
        </p:spPr>
        <p:txBody>
          <a:bodyPr vert="eaVert"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rtlCol="0"/>
          <a:lstStyle/>
          <a:p>
            <a:pPr>
              <a:defRPr/>
            </a:pPr>
            <a:fld id="{1A05DDED-C00D-420D-BCCC-88709E63D747}" type="datetime1">
              <a:rPr lang="ru-RU"/>
              <a:t>02.10.2023</a:t>
            </a:fld>
            <a:endParaRPr lang="ru-RU"/>
          </a:p>
        </p:txBody>
      </p:sp>
      <p:sp>
        <p:nvSpPr>
          <p:cNvPr id="5" name="Нижний колонтитул 4"/>
          <p:cNvSpPr>
            <a:spLocks noGrp="1"/>
          </p:cNvSpPr>
          <p:nvPr>
            <p:ph type="ftr" sz="quarter" idx="11"/>
          </p:nvPr>
        </p:nvSpPr>
        <p:spPr bwMode="auto"/>
        <p:txBody>
          <a:bodyPr rtlCol="0"/>
          <a:lstStyle/>
          <a:p>
            <a:pPr>
              <a:defRPr/>
            </a:pPr>
            <a:r>
              <a:rPr lang="ru-RU"/>
              <a:t>Добавить нижний колонтитул</a:t>
            </a:r>
            <a:endParaRPr/>
          </a:p>
        </p:txBody>
      </p:sp>
      <p:sp>
        <p:nvSpPr>
          <p:cNvPr id="6" name="Номер слайда 5"/>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rtlCol="0"/>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1562100" y="365125"/>
            <a:ext cx="7010399" cy="5811838"/>
          </a:xfrm>
        </p:spPr>
        <p:txBody>
          <a:bodyPr vert="eaVert"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rtlCol="0"/>
          <a:lstStyle/>
          <a:p>
            <a:pPr>
              <a:defRPr/>
            </a:pPr>
            <a:fld id="{FEDCCF59-F12C-4B22-A0B5-0569E7EBF814}" type="datetime1">
              <a:rPr lang="ru-RU"/>
              <a:t>02.10.2023</a:t>
            </a:fld>
            <a:endParaRPr lang="ru-RU"/>
          </a:p>
        </p:txBody>
      </p:sp>
      <p:sp>
        <p:nvSpPr>
          <p:cNvPr id="5" name="Нижний колонтитул 4"/>
          <p:cNvSpPr>
            <a:spLocks noGrp="1"/>
          </p:cNvSpPr>
          <p:nvPr>
            <p:ph type="ftr" sz="quarter" idx="11"/>
          </p:nvPr>
        </p:nvSpPr>
        <p:spPr bwMode="auto"/>
        <p:txBody>
          <a:bodyPr rtlCol="0"/>
          <a:lstStyle/>
          <a:p>
            <a:pPr>
              <a:defRPr/>
            </a:pPr>
            <a:r>
              <a:rPr lang="ru-RU"/>
              <a:t>Добавить нижний колонтитул</a:t>
            </a:r>
            <a:endParaRPr/>
          </a:p>
        </p:txBody>
      </p:sp>
      <p:sp>
        <p:nvSpPr>
          <p:cNvPr id="6" name="Номер слайда 5"/>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_Рисунок с подписью">
    <p:spTree>
      <p:nvGrpSpPr>
        <p:cNvPr id="1" name=""/>
        <p:cNvGrpSpPr/>
        <p:nvPr/>
      </p:nvGrpSpPr>
      <p:grpSpPr bwMode="auto">
        <a:xfrm>
          <a:off x="0" y="0"/>
          <a:ext cx="0" cy="0"/>
          <a:chOff x="0" y="0"/>
          <a:chExt cx="0" cy="0"/>
        </a:xfrm>
      </p:grpSpPr>
      <p:sp>
        <p:nvSpPr>
          <p:cNvPr id="9" name="Заголовок 1"/>
          <p:cNvSpPr>
            <a:spLocks noGrp="1"/>
          </p:cNvSpPr>
          <p:nvPr>
            <p:ph type="title"/>
          </p:nvPr>
        </p:nvSpPr>
        <p:spPr bwMode="auto">
          <a:xfrm>
            <a:off x="1562100" y="457200"/>
            <a:ext cx="3932237" cy="1600200"/>
          </a:xfrm>
        </p:spPr>
        <p:txBody>
          <a:bodyPr rtlCol="0" anchor="b"/>
          <a:lstStyle>
            <a:lvl1pPr>
              <a:defRPr sz="3200"/>
            </a:lvl1pPr>
          </a:lstStyle>
          <a:p>
            <a:pPr>
              <a:defRPr/>
            </a:pPr>
            <a:r>
              <a:rPr lang="ru-RU"/>
              <a:t>Образец заголовка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bwMode="auto">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p>
        </p:txBody>
      </p:sp>
      <p:sp>
        <p:nvSpPr>
          <p:cNvPr id="8" name="Текст 3"/>
          <p:cNvSpPr>
            <a:spLocks noGrp="1"/>
          </p:cNvSpPr>
          <p:nvPr>
            <p:ph type="body" sz="half" idx="2"/>
          </p:nvPr>
        </p:nvSpPr>
        <p:spPr bwMode="auto">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rtlCol="0"/>
          <a:lstStyle/>
          <a:p>
            <a:pPr>
              <a:defRPr/>
            </a:pPr>
            <a:fld id="{C0130E92-8550-4A93-A5ED-7A5CF78928CB}" type="datetime1">
              <a:rPr lang="ru-RU"/>
              <a:t>02.10.2023</a:t>
            </a:fld>
            <a:endParaRPr lang="ru-RU"/>
          </a:p>
        </p:txBody>
      </p:sp>
      <p:sp>
        <p:nvSpPr>
          <p:cNvPr id="6" name="Нижний колонтитул 5"/>
          <p:cNvSpPr>
            <a:spLocks noGrp="1"/>
          </p:cNvSpPr>
          <p:nvPr>
            <p:ph type="ftr" sz="quarter" idx="11"/>
          </p:nvPr>
        </p:nvSpPr>
        <p:spPr bwMode="auto"/>
        <p:txBody>
          <a:bodyPr rtlCol="0"/>
          <a:lstStyle/>
          <a:p>
            <a:pPr>
              <a:defRPr/>
            </a:pPr>
            <a:r>
              <a:rPr lang="ru-RU"/>
              <a:t>Добавить нижний колонтитул</a:t>
            </a:r>
            <a:endParaRPr/>
          </a:p>
        </p:txBody>
      </p:sp>
      <p:sp>
        <p:nvSpPr>
          <p:cNvPr id="7" name="Номер слайда 6"/>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rtlCol="0"/>
          <a:lstStyle/>
          <a:p>
            <a:pPr>
              <a:defRPr/>
            </a:pPr>
            <a:r>
              <a:rPr lang="ru-RU"/>
              <a:t>Образец заголовка</a:t>
            </a:r>
          </a:p>
        </p:txBody>
      </p:sp>
      <p:sp>
        <p:nvSpPr>
          <p:cNvPr id="3" name="Объект 2"/>
          <p:cNvSpPr>
            <a:spLocks noGrp="1"/>
          </p:cNvSpPr>
          <p:nvPr>
            <p:ph idx="1"/>
          </p:nvPr>
        </p:nvSpPr>
        <p:spPr bwMode="auto"/>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rtlCol="0"/>
          <a:lstStyle/>
          <a:p>
            <a:pPr>
              <a:defRPr/>
            </a:pPr>
            <a:fld id="{6E50B887-75E0-4C5B-AF37-E33049182621}" type="datetime1">
              <a:rPr lang="ru-RU"/>
              <a:t>02.10.2023</a:t>
            </a:fld>
            <a:endParaRPr lang="ru-RU"/>
          </a:p>
        </p:txBody>
      </p:sp>
      <p:sp>
        <p:nvSpPr>
          <p:cNvPr id="5" name="Нижний колонтитул 4"/>
          <p:cNvSpPr>
            <a:spLocks noGrp="1"/>
          </p:cNvSpPr>
          <p:nvPr>
            <p:ph type="ftr" sz="quarter" idx="11"/>
          </p:nvPr>
        </p:nvSpPr>
        <p:spPr bwMode="auto"/>
        <p:txBody>
          <a:bodyPr rtlCol="0"/>
          <a:lstStyle/>
          <a:p>
            <a:pPr>
              <a:defRPr/>
            </a:pPr>
            <a:r>
              <a:rPr lang="ru-RU"/>
              <a:t>Добавить нижний колонтитул</a:t>
            </a:r>
            <a:endParaRPr/>
          </a:p>
        </p:txBody>
      </p:sp>
      <p:sp>
        <p:nvSpPr>
          <p:cNvPr id="6" name="Номер слайда 5"/>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241658" y="1709738"/>
            <a:ext cx="10105791" cy="2862262"/>
          </a:xfrm>
        </p:spPr>
        <p:txBody>
          <a:bodyPr rtlCol="0" anchor="b"/>
          <a:lstStyle>
            <a:lvl1pPr>
              <a:defRPr sz="6000"/>
            </a:lvl1pPr>
          </a:lstStyle>
          <a:p>
            <a:pPr>
              <a:defRPr/>
            </a:pPr>
            <a:r>
              <a:rPr lang="ru-RU"/>
              <a:t>Образец заголовка</a:t>
            </a:r>
          </a:p>
        </p:txBody>
      </p:sp>
      <p:sp>
        <p:nvSpPr>
          <p:cNvPr id="3" name="Текст 2"/>
          <p:cNvSpPr>
            <a:spLocks noGrp="1"/>
          </p:cNvSpPr>
          <p:nvPr>
            <p:ph type="body" idx="1"/>
          </p:nvPr>
        </p:nvSpPr>
        <p:spPr bwMode="auto">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defRPr/>
            </a:pPr>
            <a:r>
              <a:rPr lang="ru-RU"/>
              <a:t>Образец текста</a:t>
            </a:r>
            <a:endParaRPr/>
          </a:p>
        </p:txBody>
      </p:sp>
      <p:sp>
        <p:nvSpPr>
          <p:cNvPr id="4" name="Дата 3"/>
          <p:cNvSpPr>
            <a:spLocks noGrp="1"/>
          </p:cNvSpPr>
          <p:nvPr>
            <p:ph type="dt" sz="half" idx="10"/>
          </p:nvPr>
        </p:nvSpPr>
        <p:spPr bwMode="auto"/>
        <p:txBody>
          <a:bodyPr rtlCol="0"/>
          <a:lstStyle/>
          <a:p>
            <a:pPr>
              <a:defRPr/>
            </a:pPr>
            <a:fld id="{E3379668-2161-488D-96B8-6A859D0F15B4}" type="datetime1">
              <a:rPr lang="ru-RU"/>
              <a:t>02.10.2023</a:t>
            </a:fld>
            <a:endParaRPr lang="ru-RU"/>
          </a:p>
        </p:txBody>
      </p:sp>
      <p:sp>
        <p:nvSpPr>
          <p:cNvPr id="5" name="Нижний колонтитул 4"/>
          <p:cNvSpPr>
            <a:spLocks noGrp="1"/>
          </p:cNvSpPr>
          <p:nvPr>
            <p:ph type="ftr" sz="quarter" idx="11"/>
          </p:nvPr>
        </p:nvSpPr>
        <p:spPr bwMode="auto"/>
        <p:txBody>
          <a:bodyPr rtlCol="0"/>
          <a:lstStyle/>
          <a:p>
            <a:pPr>
              <a:defRPr/>
            </a:pPr>
            <a:r>
              <a:rPr lang="ru-RU"/>
              <a:t>Добавить нижний колонтитул</a:t>
            </a:r>
            <a:endParaRPr/>
          </a:p>
        </p:txBody>
      </p:sp>
      <p:sp>
        <p:nvSpPr>
          <p:cNvPr id="6" name="Номер слайда 5"/>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rtlCol="0"/>
          <a:lstStyle/>
          <a:p>
            <a:pPr>
              <a:defRPr/>
            </a:pPr>
            <a:r>
              <a:rPr lang="ru-RU"/>
              <a:t>Образец заголовка</a:t>
            </a:r>
          </a:p>
        </p:txBody>
      </p:sp>
      <p:sp>
        <p:nvSpPr>
          <p:cNvPr id="3" name="Объект 2"/>
          <p:cNvSpPr>
            <a:spLocks noGrp="1"/>
          </p:cNvSpPr>
          <p:nvPr>
            <p:ph sz="half" idx="1"/>
          </p:nvPr>
        </p:nvSpPr>
        <p:spPr bwMode="auto">
          <a:xfrm>
            <a:off x="1569699"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Объект 3"/>
          <p:cNvSpPr>
            <a:spLocks noGrp="1"/>
          </p:cNvSpPr>
          <p:nvPr>
            <p:ph sz="half" idx="2"/>
          </p:nvPr>
        </p:nvSpPr>
        <p:spPr bwMode="auto">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Дата 4"/>
          <p:cNvSpPr>
            <a:spLocks noGrp="1"/>
          </p:cNvSpPr>
          <p:nvPr>
            <p:ph type="dt" sz="half" idx="10"/>
          </p:nvPr>
        </p:nvSpPr>
        <p:spPr bwMode="auto"/>
        <p:txBody>
          <a:bodyPr rtlCol="0"/>
          <a:lstStyle/>
          <a:p>
            <a:pPr>
              <a:defRPr/>
            </a:pPr>
            <a:fld id="{7E939C50-7762-4792-95E1-E7874CF6E4AE}" type="datetime1">
              <a:rPr lang="ru-RU"/>
              <a:t>02.10.2023</a:t>
            </a:fld>
            <a:endParaRPr lang="ru-RU"/>
          </a:p>
        </p:txBody>
      </p:sp>
      <p:sp>
        <p:nvSpPr>
          <p:cNvPr id="6" name="Нижний колонтитул 5"/>
          <p:cNvSpPr>
            <a:spLocks noGrp="1"/>
          </p:cNvSpPr>
          <p:nvPr>
            <p:ph type="ftr" sz="quarter" idx="11"/>
          </p:nvPr>
        </p:nvSpPr>
        <p:spPr bwMode="auto"/>
        <p:txBody>
          <a:bodyPr rtlCol="0"/>
          <a:lstStyle/>
          <a:p>
            <a:pPr>
              <a:defRPr/>
            </a:pPr>
            <a:r>
              <a:rPr lang="ru-RU"/>
              <a:t>Добавить нижний колонтитул</a:t>
            </a:r>
            <a:endParaRPr/>
          </a:p>
        </p:txBody>
      </p:sp>
      <p:sp>
        <p:nvSpPr>
          <p:cNvPr id="7" name="Номер слайда 6"/>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24100" y="274638"/>
            <a:ext cx="9023350" cy="1143000"/>
          </a:xfrm>
        </p:spPr>
        <p:txBody>
          <a:bodyPr rtlCol="0"/>
          <a:lstStyle/>
          <a:p>
            <a:pPr>
              <a:defRPr/>
            </a:pPr>
            <a:r>
              <a:rPr lang="ru-RU"/>
              <a:t>Образец заголовка</a:t>
            </a:r>
          </a:p>
        </p:txBody>
      </p:sp>
      <p:sp>
        <p:nvSpPr>
          <p:cNvPr id="3" name="Текст 2"/>
          <p:cNvSpPr>
            <a:spLocks noGrp="1"/>
          </p:cNvSpPr>
          <p:nvPr>
            <p:ph type="body" idx="1"/>
          </p:nvPr>
        </p:nvSpPr>
        <p:spPr bwMode="auto">
          <a:xfrm>
            <a:off x="1562100" y="1489075"/>
            <a:ext cx="4754880" cy="641350"/>
          </a:xfrm>
          <a:prstGeom prst="rect">
            <a:avLst/>
          </a:prstGeo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Текст 4"/>
          <p:cNvSpPr>
            <a:spLocks noGrp="1"/>
          </p:cNvSpPr>
          <p:nvPr>
            <p:ph type="body" sz="quarter" idx="3"/>
          </p:nvPr>
        </p:nvSpPr>
        <p:spPr bwMode="auto">
          <a:xfrm>
            <a:off x="6598920" y="1489075"/>
            <a:ext cx="4754880" cy="641350"/>
          </a:xfrm>
          <a:prstGeom prst="rect">
            <a:avLst/>
          </a:prstGeo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6"/>
          <p:cNvSpPr>
            <a:spLocks noGrp="1"/>
          </p:cNvSpPr>
          <p:nvPr>
            <p:ph type="dt" sz="half" idx="10"/>
          </p:nvPr>
        </p:nvSpPr>
        <p:spPr bwMode="auto"/>
        <p:txBody>
          <a:bodyPr rtlCol="0"/>
          <a:lstStyle/>
          <a:p>
            <a:pPr>
              <a:defRPr/>
            </a:pPr>
            <a:fld id="{BF901220-6B3C-4719-8281-16AA8BA3EF64}" type="datetime1">
              <a:rPr lang="ru-RU"/>
              <a:t>02.10.2023</a:t>
            </a:fld>
            <a:endParaRPr lang="ru-RU"/>
          </a:p>
        </p:txBody>
      </p:sp>
      <p:sp>
        <p:nvSpPr>
          <p:cNvPr id="8" name="Нижний колонтитул 7"/>
          <p:cNvSpPr>
            <a:spLocks noGrp="1"/>
          </p:cNvSpPr>
          <p:nvPr>
            <p:ph type="ftr" sz="quarter" idx="11"/>
          </p:nvPr>
        </p:nvSpPr>
        <p:spPr bwMode="auto"/>
        <p:txBody>
          <a:bodyPr rtlCol="0"/>
          <a:lstStyle/>
          <a:p>
            <a:pPr>
              <a:defRPr/>
            </a:pPr>
            <a:r>
              <a:rPr lang="ru-RU"/>
              <a:t>Добавить нижний колонтитул</a:t>
            </a:r>
            <a:endParaRPr/>
          </a:p>
        </p:txBody>
      </p:sp>
      <p:sp>
        <p:nvSpPr>
          <p:cNvPr id="9" name="Номер слайда 8"/>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rtlCol="0"/>
          <a:lstStyle/>
          <a:p>
            <a:pPr>
              <a:defRPr/>
            </a:pPr>
            <a:r>
              <a:rPr lang="ru-RU"/>
              <a:t>Образец заголовка</a:t>
            </a:r>
          </a:p>
        </p:txBody>
      </p:sp>
      <p:sp>
        <p:nvSpPr>
          <p:cNvPr id="3" name="Дата 2"/>
          <p:cNvSpPr>
            <a:spLocks noGrp="1"/>
          </p:cNvSpPr>
          <p:nvPr>
            <p:ph type="dt" sz="half" idx="10"/>
          </p:nvPr>
        </p:nvSpPr>
        <p:spPr bwMode="auto"/>
        <p:txBody>
          <a:bodyPr rtlCol="0"/>
          <a:lstStyle/>
          <a:p>
            <a:pPr>
              <a:defRPr/>
            </a:pPr>
            <a:fld id="{52D7245F-B3C7-4358-926A-1EE496656B67}" type="datetime1">
              <a:rPr lang="ru-RU"/>
              <a:t>02.10.2023</a:t>
            </a:fld>
            <a:endParaRPr lang="ru-RU"/>
          </a:p>
        </p:txBody>
      </p:sp>
      <p:sp>
        <p:nvSpPr>
          <p:cNvPr id="4" name="Нижний колонтитул 3"/>
          <p:cNvSpPr>
            <a:spLocks noGrp="1"/>
          </p:cNvSpPr>
          <p:nvPr>
            <p:ph type="ftr" sz="quarter" idx="11"/>
          </p:nvPr>
        </p:nvSpPr>
        <p:spPr bwMode="auto"/>
        <p:txBody>
          <a:bodyPr rtlCol="0"/>
          <a:lstStyle/>
          <a:p>
            <a:pPr>
              <a:defRPr/>
            </a:pPr>
            <a:r>
              <a:rPr lang="ru-RU"/>
              <a:t>Добавить нижний колонтитул</a:t>
            </a:r>
            <a:endParaRPr/>
          </a:p>
        </p:txBody>
      </p:sp>
      <p:sp>
        <p:nvSpPr>
          <p:cNvPr id="5" name="Номер слайда 4"/>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rtlCol="0"/>
          <a:lstStyle/>
          <a:p>
            <a:pPr>
              <a:defRPr/>
            </a:pPr>
            <a:fld id="{02D0A9D0-FD05-4374-8990-9A13D81CB546}" type="datetime1">
              <a:rPr lang="ru-RU"/>
              <a:t>02.10.2023</a:t>
            </a:fld>
            <a:endParaRPr lang="ru-RU"/>
          </a:p>
        </p:txBody>
      </p:sp>
      <p:sp>
        <p:nvSpPr>
          <p:cNvPr id="3" name="Нижний колонтитул 2"/>
          <p:cNvSpPr>
            <a:spLocks noGrp="1"/>
          </p:cNvSpPr>
          <p:nvPr>
            <p:ph type="ftr" sz="quarter" idx="11"/>
          </p:nvPr>
        </p:nvSpPr>
        <p:spPr bwMode="auto"/>
        <p:txBody>
          <a:bodyPr rtlCol="0"/>
          <a:lstStyle/>
          <a:p>
            <a:pPr>
              <a:defRPr/>
            </a:pPr>
            <a:r>
              <a:rPr lang="ru-RU"/>
              <a:t>Добавить нижний колонтитул</a:t>
            </a:r>
            <a:endParaRPr/>
          </a:p>
        </p:txBody>
      </p:sp>
      <p:sp>
        <p:nvSpPr>
          <p:cNvPr id="4" name="Номер слайда 3"/>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62100" y="457200"/>
            <a:ext cx="3932237" cy="1600200"/>
          </a:xfrm>
        </p:spPr>
        <p:txBody>
          <a:bodyPr rtlCol="0" anchor="b"/>
          <a:lstStyle>
            <a:lvl1pPr>
              <a:defRPr sz="3200"/>
            </a:lvl1pPr>
          </a:lstStyle>
          <a:p>
            <a:pPr>
              <a:defRPr/>
            </a:pPr>
            <a:r>
              <a:rPr lang="ru-RU"/>
              <a:t>Образец заголовка</a:t>
            </a:r>
          </a:p>
        </p:txBody>
      </p:sp>
      <p:sp>
        <p:nvSpPr>
          <p:cNvPr id="3" name="Объект 2"/>
          <p:cNvSpPr>
            <a:spLocks noGrp="1"/>
          </p:cNvSpPr>
          <p:nvPr>
            <p:ph idx="1"/>
          </p:nvPr>
        </p:nvSpPr>
        <p:spPr bwMode="auto">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Текст 3"/>
          <p:cNvSpPr>
            <a:spLocks noGrp="1"/>
          </p:cNvSpPr>
          <p:nvPr>
            <p:ph type="body" sz="half" idx="2"/>
          </p:nvPr>
        </p:nvSpPr>
        <p:spPr bwMode="auto">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rtlCol="0"/>
          <a:lstStyle/>
          <a:p>
            <a:pPr>
              <a:defRPr/>
            </a:pPr>
            <a:fld id="{FA970C57-C6EC-43E3-AE3A-40D83CDB2BD6}" type="datetime1">
              <a:rPr lang="ru-RU"/>
              <a:t>02.10.2023</a:t>
            </a:fld>
            <a:endParaRPr lang="ru-RU"/>
          </a:p>
        </p:txBody>
      </p:sp>
      <p:sp>
        <p:nvSpPr>
          <p:cNvPr id="6" name="Нижний колонтитул 5"/>
          <p:cNvSpPr>
            <a:spLocks noGrp="1"/>
          </p:cNvSpPr>
          <p:nvPr>
            <p:ph type="ftr" sz="quarter" idx="11"/>
          </p:nvPr>
        </p:nvSpPr>
        <p:spPr bwMode="auto"/>
        <p:txBody>
          <a:bodyPr rtlCol="0"/>
          <a:lstStyle/>
          <a:p>
            <a:pPr>
              <a:defRPr/>
            </a:pPr>
            <a:r>
              <a:rPr lang="ru-RU"/>
              <a:t>Добавить нижний колонтитул</a:t>
            </a:r>
            <a:endParaRPr/>
          </a:p>
        </p:txBody>
      </p:sp>
      <p:sp>
        <p:nvSpPr>
          <p:cNvPr id="7" name="Номер слайда 6"/>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Рисунок с подписью">
    <p:spTree>
      <p:nvGrpSpPr>
        <p:cNvPr id="1" name=""/>
        <p:cNvGrpSpPr/>
        <p:nvPr/>
      </p:nvGrpSpPr>
      <p:grpSpPr bwMode="auto">
        <a:xfrm>
          <a:off x="0" y="0"/>
          <a:ext cx="0" cy="0"/>
          <a:chOff x="0" y="0"/>
          <a:chExt cx="0" cy="0"/>
        </a:xfrm>
      </p:grpSpPr>
      <p:sp>
        <p:nvSpPr>
          <p:cNvPr id="9" name="Заголовок 1"/>
          <p:cNvSpPr>
            <a:spLocks noGrp="1"/>
          </p:cNvSpPr>
          <p:nvPr>
            <p:ph type="title"/>
          </p:nvPr>
        </p:nvSpPr>
        <p:spPr bwMode="auto">
          <a:xfrm>
            <a:off x="1562100" y="457200"/>
            <a:ext cx="3932237" cy="1600200"/>
          </a:xfrm>
        </p:spPr>
        <p:txBody>
          <a:bodyPr rtlCol="0" anchor="b"/>
          <a:lstStyle>
            <a:lvl1pPr>
              <a:defRPr sz="3200"/>
            </a:lvl1pPr>
          </a:lstStyle>
          <a:p>
            <a:pPr>
              <a:defRPr/>
            </a:pPr>
            <a:r>
              <a:rPr lang="ru-RU"/>
              <a:t>Образец заголовка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bwMode="auto">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p>
        </p:txBody>
      </p:sp>
      <p:sp>
        <p:nvSpPr>
          <p:cNvPr id="8" name="Текст 3"/>
          <p:cNvSpPr>
            <a:spLocks noGrp="1"/>
          </p:cNvSpPr>
          <p:nvPr>
            <p:ph type="body" sz="half" idx="2"/>
          </p:nvPr>
        </p:nvSpPr>
        <p:spPr bwMode="auto">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rtlCol="0"/>
          <a:lstStyle/>
          <a:p>
            <a:pPr>
              <a:defRPr/>
            </a:pPr>
            <a:fld id="{17724B01-8CDF-43F1-A896-03E2F79CCBAE}" type="datetime1">
              <a:rPr lang="ru-RU"/>
              <a:t>02.10.2023</a:t>
            </a:fld>
            <a:endParaRPr lang="ru-RU"/>
          </a:p>
        </p:txBody>
      </p:sp>
      <p:sp>
        <p:nvSpPr>
          <p:cNvPr id="6" name="Нижний колонтитул 5"/>
          <p:cNvSpPr>
            <a:spLocks noGrp="1"/>
          </p:cNvSpPr>
          <p:nvPr>
            <p:ph type="ftr" sz="quarter" idx="11"/>
          </p:nvPr>
        </p:nvSpPr>
        <p:spPr bwMode="auto"/>
        <p:txBody>
          <a:bodyPr rtlCol="0"/>
          <a:lstStyle/>
          <a:p>
            <a:pPr>
              <a:defRPr/>
            </a:pPr>
            <a:r>
              <a:rPr lang="ru-RU"/>
              <a:t>Добавить нижний колонтитул</a:t>
            </a:r>
            <a:endParaRPr/>
          </a:p>
        </p:txBody>
      </p:sp>
      <p:sp>
        <p:nvSpPr>
          <p:cNvPr id="7" name="Номер слайда 6"/>
          <p:cNvSpPr>
            <a:spLocks noGrp="1"/>
          </p:cNvSpPr>
          <p:nvPr>
            <p:ph type="sldNum" sz="quarter" idx="12"/>
          </p:nvPr>
        </p:nvSpPr>
        <p:spPr bwMode="auto"/>
        <p:txBody>
          <a:bodyPr rtlCol="0"/>
          <a:lstStyle/>
          <a:p>
            <a:pPr>
              <a:defRPr/>
            </a:pPr>
            <a:fld id="{71B7BAC7-FE87-40F6-AA24-4F4685D1B022}"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a:blip r:embed="rId14">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24100" y="365125"/>
            <a:ext cx="90297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1562100" y="1825625"/>
            <a:ext cx="97917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a:defRPr/>
            </a:pPr>
            <a:fld id="{C3194B10-7A25-4893-8C5C-B707DE59842E}" type="datetime1">
              <a:rPr lang="ru-RU"/>
              <a:t>02.10.2023</a:t>
            </a:fld>
            <a:endParaRPr lang="ru-RU"/>
          </a:p>
        </p:txBody>
      </p:sp>
      <p:sp>
        <p:nvSpPr>
          <p:cNvPr id="5" name="Нижний колонтитул 4"/>
          <p:cNvSpPr>
            <a:spLocks noGrp="1"/>
          </p:cNvSpPr>
          <p:nvPr>
            <p:ph type="ftr" sz="quarter" idx="3"/>
          </p:nvPr>
        </p:nvSpPr>
        <p:spPr bwMode="auto">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a:defRPr/>
            </a:pPr>
            <a:r>
              <a:rPr lang="ru-RU"/>
              <a:t>Добавить нижний колонтитул</a:t>
            </a:r>
            <a:endParaRPr/>
          </a:p>
        </p:txBody>
      </p:sp>
      <p:sp>
        <p:nvSpPr>
          <p:cNvPr id="6" name="Номер слайда 5"/>
          <p:cNvSpPr>
            <a:spLocks noGrp="1"/>
          </p:cNvSpPr>
          <p:nvPr>
            <p:ph type="sldNum" sz="quarter" idx="4"/>
          </p:nvPr>
        </p:nvSpPr>
        <p:spPr bwMode="auto">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a:defRPr/>
            </a:pPr>
            <a:fld id="{71B7BAC7-FE87-40F6-AA24-4F4685D1B022}"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a:spcBef>
          <a:spcPts val="0"/>
        </a:spcBef>
        <a:buNone/>
        <a:defRPr sz="4400">
          <a:solidFill>
            <a:schemeClr val="accent1">
              <a:lumMod val="75000"/>
            </a:schemeClr>
          </a:solidFill>
          <a:latin typeface="+mj-lt"/>
          <a:ea typeface="+mj-ea"/>
          <a:cs typeface="+mj-cs"/>
        </a:defRPr>
      </a:lvl1pPr>
    </p:titleStyle>
    <p:bodyStyle>
      <a:lvl1pPr marL="228600" indent="-228600" algn="l" defTabSz="914400">
        <a:lnSpc>
          <a:spcPct val="90000"/>
        </a:lnSpc>
        <a:spcBef>
          <a:spcPts val="0"/>
        </a:spcBef>
        <a:buClr>
          <a:schemeClr val="accent3"/>
        </a:buClr>
        <a:buFont typeface="Arial"/>
        <a:buChar char="•"/>
        <a:defRPr sz="2800">
          <a:solidFill>
            <a:schemeClr val="tx1"/>
          </a:solidFill>
          <a:latin typeface="+mn-lt"/>
          <a:ea typeface="+mn-ea"/>
          <a:cs typeface="+mn-cs"/>
        </a:defRPr>
      </a:lvl1pPr>
      <a:lvl2pPr marL="685800" indent="-228600" algn="l" defTabSz="914400">
        <a:lnSpc>
          <a:spcPct val="90000"/>
        </a:lnSpc>
        <a:spcBef>
          <a:spcPts val="0"/>
        </a:spcBef>
        <a:buClr>
          <a:schemeClr val="accent3"/>
        </a:buClr>
        <a:buFont typeface="Arial"/>
        <a:buChar char="•"/>
        <a:defRPr sz="2400">
          <a:solidFill>
            <a:schemeClr val="tx1"/>
          </a:solidFill>
          <a:latin typeface="+mn-lt"/>
          <a:ea typeface="+mn-ea"/>
          <a:cs typeface="+mn-cs"/>
        </a:defRPr>
      </a:lvl2pPr>
      <a:lvl3pPr marL="1143000" indent="-228600" algn="l" defTabSz="914400">
        <a:lnSpc>
          <a:spcPct val="90000"/>
        </a:lnSpc>
        <a:spcBef>
          <a:spcPts val="0"/>
        </a:spcBef>
        <a:buClr>
          <a:schemeClr val="accent3"/>
        </a:buClr>
        <a:buFont typeface="Arial"/>
        <a:buChar char="•"/>
        <a:defRPr sz="2000">
          <a:solidFill>
            <a:schemeClr val="tx1"/>
          </a:solidFill>
          <a:latin typeface="+mn-lt"/>
          <a:ea typeface="+mn-ea"/>
          <a:cs typeface="+mn-cs"/>
        </a:defRPr>
      </a:lvl3pPr>
      <a:lvl4pPr marL="1600200" indent="-228600" algn="l" defTabSz="914400">
        <a:lnSpc>
          <a:spcPct val="90000"/>
        </a:lnSpc>
        <a:spcBef>
          <a:spcPts val="0"/>
        </a:spcBef>
        <a:buClr>
          <a:schemeClr val="accent3"/>
        </a:buClr>
        <a:buFont typeface="Arial"/>
        <a:buChar char="•"/>
        <a:defRPr sz="1800">
          <a:solidFill>
            <a:schemeClr val="tx1"/>
          </a:solidFill>
          <a:latin typeface="+mn-lt"/>
          <a:ea typeface="+mn-ea"/>
          <a:cs typeface="+mn-cs"/>
        </a:defRPr>
      </a:lvl4pPr>
      <a:lvl5pPr marL="2057400" indent="-228600" algn="l" defTabSz="914400">
        <a:lnSpc>
          <a:spcPct val="90000"/>
        </a:lnSpc>
        <a:spcBef>
          <a:spcPts val="0"/>
        </a:spcBef>
        <a:buClr>
          <a:schemeClr val="accent3"/>
        </a:buClr>
        <a:buFont typeface="Arial"/>
        <a:buChar char="•"/>
        <a:defRPr sz="1800">
          <a:solidFill>
            <a:schemeClr val="tx1"/>
          </a:solidFill>
          <a:latin typeface="+mn-lt"/>
          <a:ea typeface="+mn-ea"/>
          <a:cs typeface="+mn-cs"/>
        </a:defRPr>
      </a:lvl5pPr>
      <a:lvl6pPr marL="2514600" indent="-228600" algn="l" defTabSz="914400">
        <a:lnSpc>
          <a:spcPct val="90000"/>
        </a:lnSpc>
        <a:spcBef>
          <a:spcPts val="0"/>
        </a:spcBef>
        <a:buFont typeface="Arial"/>
        <a:buChar char="•"/>
        <a:defRPr sz="1800">
          <a:solidFill>
            <a:schemeClr val="tx1"/>
          </a:solidFill>
          <a:latin typeface="+mn-lt"/>
          <a:ea typeface="+mn-ea"/>
          <a:cs typeface="+mn-cs"/>
        </a:defRPr>
      </a:lvl6pPr>
      <a:lvl7pPr marL="2971800" indent="-228600" algn="l" defTabSz="914400">
        <a:lnSpc>
          <a:spcPct val="90000"/>
        </a:lnSpc>
        <a:spcBef>
          <a:spcPts val="0"/>
        </a:spcBef>
        <a:buFont typeface="Arial"/>
        <a:buChar char="•"/>
        <a:defRPr sz="1800">
          <a:solidFill>
            <a:schemeClr val="tx1"/>
          </a:solidFill>
          <a:latin typeface="+mn-lt"/>
          <a:ea typeface="+mn-ea"/>
          <a:cs typeface="+mn-cs"/>
        </a:defRPr>
      </a:lvl7pPr>
      <a:lvl8pPr marL="3429000" indent="-228600" algn="l" defTabSz="914400">
        <a:lnSpc>
          <a:spcPct val="90000"/>
        </a:lnSpc>
        <a:spcBef>
          <a:spcPts val="0"/>
        </a:spcBef>
        <a:buFont typeface="Arial"/>
        <a:buChar char="•"/>
        <a:defRPr sz="1800">
          <a:solidFill>
            <a:schemeClr val="tx1"/>
          </a:solidFill>
          <a:latin typeface="+mn-lt"/>
          <a:ea typeface="+mn-ea"/>
          <a:cs typeface="+mn-cs"/>
        </a:defRPr>
      </a:lvl8pPr>
      <a:lvl9pPr marL="3886200" indent="-228600" algn="l" defTabSz="914400">
        <a:lnSpc>
          <a:spcPct val="90000"/>
        </a:lnSpc>
        <a:spcBef>
          <a:spcPts val="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1087;&#1088;&#1077;&#1084;&#1080;&#1103;&#1076;&#1086;&#1073;&#1088;&#1072;.&#1088;&#109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hyperlink" Target="https://&#1087;&#1088;&#1077;&#1084;&#1080;&#1103;&#1076;&#1086;&#1073;&#1088;&#1072;.&#1088;&#1092;/"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7512626" y="-1"/>
            <a:ext cx="4679373" cy="6857999"/>
          </a:xfrm>
          <a:prstGeom prst="flowChartInternalStorage">
            <a:avLst/>
          </a:prstGeom>
          <a:ln>
            <a:noFill/>
          </a:ln>
          <a:effectLst/>
        </p:spPr>
      </p:pic>
      <p:sp>
        <p:nvSpPr>
          <p:cNvPr id="8" name="Прямоугольник 7"/>
          <p:cNvSpPr/>
          <p:nvPr/>
        </p:nvSpPr>
        <p:spPr bwMode="auto">
          <a:xfrm>
            <a:off x="2067791" y="978958"/>
            <a:ext cx="4707082" cy="2800767"/>
          </a:xfrm>
          <a:prstGeom prst="rect">
            <a:avLst/>
          </a:prstGeom>
          <a:noFill/>
        </p:spPr>
        <p:txBody>
          <a:bodyPr wrap="square" lIns="91440" tIns="45720" rIns="91440" bIns="45720">
            <a:spAutoFit/>
          </a:bodyPr>
          <a:lstStyle/>
          <a:p>
            <a:pPr algn="ctr">
              <a:defRPr/>
            </a:pPr>
            <a:r>
              <a:rPr lang="ru-RU" sz="4400" b="1">
                <a:ln w="13462">
                  <a:solidFill>
                    <a:prstClr val="white"/>
                  </a:solidFill>
                  <a:prstDash val="solid"/>
                </a:ln>
                <a:solidFill>
                  <a:prstClr val="black">
                    <a:lumMod val="85000"/>
                    <a:lumOff val="15000"/>
                  </a:prstClr>
                </a:solidFill>
                <a:latin typeface="Times New Roman"/>
                <a:cs typeface="Times New Roman"/>
              </a:rPr>
              <a:t>Премия добра</a:t>
            </a:r>
            <a:br>
              <a:rPr lang="ru-RU" sz="4400" b="1">
                <a:ln w="13462">
                  <a:solidFill>
                    <a:prstClr val="white"/>
                  </a:solidFill>
                  <a:prstDash val="solid"/>
                </a:ln>
                <a:solidFill>
                  <a:prstClr val="black">
                    <a:lumMod val="85000"/>
                    <a:lumOff val="15000"/>
                  </a:prstClr>
                </a:solidFill>
                <a:latin typeface="Times New Roman"/>
                <a:cs typeface="Times New Roman"/>
              </a:rPr>
            </a:br>
            <a:r>
              <a:rPr lang="ru-RU" sz="4400" b="1">
                <a:ln w="13462">
                  <a:solidFill>
                    <a:schemeClr val="bg1"/>
                  </a:solidFill>
                  <a:prstDash val="solid"/>
                </a:ln>
                <a:solidFill>
                  <a:schemeClr val="tx1">
                    <a:lumMod val="85000"/>
                    <a:lumOff val="15000"/>
                  </a:schemeClr>
                </a:solidFill>
                <a:latin typeface="Times New Roman"/>
                <a:cs typeface="Times New Roman"/>
              </a:rPr>
              <a:t>памяти</a:t>
            </a:r>
            <a:br>
              <a:rPr lang="ru-RU" sz="4400" b="1">
                <a:ln w="13462">
                  <a:solidFill>
                    <a:schemeClr val="bg1"/>
                  </a:solidFill>
                  <a:prstDash val="solid"/>
                </a:ln>
                <a:solidFill>
                  <a:schemeClr val="tx1">
                    <a:lumMod val="85000"/>
                    <a:lumOff val="15000"/>
                  </a:schemeClr>
                </a:solidFill>
                <a:latin typeface="Times New Roman"/>
                <a:cs typeface="Times New Roman"/>
              </a:rPr>
            </a:br>
            <a:r>
              <a:rPr lang="ru-RU" sz="4400"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sz="4400" b="1" cap="none" spc="0">
              <a:ln w="13462">
                <a:solidFill>
                  <a:schemeClr val="bg1"/>
                </a:solidFill>
                <a:prstDash val="solid"/>
              </a:ln>
              <a:solidFill>
                <a:schemeClr val="tx1">
                  <a:lumMod val="85000"/>
                  <a:lumOff val="15000"/>
                </a:schemeClr>
              </a:solidFill>
              <a:latin typeface="Times New Roman"/>
              <a:cs typeface="Times New Roman"/>
            </a:endParaRPr>
          </a:p>
        </p:txBody>
      </p:sp>
      <p:pic>
        <p:nvPicPr>
          <p:cNvPr id="9" name="Рисунок 8"/>
          <p:cNvPicPr>
            <a:picLocks noChangeAspect="1"/>
          </p:cNvPicPr>
          <p:nvPr/>
        </p:nvPicPr>
        <p:blipFill>
          <a:blip r:embed="rId3"/>
          <a:stretch/>
        </p:blipFill>
        <p:spPr bwMode="auto">
          <a:xfrm>
            <a:off x="599679" y="5150777"/>
            <a:ext cx="1858459" cy="743383"/>
          </a:xfrm>
          <a:prstGeom prst="rect">
            <a:avLst/>
          </a:prstGeom>
        </p:spPr>
      </p:pic>
      <p:pic>
        <p:nvPicPr>
          <p:cNvPr id="12" name="Рисунок 11"/>
          <p:cNvPicPr>
            <a:picLocks noChangeAspect="1"/>
          </p:cNvPicPr>
          <p:nvPr/>
        </p:nvPicPr>
        <p:blipFill>
          <a:blip r:embed="rId4"/>
          <a:stretch/>
        </p:blipFill>
        <p:spPr bwMode="auto">
          <a:xfrm>
            <a:off x="3303955" y="6118989"/>
            <a:ext cx="1679422" cy="626224"/>
          </a:xfrm>
          <a:prstGeom prst="rect">
            <a:avLst/>
          </a:prstGeom>
        </p:spPr>
      </p:pic>
      <p:sp>
        <p:nvSpPr>
          <p:cNvPr id="13" name="TextBox 12"/>
          <p:cNvSpPr txBox="1"/>
          <p:nvPr/>
        </p:nvSpPr>
        <p:spPr bwMode="auto">
          <a:xfrm>
            <a:off x="1852471" y="3713196"/>
            <a:ext cx="4582391" cy="1015663"/>
          </a:xfrm>
          <a:prstGeom prst="rect">
            <a:avLst/>
          </a:prstGeom>
          <a:noFill/>
          <a:ln>
            <a:solidFill>
              <a:schemeClr val="bg2"/>
            </a:solidFill>
          </a:ln>
        </p:spPr>
        <p:txBody>
          <a:bodyPr wrap="square" rtlCol="0" anchor="ctr" anchorCtr="1">
            <a:spAutoFit/>
          </a:bodyPr>
          <a:lstStyle/>
          <a:p>
            <a:pPr algn="just">
              <a:defRPr/>
            </a:pPr>
            <a:r>
              <a:rPr lang="ru-RU" sz="2000">
                <a:latin typeface="Times New Roman"/>
                <a:cs typeface="Times New Roman"/>
              </a:rPr>
              <a:t>Организаторы: РГООИ «Надежда, Информационный сайт 1РнД, семья Тахтамышевых.</a:t>
            </a:r>
            <a:endParaRPr/>
          </a:p>
        </p:txBody>
      </p:sp>
      <p:pic>
        <p:nvPicPr>
          <p:cNvPr id="2" name="Рисунок 1"/>
          <p:cNvPicPr>
            <a:picLocks noChangeAspect="1"/>
          </p:cNvPicPr>
          <p:nvPr/>
        </p:nvPicPr>
        <p:blipFill>
          <a:blip r:embed="rId5"/>
          <a:stretch/>
        </p:blipFill>
        <p:spPr bwMode="auto">
          <a:xfrm>
            <a:off x="3535902" y="5145378"/>
            <a:ext cx="1121551" cy="901947"/>
          </a:xfrm>
          <a:prstGeom prst="rect">
            <a:avLst/>
          </a:prstGeom>
        </p:spPr>
      </p:pic>
      <p:sp>
        <p:nvSpPr>
          <p:cNvPr id="3" name="TextBox 2"/>
          <p:cNvSpPr txBox="1"/>
          <p:nvPr/>
        </p:nvSpPr>
        <p:spPr bwMode="auto">
          <a:xfrm>
            <a:off x="1496290" y="4728859"/>
            <a:ext cx="6016336" cy="369332"/>
          </a:xfrm>
          <a:prstGeom prst="rect">
            <a:avLst/>
          </a:prstGeom>
          <a:noFill/>
          <a:ln>
            <a:solidFill>
              <a:schemeClr val="bg2"/>
            </a:solidFill>
          </a:ln>
        </p:spPr>
        <p:txBody>
          <a:bodyPr wrap="square" rtlCol="0" anchor="ctr" anchorCtr="1">
            <a:spAutoFit/>
          </a:bodyPr>
          <a:lstStyle/>
          <a:p>
            <a:pPr>
              <a:defRPr/>
            </a:pPr>
            <a:r>
              <a:rPr lang="ru-RU">
                <a:latin typeface="Times New Roman"/>
                <a:cs typeface="Times New Roman"/>
              </a:rPr>
              <a:t>При финансовой поддержке Фонда Президентских грантов</a:t>
            </a:r>
            <a:endParaRPr/>
          </a:p>
        </p:txBody>
      </p:sp>
      <p:pic>
        <p:nvPicPr>
          <p:cNvPr id="38573676" name="Рисунок 38573675"/>
          <p:cNvPicPr>
            <a:picLocks noChangeAspect="1"/>
          </p:cNvPicPr>
          <p:nvPr/>
        </p:nvPicPr>
        <p:blipFill>
          <a:blip r:embed="rId6"/>
          <a:stretch/>
        </p:blipFill>
        <p:spPr bwMode="auto">
          <a:xfrm>
            <a:off x="397168" y="5166255"/>
            <a:ext cx="2263482" cy="2263482"/>
          </a:xfrm>
          <a:prstGeom prst="rect">
            <a:avLst/>
          </a:prstGeom>
        </p:spPr>
      </p:pic>
      <p:pic>
        <p:nvPicPr>
          <p:cNvPr id="1417208734" name="Рисунок 1417208733"/>
          <p:cNvPicPr>
            <a:picLocks noChangeAspect="1"/>
          </p:cNvPicPr>
          <p:nvPr/>
        </p:nvPicPr>
        <p:blipFill>
          <a:blip r:embed="rId7"/>
          <a:stretch/>
        </p:blipFill>
        <p:spPr bwMode="auto">
          <a:xfrm>
            <a:off x="5874680" y="5166255"/>
            <a:ext cx="1404369" cy="14558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1562100" y="2359025"/>
            <a:ext cx="9791700" cy="4351338"/>
          </a:xfrm>
        </p:spPr>
        <p:txBody>
          <a:bodyPr/>
          <a:lstStyle/>
          <a:p>
            <a:pPr marL="0" indent="0" algn="ctr">
              <a:buNone/>
              <a:defRPr/>
            </a:pPr>
            <a:endParaRPr lang="ru-RU" sz="2800" b="0" i="0" u="none" strike="noStrike" cap="none" spc="0" dirty="0">
              <a:solidFill>
                <a:schemeClr val="tx1"/>
              </a:solidFill>
              <a:latin typeface="Times New Roman"/>
              <a:ea typeface="Times New Roman"/>
              <a:cs typeface="Times New Roman"/>
            </a:endParaRPr>
          </a:p>
          <a:p>
            <a:pPr marL="0" indent="0" algn="ctr">
              <a:buNone/>
              <a:defRPr/>
            </a:pPr>
            <a:r>
              <a:rPr lang="ru-RU" sz="2800" b="0" i="0" u="none" strike="noStrike" cap="none" spc="0" dirty="0">
                <a:solidFill>
                  <a:schemeClr val="tx1"/>
                </a:solidFill>
                <a:latin typeface="Times New Roman"/>
                <a:ea typeface="Times New Roman"/>
                <a:cs typeface="Times New Roman"/>
              </a:rPr>
              <a:t>Результаты 2022 года</a:t>
            </a:r>
            <a:endParaRPr sz="2800" dirty="0"/>
          </a:p>
          <a:p>
            <a:pPr marL="0" indent="0" algn="ctr">
              <a:buNone/>
              <a:defRPr/>
            </a:pPr>
            <a:r>
              <a:rPr lang="ru-RU" sz="2800" b="0" i="0" u="none" strike="noStrike" cap="none" spc="0" dirty="0">
                <a:solidFill>
                  <a:schemeClr val="tx1"/>
                </a:solidFill>
                <a:latin typeface="Times New Roman"/>
                <a:ea typeface="Times New Roman"/>
                <a:cs typeface="Times New Roman"/>
              </a:rPr>
              <a:t>На участие в Премии добра было подано 89 заявок, </a:t>
            </a:r>
            <a:endParaRPr sz="2800" dirty="0">
              <a:latin typeface="Times New Roman"/>
              <a:cs typeface="Times New Roman"/>
            </a:endParaRPr>
          </a:p>
          <a:p>
            <a:pPr marL="0" indent="0" algn="ctr">
              <a:buNone/>
              <a:defRPr/>
            </a:pPr>
            <a:r>
              <a:rPr lang="ru-RU" sz="2800" b="0" i="0" u="none" strike="noStrike" cap="none" spc="0" dirty="0">
                <a:solidFill>
                  <a:schemeClr val="tx1"/>
                </a:solidFill>
                <a:latin typeface="Times New Roman"/>
                <a:ea typeface="Times New Roman"/>
                <a:cs typeface="Times New Roman"/>
              </a:rPr>
              <a:t>в </a:t>
            </a:r>
            <a:r>
              <a:rPr lang="ru-RU" sz="2800" b="0" i="0" u="none" strike="noStrike" cap="none" spc="0" dirty="0" err="1">
                <a:solidFill>
                  <a:schemeClr val="tx1"/>
                </a:solidFill>
                <a:latin typeface="Times New Roman"/>
                <a:ea typeface="Times New Roman"/>
                <a:cs typeface="Times New Roman"/>
              </a:rPr>
              <a:t>лонг</a:t>
            </a:r>
            <a:r>
              <a:rPr lang="ru-RU" sz="2800" b="0" i="0" u="none" strike="noStrike" cap="none" spc="0" dirty="0">
                <a:solidFill>
                  <a:schemeClr val="tx1"/>
                </a:solidFill>
                <a:latin typeface="Times New Roman"/>
                <a:ea typeface="Times New Roman"/>
                <a:cs typeface="Times New Roman"/>
              </a:rPr>
              <a:t>-лист Лауреатов прошло 89 заявок:</a:t>
            </a:r>
            <a:endParaRPr sz="2800" dirty="0"/>
          </a:p>
          <a:p>
            <a:pPr marL="0" indent="0" algn="ctr">
              <a:buNone/>
              <a:defRPr/>
            </a:pPr>
            <a:r>
              <a:rPr lang="ru-RU" sz="2800" b="0" i="0" u="none" strike="noStrike" cap="none" spc="0" dirty="0">
                <a:solidFill>
                  <a:schemeClr val="tx1"/>
                </a:solidFill>
                <a:latin typeface="Times New Roman"/>
                <a:ea typeface="Times New Roman"/>
                <a:cs typeface="Times New Roman"/>
              </a:rPr>
              <a:t>В номинации «Добрые новости» – 13 заявок;</a:t>
            </a:r>
            <a:endParaRPr sz="2800" dirty="0"/>
          </a:p>
          <a:p>
            <a:pPr marL="0" indent="0" algn="ctr">
              <a:buNone/>
              <a:defRPr/>
            </a:pPr>
            <a:r>
              <a:rPr lang="ru-RU" sz="2800" b="0" i="0" u="none" strike="noStrike" cap="none" spc="0" dirty="0">
                <a:solidFill>
                  <a:schemeClr val="tx1"/>
                </a:solidFill>
                <a:latin typeface="Times New Roman"/>
                <a:ea typeface="Times New Roman"/>
                <a:cs typeface="Times New Roman"/>
              </a:rPr>
              <a:t>В номинации «Поступок» – 14 заявок;</a:t>
            </a:r>
            <a:endParaRPr sz="2800" dirty="0"/>
          </a:p>
          <a:p>
            <a:pPr marL="0" indent="0" algn="ctr">
              <a:buNone/>
              <a:defRPr/>
            </a:pPr>
            <a:r>
              <a:rPr lang="ru-RU" sz="2800" b="0" i="0" u="none" strike="noStrike" cap="none" spc="0" dirty="0">
                <a:solidFill>
                  <a:schemeClr val="tx1"/>
                </a:solidFill>
                <a:latin typeface="Times New Roman"/>
                <a:ea typeface="Times New Roman"/>
                <a:cs typeface="Times New Roman"/>
              </a:rPr>
              <a:t>В номинации «Доступная среда» – 8 заявок;</a:t>
            </a:r>
            <a:endParaRPr sz="2800" dirty="0"/>
          </a:p>
          <a:p>
            <a:pPr marL="0" indent="0" algn="ctr">
              <a:buNone/>
              <a:defRPr/>
            </a:pPr>
            <a:r>
              <a:rPr lang="ru-RU" sz="2800" b="0" i="0" u="none" strike="noStrike" cap="none" spc="0" dirty="0">
                <a:solidFill>
                  <a:schemeClr val="tx1"/>
                </a:solidFill>
                <a:latin typeface="Times New Roman"/>
                <a:ea typeface="Times New Roman"/>
                <a:cs typeface="Times New Roman"/>
              </a:rPr>
              <a:t>В номинации «Творчество во благо» – 20 заявок;</a:t>
            </a:r>
            <a:endParaRPr sz="2800" dirty="0"/>
          </a:p>
          <a:p>
            <a:pPr marL="0" indent="0" algn="ctr">
              <a:buNone/>
              <a:defRPr/>
            </a:pPr>
            <a:r>
              <a:rPr lang="ru-RU" sz="2800" b="0" i="0" u="none" strike="noStrike" cap="none" spc="0" dirty="0">
                <a:solidFill>
                  <a:schemeClr val="tx1"/>
                </a:solidFill>
                <a:latin typeface="Times New Roman"/>
                <a:ea typeface="Times New Roman"/>
                <a:cs typeface="Times New Roman"/>
              </a:rPr>
              <a:t>В номинации «Добрые помощники» – 34 заявки.</a:t>
            </a:r>
            <a:endParaRPr sz="2800" dirty="0"/>
          </a:p>
          <a:p>
            <a:pPr marL="0" indent="0">
              <a:buClr>
                <a:schemeClr val="accent3"/>
              </a:buClr>
              <a:buFont typeface="Arial"/>
              <a:buNone/>
              <a:defRPr/>
            </a:pPr>
            <a:endParaRPr dirty="0"/>
          </a:p>
        </p:txBody>
      </p:sp>
      <p:sp>
        <p:nvSpPr>
          <p:cNvPr id="1599491118"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1562099" y="2454275"/>
            <a:ext cx="10231800" cy="3775074"/>
          </a:xfrm>
        </p:spPr>
        <p:txBody>
          <a:bodyPr vertOverflow="overflow" horzOverflow="overflow" vert="horz" wrap="square" lIns="91440" tIns="45720" rIns="91440" bIns="45720" numCol="1" spcCol="0" rtlCol="0" fromWordArt="0" anchor="t" anchorCtr="0" forceAA="0" compatLnSpc="0">
            <a:normAutofit fontScale="90000" lnSpcReduction="12000"/>
          </a:bodyPr>
          <a:lstStyle/>
          <a:p>
            <a:pPr algn="just">
              <a:defRPr/>
            </a:pPr>
            <a:r>
              <a:rPr lang="ru-RU" dirty="0">
                <a:latin typeface="Times New Roman"/>
                <a:ea typeface="Times New Roman"/>
                <a:cs typeface="Times New Roman"/>
              </a:rPr>
              <a:t>В 2023 году в Премии 7 номинаций:</a:t>
            </a:r>
          </a:p>
          <a:p>
            <a:pPr marL="0" indent="0" algn="just">
              <a:buNone/>
              <a:defRPr/>
            </a:pPr>
            <a:r>
              <a:rPr lang="ru-RU" dirty="0">
                <a:latin typeface="Times New Roman"/>
                <a:ea typeface="Times New Roman"/>
                <a:cs typeface="Times New Roman"/>
              </a:rPr>
              <a:t> </a:t>
            </a:r>
            <a:r>
              <a:rPr lang="ru-RU" b="0" i="0" u="none" strike="noStrike" cap="none" spc="0" dirty="0">
                <a:solidFill>
                  <a:schemeClr val="tx1"/>
                </a:solidFill>
                <a:latin typeface="Times New Roman"/>
                <a:ea typeface="Times New Roman"/>
                <a:cs typeface="Times New Roman"/>
              </a:rPr>
              <a:t>«Движение - жизнь»</a:t>
            </a:r>
          </a:p>
          <a:p>
            <a:pPr marL="0" indent="0" algn="just">
              <a:buNone/>
              <a:defRPr/>
            </a:pPr>
            <a:r>
              <a:rPr lang="ru-RU" b="0" i="0" u="none" strike="noStrike" cap="none" spc="0" dirty="0">
                <a:solidFill>
                  <a:schemeClr val="tx1"/>
                </a:solidFill>
                <a:latin typeface="Times New Roman"/>
                <a:ea typeface="Times New Roman"/>
                <a:cs typeface="Times New Roman"/>
              </a:rPr>
              <a:t> «Добрый бизнес»</a:t>
            </a:r>
          </a:p>
          <a:p>
            <a:pPr marL="0" indent="0" algn="just">
              <a:buNone/>
              <a:defRPr/>
            </a:pPr>
            <a:r>
              <a:rPr lang="ru-RU" b="0" i="0" u="none" strike="noStrike" cap="none" spc="0" dirty="0">
                <a:solidFill>
                  <a:schemeClr val="tx1"/>
                </a:solidFill>
                <a:latin typeface="Times New Roman"/>
                <a:ea typeface="Times New Roman"/>
                <a:cs typeface="Times New Roman"/>
              </a:rPr>
              <a:t> «Наша планета — наша ответственность»</a:t>
            </a:r>
          </a:p>
          <a:p>
            <a:pPr marL="0" indent="0" algn="just">
              <a:buNone/>
              <a:defRPr/>
            </a:pPr>
            <a:r>
              <a:rPr lang="ru-RU" b="0" i="0" u="none" strike="noStrike" cap="none" spc="0" dirty="0">
                <a:solidFill>
                  <a:schemeClr val="tx1"/>
                </a:solidFill>
                <a:latin typeface="Times New Roman"/>
                <a:ea typeface="Times New Roman"/>
                <a:cs typeface="Times New Roman"/>
              </a:rPr>
              <a:t> «Люби Родину смолоду»</a:t>
            </a:r>
          </a:p>
          <a:p>
            <a:pPr marL="0" indent="0" algn="just">
              <a:buNone/>
              <a:defRPr/>
            </a:pPr>
            <a:r>
              <a:rPr lang="ru-RU" b="0" i="0" u="none" strike="noStrike" cap="none" spc="0" dirty="0">
                <a:solidFill>
                  <a:schemeClr val="tx1"/>
                </a:solidFill>
                <a:latin typeface="Times New Roman"/>
                <a:ea typeface="Times New Roman"/>
                <a:cs typeface="Times New Roman"/>
              </a:rPr>
              <a:t> «Хорошие новости»</a:t>
            </a:r>
          </a:p>
          <a:p>
            <a:pPr marL="0" indent="0" algn="just">
              <a:buNone/>
              <a:defRPr/>
            </a:pPr>
            <a:r>
              <a:rPr lang="ru-RU" b="0" i="0" u="none" strike="noStrike" cap="none" spc="0" dirty="0">
                <a:solidFill>
                  <a:schemeClr val="tx1"/>
                </a:solidFill>
                <a:latin typeface="Times New Roman"/>
                <a:ea typeface="Times New Roman"/>
                <a:cs typeface="Times New Roman"/>
              </a:rPr>
              <a:t> «Огромное сердце»</a:t>
            </a:r>
          </a:p>
          <a:p>
            <a:pPr marL="0" indent="0" algn="just">
              <a:buNone/>
              <a:defRPr/>
            </a:pPr>
            <a:r>
              <a:rPr lang="ru-RU" b="0" i="0" u="none" strike="noStrike" cap="none" spc="0" dirty="0">
                <a:solidFill>
                  <a:schemeClr val="tx1"/>
                </a:solidFill>
                <a:latin typeface="Times New Roman"/>
                <a:ea typeface="Times New Roman"/>
                <a:cs typeface="Times New Roman"/>
              </a:rPr>
              <a:t> "Творчество во благо"</a:t>
            </a:r>
            <a:r>
              <a:rPr lang="ru-RU" dirty="0">
                <a:latin typeface="Times New Roman"/>
                <a:ea typeface="Times New Roman"/>
                <a:cs typeface="Times New Roman"/>
              </a:rPr>
              <a:t>. </a:t>
            </a:r>
          </a:p>
          <a:p>
            <a:pPr algn="just">
              <a:defRPr/>
            </a:pPr>
            <a:r>
              <a:rPr lang="ru-RU" dirty="0">
                <a:latin typeface="Times New Roman"/>
                <a:ea typeface="Times New Roman"/>
                <a:cs typeface="Times New Roman"/>
              </a:rPr>
              <a:t>Подано 97 заявок.</a:t>
            </a:r>
            <a:endParaRPr dirty="0">
              <a:latin typeface="Times New Roman"/>
              <a:cs typeface="Times New Roman"/>
            </a:endParaRPr>
          </a:p>
          <a:p>
            <a:pPr algn="just">
              <a:defRPr/>
            </a:pPr>
            <a:r>
              <a:rPr lang="ru-RU" b="0" i="0" u="none" strike="noStrike" cap="none" spc="0" dirty="0">
                <a:solidFill>
                  <a:schemeClr val="tx1"/>
                </a:solidFill>
                <a:latin typeface="Times New Roman"/>
                <a:ea typeface="Times New Roman"/>
                <a:cs typeface="Times New Roman"/>
              </a:rPr>
              <a:t>В 2023 году церемония награждения Премии состоится 13 октября в Центре "</a:t>
            </a:r>
            <a:r>
              <a:rPr lang="ru-RU" b="0" i="0" u="none" strike="noStrike" cap="none" spc="0" dirty="0" err="1">
                <a:solidFill>
                  <a:schemeClr val="tx1"/>
                </a:solidFill>
                <a:latin typeface="Times New Roman"/>
                <a:ea typeface="Times New Roman"/>
                <a:cs typeface="Times New Roman"/>
              </a:rPr>
              <a:t>Фирон</a:t>
            </a:r>
            <a:r>
              <a:rPr lang="ru-RU" b="0" i="0" u="none" strike="noStrike" cap="none" spc="0" dirty="0">
                <a:solidFill>
                  <a:schemeClr val="tx1"/>
                </a:solidFill>
                <a:latin typeface="Times New Roman"/>
                <a:ea typeface="Times New Roman"/>
                <a:cs typeface="Times New Roman"/>
              </a:rPr>
              <a:t>" / Коворкинг «Рубин».</a:t>
            </a:r>
          </a:p>
          <a:p>
            <a:pPr algn="just">
              <a:defRPr/>
            </a:pPr>
            <a:r>
              <a:rPr lang="ru-RU" dirty="0">
                <a:latin typeface="Times New Roman"/>
                <a:ea typeface="Times New Roman"/>
                <a:cs typeface="Times New Roman"/>
              </a:rPr>
              <a:t>Создан новый сайт Премии </a:t>
            </a:r>
            <a:r>
              <a:rPr lang="ru-RU" u="sng" dirty="0">
                <a:latin typeface="Times New Roman"/>
                <a:ea typeface="Times New Roman"/>
                <a:cs typeface="Times New Roman"/>
                <a:hlinkClick r:id="rId2" tooltip="https://премиядобра.рф/"/>
              </a:rPr>
              <a:t>https://премиядобра.рф/</a:t>
            </a:r>
            <a:r>
              <a:rPr lang="ru-RU" dirty="0">
                <a:latin typeface="Times New Roman"/>
                <a:ea typeface="Times New Roman"/>
                <a:cs typeface="Times New Roman"/>
              </a:rPr>
              <a:t> </a:t>
            </a:r>
            <a:endParaRPr lang="ru-RU" dirty="0">
              <a:latin typeface="Times New Roman"/>
              <a:cs typeface="Times New Roman"/>
            </a:endParaRPr>
          </a:p>
          <a:p>
            <a:pPr algn="just">
              <a:defRPr/>
            </a:pPr>
            <a:endParaRPr dirty="0">
              <a:latin typeface="Times New Roman"/>
              <a:cs typeface="Times New Roman"/>
            </a:endParaRPr>
          </a:p>
        </p:txBody>
      </p:sp>
      <p:sp>
        <p:nvSpPr>
          <p:cNvPr id="975041814"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Объект 4"/>
          <p:cNvPicPr>
            <a:picLocks noGrp="1" noChangeAspect="1"/>
          </p:cNvPicPr>
          <p:nvPr>
            <p:ph idx="1"/>
          </p:nvPr>
        </p:nvPicPr>
        <p:blipFill>
          <a:blip r:embed="rId2"/>
          <a:stretch/>
        </p:blipFill>
        <p:spPr bwMode="auto">
          <a:xfrm>
            <a:off x="1538373" y="2881171"/>
            <a:ext cx="6478793" cy="3644319"/>
          </a:xfrm>
          <a:prstGeom prst="rect">
            <a:avLst/>
          </a:prstGeom>
        </p:spPr>
      </p:pic>
      <p:sp>
        <p:nvSpPr>
          <p:cNvPr id="6" name="TextBox 5"/>
          <p:cNvSpPr txBox="1"/>
          <p:nvPr/>
        </p:nvSpPr>
        <p:spPr bwMode="auto">
          <a:xfrm>
            <a:off x="8017166" y="2762601"/>
            <a:ext cx="3842612" cy="3932280"/>
          </a:xfrm>
          <a:prstGeom prst="rect">
            <a:avLst/>
          </a:prstGeom>
          <a:noFill/>
          <a:ln>
            <a:solidFill>
              <a:schemeClr val="bg2"/>
            </a:solidFill>
          </a:ln>
        </p:spPr>
        <p:txBody>
          <a:bodyPr wrap="square" rtlCol="0" anchor="ctr" anchorCtr="1">
            <a:spAutoFit/>
          </a:bodyPr>
          <a:lstStyle/>
          <a:p>
            <a:pPr algn="just">
              <a:defRPr/>
            </a:pPr>
            <a:r>
              <a:rPr lang="ru-RU" sz="1800" b="1">
                <a:latin typeface="Times New Roman"/>
                <a:cs typeface="Times New Roman"/>
              </a:rPr>
              <a:t>29 населенных пунктов Ростовской области:</a:t>
            </a:r>
            <a:endParaRPr sz="1800"/>
          </a:p>
          <a:p>
            <a:pPr algn="just">
              <a:defRPr/>
            </a:pPr>
            <a:r>
              <a:rPr lang="ru-RU" sz="1800">
                <a:latin typeface="Times New Roman"/>
                <a:cs typeface="Times New Roman"/>
              </a:rPr>
              <a:t>Ростов-на-Дону, Таганрог, Азов, с.Самарское, Зверево, Пролетарск, Белая Калитва, Зерноград, Кашары, Шахты, Новошахтинск, с.Дубовское, Миллерово, х.Кугейский Егорлыкского района, ст. Багаевская, х. Хуторской, п.Быстрогорский, ст. Боковская, сл. Большая Мартыновка, Константиновск, п.г.т. Каменоломни, Семикаракорск, х. Богураев, Гуково, Красный Сулин, ст.Советская, п.Орловский.</a:t>
            </a:r>
            <a:endParaRPr sz="1800"/>
          </a:p>
        </p:txBody>
      </p:sp>
      <p:sp>
        <p:nvSpPr>
          <p:cNvPr id="2" name="TextBox 1"/>
          <p:cNvSpPr txBox="1"/>
          <p:nvPr/>
        </p:nvSpPr>
        <p:spPr bwMode="auto">
          <a:xfrm>
            <a:off x="1696606" y="2256155"/>
            <a:ext cx="6785623" cy="579480"/>
          </a:xfrm>
          <a:prstGeom prst="rect">
            <a:avLst/>
          </a:prstGeom>
          <a:noFill/>
          <a:ln>
            <a:solidFill>
              <a:schemeClr val="bg2"/>
            </a:solidFill>
          </a:ln>
        </p:spPr>
        <p:txBody>
          <a:bodyPr wrap="square" rtlCol="0" anchor="ctr" anchorCtr="1">
            <a:spAutoFit/>
          </a:bodyPr>
          <a:lstStyle/>
          <a:p>
            <a:pPr algn="ctr">
              <a:defRPr/>
            </a:pPr>
            <a:r>
              <a:rPr lang="ru-RU" sz="3200">
                <a:latin typeface="Times New Roman"/>
                <a:cs typeface="Times New Roman"/>
              </a:rPr>
              <a:t>ГЕОГРАФИЯ ПРОЕКТА</a:t>
            </a:r>
            <a:endParaRPr/>
          </a:p>
        </p:txBody>
      </p:sp>
      <p:sp>
        <p:nvSpPr>
          <p:cNvPr id="7"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1395845" y="2269664"/>
            <a:ext cx="6982692" cy="2460048"/>
          </a:xfrm>
        </p:spPr>
        <p:txBody>
          <a:bodyPr anchor="ctr">
            <a:noAutofit/>
          </a:bodyPr>
          <a:lstStyle/>
          <a:p>
            <a:pPr marL="0" indent="0" algn="just">
              <a:buNone/>
              <a:defRPr/>
            </a:pPr>
            <a:r>
              <a:rPr lang="ru-RU" sz="1800" dirty="0">
                <a:latin typeface="Times New Roman"/>
                <a:cs typeface="Times New Roman"/>
              </a:rPr>
              <a:t>В процессе работы над проектом были проведены:</a:t>
            </a:r>
          </a:p>
          <a:p>
            <a:pPr marL="0" indent="0" algn="just">
              <a:buNone/>
              <a:defRPr/>
            </a:pPr>
            <a:r>
              <a:rPr lang="ru-RU" sz="1800" dirty="0">
                <a:latin typeface="Times New Roman"/>
                <a:cs typeface="Times New Roman"/>
              </a:rPr>
              <a:t>- методические вебинары/семинар взаимодействия НКО со СМИ, темами которых были: </a:t>
            </a:r>
            <a:endParaRPr sz="1800" dirty="0"/>
          </a:p>
          <a:p>
            <a:pPr marL="342900" indent="-342900" algn="just">
              <a:buFont typeface="+mj-lt"/>
              <a:buAutoNum type="arabicPeriod"/>
              <a:defRPr/>
            </a:pPr>
            <a:r>
              <a:rPr lang="ru-RU" sz="1800" dirty="0">
                <a:latin typeface="Times New Roman"/>
                <a:cs typeface="Times New Roman"/>
              </a:rPr>
              <a:t>«Правила выстраивания взаимодействия с редакциями и лидерами мнений», </a:t>
            </a:r>
            <a:endParaRPr sz="1800" dirty="0"/>
          </a:p>
          <a:p>
            <a:pPr marL="342900" indent="-342900" algn="just">
              <a:buFont typeface="+mj-lt"/>
              <a:buAutoNum type="arabicPeriod"/>
              <a:defRPr/>
            </a:pPr>
            <a:r>
              <a:rPr lang="ru-RU" sz="1800" dirty="0">
                <a:latin typeface="Times New Roman"/>
                <a:cs typeface="Times New Roman"/>
              </a:rPr>
              <a:t>«Проще, эффективней, быстрее: пандемия в разы увеличила объемы работы СМИ и НКО», </a:t>
            </a:r>
            <a:endParaRPr sz="1800" dirty="0"/>
          </a:p>
          <a:p>
            <a:pPr marL="342900" indent="-342900" algn="just">
              <a:buFont typeface="+mj-lt"/>
              <a:buAutoNum type="arabicPeriod"/>
              <a:defRPr/>
            </a:pPr>
            <a:r>
              <a:rPr lang="ru-RU" sz="1800" dirty="0">
                <a:latin typeface="Times New Roman"/>
                <a:cs typeface="Times New Roman"/>
              </a:rPr>
              <a:t>«Экология отношений средств массовой информации и некоммерческих организаций в регионе. Успешный опыт взаимодействия и неудачные истории.</a:t>
            </a:r>
            <a:endParaRPr sz="1800" dirty="0"/>
          </a:p>
        </p:txBody>
      </p:sp>
      <p:pic>
        <p:nvPicPr>
          <p:cNvPr id="5" name="Рисунок 4"/>
          <p:cNvPicPr>
            <a:picLocks noChangeAspect="1"/>
          </p:cNvPicPr>
          <p:nvPr/>
        </p:nvPicPr>
        <p:blipFill>
          <a:blip r:embed="rId2"/>
          <a:stretch/>
        </p:blipFill>
        <p:spPr bwMode="auto">
          <a:xfrm>
            <a:off x="7127659" y="4890284"/>
            <a:ext cx="4715014" cy="1886005"/>
          </a:xfrm>
          <a:prstGeom prst="rect">
            <a:avLst/>
          </a:prstGeom>
        </p:spPr>
      </p:pic>
      <p:pic>
        <p:nvPicPr>
          <p:cNvPr id="6" name="Рисунок 5"/>
          <p:cNvPicPr>
            <a:picLocks noChangeAspect="1"/>
          </p:cNvPicPr>
          <p:nvPr/>
        </p:nvPicPr>
        <p:blipFill>
          <a:blip r:embed="rId3"/>
          <a:stretch/>
        </p:blipFill>
        <p:spPr bwMode="auto">
          <a:xfrm>
            <a:off x="2083992" y="4890284"/>
            <a:ext cx="4715014" cy="1886006"/>
          </a:xfrm>
          <a:prstGeom prst="rect">
            <a:avLst/>
          </a:prstGeom>
        </p:spPr>
      </p:pic>
      <p:pic>
        <p:nvPicPr>
          <p:cNvPr id="7" name="Рисунок 6"/>
          <p:cNvPicPr>
            <a:picLocks noChangeAspect="1"/>
          </p:cNvPicPr>
          <p:nvPr/>
        </p:nvPicPr>
        <p:blipFill>
          <a:blip r:embed="rId4"/>
          <a:stretch/>
        </p:blipFill>
        <p:spPr bwMode="auto">
          <a:xfrm>
            <a:off x="8562610" y="2349950"/>
            <a:ext cx="3280063" cy="2460048"/>
          </a:xfrm>
          <a:prstGeom prst="rect">
            <a:avLst/>
          </a:prstGeom>
        </p:spPr>
      </p:pic>
      <p:sp>
        <p:nvSpPr>
          <p:cNvPr id="1569791692"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405246" y="2269664"/>
            <a:ext cx="5175222" cy="2207085"/>
          </a:xfrm>
        </p:spPr>
        <p:txBody>
          <a:bodyPr vertOverflow="overflow" horzOverflow="overflow" vert="horz" wrap="square" lIns="91440" tIns="45720" rIns="91440" bIns="45720" numCol="1" spcCol="0" rtlCol="0" fromWordArt="0" anchor="t" anchorCtr="0" forceAA="0" compatLnSpc="0">
            <a:normAutofit/>
          </a:bodyPr>
          <a:lstStyle/>
          <a:p>
            <a:pPr marL="0" indent="0" algn="ctr">
              <a:buNone/>
              <a:defRPr/>
            </a:pPr>
            <a:r>
              <a:rPr lang="ru-RU" sz="1600" b="1">
                <a:latin typeface="Times New Roman"/>
                <a:ea typeface="Times New Roman"/>
                <a:cs typeface="Times New Roman"/>
              </a:rPr>
              <a:t>МАРАФОН НАГРАЖДЕНИЙ 2020- 2022г. г.</a:t>
            </a:r>
            <a:endParaRPr sz="1600" b="1">
              <a:latin typeface="Times New Roman"/>
              <a:cs typeface="Times New Roman"/>
            </a:endParaRPr>
          </a:p>
          <a:p>
            <a:pPr marL="0" indent="0" algn="just">
              <a:buNone/>
              <a:defRPr/>
            </a:pPr>
            <a:r>
              <a:rPr lang="ru-RU" sz="1600">
                <a:latin typeface="Times New Roman"/>
                <a:ea typeface="Times New Roman"/>
                <a:cs typeface="Times New Roman"/>
              </a:rPr>
              <a:t>Итоговые мероприятия проекта каждый год проводится  в гибридном формате онлайн+ офлайн. на нескольких площадках и двух городах РО- Ростове и Таганроге и перешло в формат "Марафона добра", который стал социально значимым результатом проекта. Послами добра стали Депутаты ГД РФ, ЗС РО и главы Администраций районов РО.</a:t>
            </a:r>
            <a:endParaRPr sz="1600">
              <a:solidFill>
                <a:srgbClr val="FF0000"/>
              </a:solidFill>
              <a:latin typeface="Times New Roman"/>
              <a:cs typeface="Times New Roman"/>
            </a:endParaRPr>
          </a:p>
        </p:txBody>
      </p:sp>
      <p:pic>
        <p:nvPicPr>
          <p:cNvPr id="7" name="Рисунок 6"/>
          <p:cNvPicPr>
            <a:picLocks noChangeAspect="1"/>
          </p:cNvPicPr>
          <p:nvPr/>
        </p:nvPicPr>
        <p:blipFill>
          <a:blip r:embed="rId2"/>
          <a:stretch/>
        </p:blipFill>
        <p:spPr bwMode="auto">
          <a:xfrm>
            <a:off x="5843889" y="2474482"/>
            <a:ext cx="3542749" cy="2509263"/>
          </a:xfrm>
          <a:prstGeom prst="rect">
            <a:avLst/>
          </a:prstGeom>
        </p:spPr>
      </p:pic>
      <p:sp>
        <p:nvSpPr>
          <p:cNvPr id="737484981"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pic>
        <p:nvPicPr>
          <p:cNvPr id="403890429" name="Рисунок 403890428"/>
          <p:cNvPicPr>
            <a:picLocks noChangeAspect="1"/>
          </p:cNvPicPr>
          <p:nvPr/>
        </p:nvPicPr>
        <p:blipFill>
          <a:blip r:embed="rId3"/>
          <a:stretch/>
        </p:blipFill>
        <p:spPr bwMode="auto">
          <a:xfrm>
            <a:off x="9650060" y="3352191"/>
            <a:ext cx="2398350" cy="3197800"/>
          </a:xfrm>
          <a:prstGeom prst="rect">
            <a:avLst/>
          </a:prstGeom>
        </p:spPr>
      </p:pic>
      <p:pic>
        <p:nvPicPr>
          <p:cNvPr id="1294371018" name="Рисунок 1294371017"/>
          <p:cNvPicPr>
            <a:picLocks noChangeAspect="1"/>
          </p:cNvPicPr>
          <p:nvPr/>
        </p:nvPicPr>
        <p:blipFill rotWithShape="1">
          <a:blip r:embed="rId4"/>
          <a:srcRect t="23804"/>
          <a:stretch/>
        </p:blipFill>
        <p:spPr bwMode="auto">
          <a:xfrm>
            <a:off x="3326458" y="4493835"/>
            <a:ext cx="4096202" cy="2081185"/>
          </a:xfrm>
          <a:prstGeom prst="rect">
            <a:avLst/>
          </a:prstGeom>
        </p:spPr>
      </p:pic>
      <p:pic>
        <p:nvPicPr>
          <p:cNvPr id="1329701684" name="Рисунок 1329701683"/>
          <p:cNvPicPr>
            <a:picLocks noChangeAspect="1"/>
          </p:cNvPicPr>
          <p:nvPr/>
        </p:nvPicPr>
        <p:blipFill rotWithShape="1">
          <a:blip r:embed="rId5"/>
          <a:srcRect t="8547"/>
          <a:stretch/>
        </p:blipFill>
        <p:spPr bwMode="auto">
          <a:xfrm>
            <a:off x="114851" y="4256116"/>
            <a:ext cx="1915736" cy="2335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7374600" y="2390616"/>
            <a:ext cx="4800299" cy="1952784"/>
          </a:xfrm>
        </p:spPr>
        <p:txBody>
          <a:bodyPr vertOverflow="overflow" horzOverflow="overflow" vert="horz" wrap="square" lIns="91440" tIns="45720" rIns="91440" bIns="45720" numCol="1" spcCol="0" rtlCol="0" fromWordArt="0" anchor="ctr" anchorCtr="0" forceAA="0" compatLnSpc="0">
            <a:normAutofit/>
          </a:bodyPr>
          <a:lstStyle/>
          <a:p>
            <a:pPr marL="0" indent="0" algn="just">
              <a:buNone/>
              <a:defRPr/>
            </a:pPr>
            <a:r>
              <a:rPr lang="ru-RU" sz="2000">
                <a:latin typeface="Times New Roman"/>
                <a:cs typeface="Times New Roman"/>
              </a:rPr>
              <a:t>Послами добра стали учредители и эксперты Премии, депутаты Законодательного Собрания РО, вошедшие в состав попечителей проекта. Они доставили награды в отдаленные населенные пункты региона.</a:t>
            </a:r>
            <a:endParaRPr/>
          </a:p>
        </p:txBody>
      </p:sp>
      <p:pic>
        <p:nvPicPr>
          <p:cNvPr id="8" name="Рисунок 7"/>
          <p:cNvPicPr>
            <a:picLocks noChangeAspect="1"/>
          </p:cNvPicPr>
          <p:nvPr/>
        </p:nvPicPr>
        <p:blipFill>
          <a:blip r:embed="rId2"/>
          <a:stretch/>
        </p:blipFill>
        <p:spPr bwMode="auto">
          <a:xfrm>
            <a:off x="7684253" y="4528546"/>
            <a:ext cx="2848146" cy="2136110"/>
          </a:xfrm>
          <a:prstGeom prst="rect">
            <a:avLst/>
          </a:prstGeom>
        </p:spPr>
      </p:pic>
      <p:pic>
        <p:nvPicPr>
          <p:cNvPr id="9" name="Рисунок 8"/>
          <p:cNvPicPr>
            <a:picLocks noChangeAspect="1"/>
          </p:cNvPicPr>
          <p:nvPr/>
        </p:nvPicPr>
        <p:blipFill>
          <a:blip r:embed="rId3"/>
          <a:stretch/>
        </p:blipFill>
        <p:spPr bwMode="auto">
          <a:xfrm>
            <a:off x="1296727" y="4528546"/>
            <a:ext cx="2848147" cy="2136110"/>
          </a:xfrm>
          <a:prstGeom prst="rect">
            <a:avLst/>
          </a:prstGeom>
        </p:spPr>
      </p:pic>
      <p:pic>
        <p:nvPicPr>
          <p:cNvPr id="10" name="Рисунок 9"/>
          <p:cNvPicPr>
            <a:picLocks noChangeAspect="1"/>
          </p:cNvPicPr>
          <p:nvPr/>
        </p:nvPicPr>
        <p:blipFill>
          <a:blip r:embed="rId4"/>
          <a:stretch/>
        </p:blipFill>
        <p:spPr bwMode="auto">
          <a:xfrm>
            <a:off x="4429182" y="2391107"/>
            <a:ext cx="2848146" cy="2137930"/>
          </a:xfrm>
          <a:prstGeom prst="rect">
            <a:avLst/>
          </a:prstGeom>
        </p:spPr>
      </p:pic>
      <p:pic>
        <p:nvPicPr>
          <p:cNvPr id="11" name="Рисунок 10"/>
          <p:cNvPicPr>
            <a:picLocks noChangeAspect="1"/>
          </p:cNvPicPr>
          <p:nvPr/>
        </p:nvPicPr>
        <p:blipFill>
          <a:blip r:embed="rId5"/>
          <a:stretch/>
        </p:blipFill>
        <p:spPr bwMode="auto">
          <a:xfrm>
            <a:off x="1296727" y="2390616"/>
            <a:ext cx="2846312" cy="2138912"/>
          </a:xfrm>
          <a:prstGeom prst="rect">
            <a:avLst/>
          </a:prstGeom>
        </p:spPr>
      </p:pic>
      <p:pic>
        <p:nvPicPr>
          <p:cNvPr id="12" name="Рисунок 11"/>
          <p:cNvPicPr>
            <a:picLocks noChangeAspect="1"/>
          </p:cNvPicPr>
          <p:nvPr/>
        </p:nvPicPr>
        <p:blipFill>
          <a:blip r:embed="rId6"/>
          <a:stretch/>
        </p:blipFill>
        <p:spPr bwMode="auto">
          <a:xfrm>
            <a:off x="4446789" y="4528546"/>
            <a:ext cx="2848147" cy="2136110"/>
          </a:xfrm>
          <a:prstGeom prst="rect">
            <a:avLst/>
          </a:prstGeom>
        </p:spPr>
      </p:pic>
      <p:sp>
        <p:nvSpPr>
          <p:cNvPr id="1654171698"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Рисунок 5"/>
          <p:cNvPicPr>
            <a:picLocks noChangeAspect="1"/>
          </p:cNvPicPr>
          <p:nvPr/>
        </p:nvPicPr>
        <p:blipFill>
          <a:blip r:embed="rId2"/>
          <a:stretch/>
        </p:blipFill>
        <p:spPr bwMode="auto">
          <a:xfrm>
            <a:off x="1553285" y="2466891"/>
            <a:ext cx="10496211" cy="3892345"/>
          </a:xfrm>
          <a:prstGeom prst="rect">
            <a:avLst/>
          </a:prstGeom>
        </p:spPr>
      </p:pic>
      <p:sp>
        <p:nvSpPr>
          <p:cNvPr id="7" name="TextBox 6"/>
          <p:cNvSpPr txBox="1"/>
          <p:nvPr/>
        </p:nvSpPr>
        <p:spPr bwMode="auto">
          <a:xfrm>
            <a:off x="2421467" y="521607"/>
            <a:ext cx="7840133" cy="1569660"/>
          </a:xfrm>
          <a:prstGeom prst="rect">
            <a:avLst/>
          </a:prstGeom>
          <a:noFill/>
          <a:ln>
            <a:solidFill>
              <a:schemeClr val="bg2"/>
            </a:solidFill>
          </a:ln>
        </p:spPr>
        <p:txBody>
          <a:bodyPr wrap="square" rtlCol="0" anchor="ctr" anchorCtr="1">
            <a:spAutoFit/>
          </a:bodyPr>
          <a:lstStyle/>
          <a:p>
            <a:pPr algn="ctr">
              <a:defRPr/>
            </a:pPr>
            <a:r>
              <a:rPr lang="ru-RU" sz="4800">
                <a:solidFill>
                  <a:schemeClr val="accent1"/>
                </a:solidFill>
                <a:latin typeface="Times New Roman"/>
                <a:cs typeface="Times New Roman"/>
              </a:rPr>
              <a:t>До встречи на </a:t>
            </a:r>
            <a:endParaRPr/>
          </a:p>
          <a:p>
            <a:pPr algn="ctr">
              <a:defRPr/>
            </a:pPr>
            <a:r>
              <a:rPr lang="ru-RU" sz="4800">
                <a:solidFill>
                  <a:schemeClr val="accent1"/>
                </a:solidFill>
                <a:latin typeface="Times New Roman"/>
                <a:cs typeface="Times New Roman"/>
              </a:rPr>
              <a:t>Премии добра 2024!</a:t>
            </a:r>
          </a:p>
        </p:txBody>
      </p:sp>
      <p:sp>
        <p:nvSpPr>
          <p:cNvPr id="2" name="Прямоугольник 1">
            <a:extLst>
              <a:ext uri="{FF2B5EF4-FFF2-40B4-BE49-F238E27FC236}">
                <a16:creationId xmlns:a16="http://schemas.microsoft.com/office/drawing/2014/main" id="{D571B4A6-3E92-4032-B7F5-851EC1B4763C}"/>
              </a:ext>
            </a:extLst>
          </p:cNvPr>
          <p:cNvSpPr/>
          <p:nvPr/>
        </p:nvSpPr>
        <p:spPr>
          <a:xfrm>
            <a:off x="1553285" y="5962650"/>
            <a:ext cx="5800015" cy="523220"/>
          </a:xfrm>
          <a:prstGeom prst="rect">
            <a:avLst/>
          </a:prstGeom>
        </p:spPr>
        <p:txBody>
          <a:bodyPr wrap="square">
            <a:spAutoFit/>
          </a:bodyPr>
          <a:lstStyle/>
          <a:p>
            <a:r>
              <a:rPr lang="ru-RU" sz="2800" u="sng" dirty="0">
                <a:latin typeface="Times New Roman"/>
                <a:ea typeface="Times New Roman"/>
                <a:cs typeface="Times New Roman"/>
                <a:hlinkClick r:id="rId3" tooltip="https://премиядобра.рф/"/>
              </a:rPr>
              <a:t>https://премиядобра.рф/</a:t>
            </a:r>
            <a:r>
              <a:rPr lang="ru-RU" sz="2800" dirty="0">
                <a:latin typeface="Times New Roman"/>
                <a:ea typeface="Times New Roman"/>
                <a:cs typeface="Times New Roman"/>
              </a:rPr>
              <a:t> </a:t>
            </a:r>
            <a:endParaRPr lang="ru-RU"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5039591" y="2483717"/>
            <a:ext cx="6130636" cy="3909575"/>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marL="0" indent="0" algn="just">
              <a:buNone/>
              <a:defRPr/>
            </a:pPr>
            <a:r>
              <a:rPr lang="ru-RU" sz="2400" dirty="0">
                <a:latin typeface="Times New Roman"/>
                <a:cs typeface="Times New Roman"/>
              </a:rPr>
              <a:t>Фёдор </a:t>
            </a:r>
            <a:r>
              <a:rPr lang="ru-RU" sz="2400" dirty="0" err="1">
                <a:latin typeface="Times New Roman"/>
                <a:cs typeface="Times New Roman"/>
              </a:rPr>
              <a:t>Тахтамышев</a:t>
            </a:r>
            <a:r>
              <a:rPr lang="ru-RU" sz="2400" dirty="0">
                <a:latin typeface="Times New Roman"/>
                <a:cs typeface="Times New Roman"/>
              </a:rPr>
              <a:t> называл себя “самым позитивным колясочником </a:t>
            </a:r>
            <a:r>
              <a:rPr lang="ru-RU" sz="2400" dirty="0" err="1">
                <a:latin typeface="Times New Roman"/>
                <a:cs typeface="Times New Roman"/>
              </a:rPr>
              <a:t>Ростова</a:t>
            </a:r>
            <a:r>
              <a:rPr lang="ru-RU" sz="2400" dirty="0">
                <a:latin typeface="Times New Roman"/>
                <a:cs typeface="Times New Roman"/>
              </a:rPr>
              <a:t>” и был одним из известных молодых горожан, активно пропагандирующих идеи </a:t>
            </a:r>
            <a:r>
              <a:rPr lang="ru-RU" sz="2400" dirty="0" err="1">
                <a:latin typeface="Times New Roman"/>
                <a:cs typeface="Times New Roman"/>
              </a:rPr>
              <a:t>инклюзивности</a:t>
            </a:r>
            <a:r>
              <a:rPr lang="ru-RU" sz="2400" dirty="0">
                <a:latin typeface="Times New Roman"/>
                <a:cs typeface="Times New Roman"/>
              </a:rPr>
              <a:t>, развития доступной среды и активного образа жизни людей с ОВЗ. Парень умер в возрасте 21 года, его ранний уход стал трагедией для многих людей, в памяти которых он остался примером стойкости и силы духа. Фёдору приходилось передвигаться на инвалидной коляске из-за редкого генетического заболевания. </a:t>
            </a:r>
            <a:endParaRPr dirty="0"/>
          </a:p>
        </p:txBody>
      </p:sp>
      <p:pic>
        <p:nvPicPr>
          <p:cNvPr id="5" name="Рисунок 4"/>
          <p:cNvPicPr>
            <a:picLocks noChangeAspect="1"/>
          </p:cNvPicPr>
          <p:nvPr/>
        </p:nvPicPr>
        <p:blipFill>
          <a:blip r:embed="rId2"/>
          <a:stretch/>
        </p:blipFill>
        <p:spPr bwMode="auto">
          <a:xfrm>
            <a:off x="1296224" y="2269664"/>
            <a:ext cx="3105365" cy="3909575"/>
          </a:xfrm>
          <a:prstGeom prst="rect">
            <a:avLst/>
          </a:prstGeom>
        </p:spPr>
      </p:pic>
      <p:sp>
        <p:nvSpPr>
          <p:cNvPr id="1783687880"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1707572" y="2982191"/>
            <a:ext cx="9608127" cy="1970809"/>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marL="0" indent="0" algn="just">
              <a:buNone/>
              <a:defRPr/>
            </a:pPr>
            <a:r>
              <a:rPr lang="ru-RU" sz="2400">
                <a:latin typeface="Times New Roman"/>
                <a:cs typeface="Times New Roman"/>
              </a:rPr>
              <a:t>Концепция нашего проекта призвана способствовать максимальному вовлечению сектора НКО в орбиту новостной повестки региона. Не секрет, что специалисты, занятые в сфере благотворительности, сосредоточившись на решении прямых задач, редко уделяют достаточно внимания популяризации своей деятельности, взаимодействию со СМИ и блогерами.</a:t>
            </a:r>
            <a:endParaRPr sz="2400"/>
          </a:p>
        </p:txBody>
      </p:sp>
      <p:sp>
        <p:nvSpPr>
          <p:cNvPr id="6" name="Заголовок 2"/>
          <p:cNvSpPr txBox="1"/>
          <p:nvPr/>
        </p:nvSpPr>
        <p:spPr bwMode="auto">
          <a:xfrm>
            <a:off x="5870863" y="188479"/>
            <a:ext cx="6085609" cy="2081185"/>
          </a:xfrm>
          <a:prstGeom prst="rect">
            <a:avLst/>
          </a:prstGeom>
        </p:spPr>
        <p:txBody>
          <a:bodyPr vert="horz" lIns="91440" tIns="45720" rIns="91440" bIns="45720" rtlCol="0" anchor="ctr">
            <a:noAutofit/>
          </a:bodyPr>
          <a:lstStyle>
            <a:lvl1pPr algn="l" defTabSz="914400">
              <a:spcBef>
                <a:spcPts val="0"/>
              </a:spcBef>
              <a:buNone/>
              <a:defRPr sz="4400">
                <a:solidFill>
                  <a:schemeClr val="accent1">
                    <a:lumMod val="75000"/>
                  </a:schemeClr>
                </a:solidFill>
                <a:latin typeface="+mj-lt"/>
                <a:ea typeface="+mj-ea"/>
                <a:cs typeface="+mj-cs"/>
              </a:defRPr>
            </a:lvl1p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Объект 13"/>
          <p:cNvSpPr>
            <a:spLocks noGrp="1"/>
          </p:cNvSpPr>
          <p:nvPr>
            <p:ph idx="1"/>
          </p:nvPr>
        </p:nvSpPr>
        <p:spPr bwMode="auto">
          <a:xfrm>
            <a:off x="1465117" y="3709320"/>
            <a:ext cx="10328564" cy="2784997"/>
          </a:xfrm>
        </p:spPr>
        <p:txBody>
          <a:bodyPr rtlCol="0">
            <a:normAutofit/>
          </a:bodyPr>
          <a:lstStyle/>
          <a:p>
            <a:pPr marL="0" lvl="0" indent="0">
              <a:buNone/>
              <a:defRPr/>
            </a:pPr>
            <a:r>
              <a:rPr lang="ru-RU" sz="2000" b="0">
                <a:solidFill>
                  <a:srgbClr val="FF0000"/>
                </a:solidFill>
                <a:latin typeface="Times New Roman"/>
                <a:cs typeface="Times New Roman"/>
              </a:rPr>
              <a:t>ЗАДАЧИ:</a:t>
            </a:r>
            <a:endParaRPr b="0"/>
          </a:p>
          <a:p>
            <a:pPr lvl="0">
              <a:buFont typeface="Wingdings"/>
              <a:buChar char="§"/>
              <a:defRPr/>
            </a:pPr>
            <a:r>
              <a:rPr lang="ru-RU" sz="2000" b="0">
                <a:latin typeface="Times New Roman"/>
                <a:cs typeface="Times New Roman"/>
              </a:rPr>
              <a:t>Формирование культуры благотворительности в регионе;</a:t>
            </a:r>
            <a:endParaRPr b="0"/>
          </a:p>
          <a:p>
            <a:pPr lvl="0">
              <a:buFont typeface="Wingdings"/>
              <a:buChar char="§"/>
              <a:defRPr/>
            </a:pPr>
            <a:r>
              <a:rPr lang="ru-RU" sz="2000" b="0">
                <a:latin typeface="Times New Roman"/>
                <a:cs typeface="Times New Roman"/>
              </a:rPr>
              <a:t>Создание и поддержка ценностей, которые изменяют мир вокруг нас;</a:t>
            </a:r>
            <a:endParaRPr b="0"/>
          </a:p>
          <a:p>
            <a:pPr lvl="0">
              <a:buFont typeface="Wingdings"/>
              <a:buChar char="§"/>
              <a:defRPr/>
            </a:pPr>
            <a:r>
              <a:rPr lang="ru-RU" sz="2000" b="0">
                <a:latin typeface="Times New Roman"/>
                <a:cs typeface="Times New Roman"/>
              </a:rPr>
              <a:t>Выявление социально-ориентированных инициатив и проектов в регионе;</a:t>
            </a:r>
            <a:endParaRPr b="0"/>
          </a:p>
          <a:p>
            <a:pPr lvl="0">
              <a:buFont typeface="Wingdings"/>
              <a:buChar char="§"/>
              <a:defRPr/>
            </a:pPr>
            <a:r>
              <a:rPr lang="ru-RU" sz="2000" b="0">
                <a:latin typeface="Times New Roman"/>
                <a:cs typeface="Times New Roman"/>
              </a:rPr>
              <a:t>Общественное признание благотворительной и социальной деятельности граждан, сообществ, организаций и компаний;</a:t>
            </a:r>
            <a:endParaRPr b="0"/>
          </a:p>
          <a:p>
            <a:pPr lvl="0">
              <a:buFont typeface="Wingdings"/>
              <a:buChar char="§"/>
              <a:defRPr/>
            </a:pPr>
            <a:endParaRPr lang="ru-RU" sz="2000" b="1">
              <a:latin typeface="Times New Roman"/>
              <a:cs typeface="Times New Roman"/>
            </a:endParaRPr>
          </a:p>
        </p:txBody>
      </p:sp>
      <p:sp>
        <p:nvSpPr>
          <p:cNvPr id="4" name="TextBox 3"/>
          <p:cNvSpPr txBox="1"/>
          <p:nvPr/>
        </p:nvSpPr>
        <p:spPr bwMode="auto">
          <a:xfrm>
            <a:off x="1465116" y="2891048"/>
            <a:ext cx="10330003" cy="762360"/>
          </a:xfrm>
          <a:prstGeom prst="rect">
            <a:avLst/>
          </a:prstGeom>
          <a:noFill/>
          <a:ln>
            <a:solidFill>
              <a:schemeClr val="bg2"/>
            </a:solidFill>
          </a:ln>
        </p:spPr>
        <p:txBody>
          <a:bodyPr wrap="square" rtlCol="0" anchor="ctr" anchorCtr="1">
            <a:spAutoFit/>
          </a:bodyPr>
          <a:lstStyle/>
          <a:p>
            <a:pPr algn="just">
              <a:defRPr/>
            </a:pPr>
            <a:r>
              <a:rPr lang="ru-RU" sz="2200" b="0">
                <a:solidFill>
                  <a:srgbClr val="FF0000"/>
                </a:solidFill>
                <a:latin typeface="Times New Roman"/>
                <a:cs typeface="Times New Roman"/>
              </a:rPr>
              <a:t>ЦЕЛЬ: </a:t>
            </a:r>
            <a:r>
              <a:rPr lang="ru-RU" sz="2200" b="0">
                <a:latin typeface="Times New Roman"/>
                <a:cs typeface="Times New Roman"/>
              </a:rPr>
              <a:t>привлечение внимания общественности и средств массовой информации к социально-ориентированным инициативам и проектам в Ростовской области.</a:t>
            </a:r>
            <a:endParaRPr sz="2200" b="0"/>
          </a:p>
        </p:txBody>
      </p:sp>
      <p:sp>
        <p:nvSpPr>
          <p:cNvPr id="457360171"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Объект 5"/>
          <p:cNvSpPr txBox="1"/>
          <p:nvPr/>
        </p:nvSpPr>
        <p:spPr bwMode="auto">
          <a:xfrm>
            <a:off x="3657600" y="3321916"/>
            <a:ext cx="2712028" cy="2434648"/>
          </a:xfrm>
          <a:prstGeom prst="rect">
            <a:avLst/>
          </a:prstGeom>
        </p:spPr>
        <p:txBody>
          <a:bodyPr vert="horz" lIns="91440" tIns="45720" rIns="91440" bIns="45720" rtlCol="0">
            <a:normAutofit/>
          </a:bodyPr>
          <a:lstStyle>
            <a:lvl1pPr marL="228600" indent="-228600" algn="l" defTabSz="914400">
              <a:lnSpc>
                <a:spcPct val="90000"/>
              </a:lnSpc>
              <a:spcBef>
                <a:spcPts val="0"/>
              </a:spcBef>
              <a:buClr>
                <a:schemeClr val="accent3"/>
              </a:buClr>
              <a:buFont typeface="Arial"/>
              <a:buChar char="•"/>
              <a:defRPr sz="2800">
                <a:solidFill>
                  <a:schemeClr val="tx1"/>
                </a:solidFill>
                <a:latin typeface="+mn-lt"/>
                <a:ea typeface="+mn-ea"/>
                <a:cs typeface="+mn-cs"/>
              </a:defRPr>
            </a:lvl1pPr>
            <a:lvl2pPr marL="685800" indent="-228600" algn="l" defTabSz="914400">
              <a:lnSpc>
                <a:spcPct val="90000"/>
              </a:lnSpc>
              <a:spcBef>
                <a:spcPts val="0"/>
              </a:spcBef>
              <a:buClr>
                <a:schemeClr val="accent3"/>
              </a:buClr>
              <a:buFont typeface="Arial"/>
              <a:buChar char="•"/>
              <a:defRPr sz="2400">
                <a:solidFill>
                  <a:schemeClr val="tx1"/>
                </a:solidFill>
                <a:latin typeface="+mn-lt"/>
                <a:ea typeface="+mn-ea"/>
                <a:cs typeface="+mn-cs"/>
              </a:defRPr>
            </a:lvl2pPr>
            <a:lvl3pPr marL="1143000" indent="-228600" algn="l" defTabSz="914400">
              <a:lnSpc>
                <a:spcPct val="90000"/>
              </a:lnSpc>
              <a:spcBef>
                <a:spcPts val="0"/>
              </a:spcBef>
              <a:buClr>
                <a:schemeClr val="accent3"/>
              </a:buClr>
              <a:buFont typeface="Arial"/>
              <a:buChar char="•"/>
              <a:defRPr sz="2000">
                <a:solidFill>
                  <a:schemeClr val="tx1"/>
                </a:solidFill>
                <a:latin typeface="+mn-lt"/>
                <a:ea typeface="+mn-ea"/>
                <a:cs typeface="+mn-cs"/>
              </a:defRPr>
            </a:lvl3pPr>
            <a:lvl4pPr marL="1600200" indent="-228600" algn="l" defTabSz="914400">
              <a:lnSpc>
                <a:spcPct val="90000"/>
              </a:lnSpc>
              <a:spcBef>
                <a:spcPts val="0"/>
              </a:spcBef>
              <a:buClr>
                <a:schemeClr val="accent3"/>
              </a:buClr>
              <a:buFont typeface="Arial"/>
              <a:buChar char="•"/>
              <a:defRPr sz="1800">
                <a:solidFill>
                  <a:schemeClr val="tx1"/>
                </a:solidFill>
                <a:latin typeface="+mn-lt"/>
                <a:ea typeface="+mn-ea"/>
                <a:cs typeface="+mn-cs"/>
              </a:defRPr>
            </a:lvl4pPr>
            <a:lvl5pPr marL="2057400" indent="-228600" algn="l" defTabSz="914400">
              <a:lnSpc>
                <a:spcPct val="90000"/>
              </a:lnSpc>
              <a:spcBef>
                <a:spcPts val="0"/>
              </a:spcBef>
              <a:buClr>
                <a:schemeClr val="accent3"/>
              </a:buClr>
              <a:buFont typeface="Arial"/>
              <a:buChar char="•"/>
              <a:defRPr sz="1800">
                <a:solidFill>
                  <a:schemeClr val="tx1"/>
                </a:solidFill>
                <a:latin typeface="+mn-lt"/>
                <a:ea typeface="+mn-ea"/>
                <a:cs typeface="+mn-cs"/>
              </a:defRPr>
            </a:lvl5pPr>
            <a:lvl6pPr marL="2514600" indent="-228600" algn="l" defTabSz="914400">
              <a:lnSpc>
                <a:spcPct val="90000"/>
              </a:lnSpc>
              <a:spcBef>
                <a:spcPts val="0"/>
              </a:spcBef>
              <a:buFont typeface="Arial"/>
              <a:buChar char="•"/>
              <a:defRPr sz="1800">
                <a:solidFill>
                  <a:schemeClr val="tx1"/>
                </a:solidFill>
                <a:latin typeface="+mn-lt"/>
                <a:ea typeface="+mn-ea"/>
                <a:cs typeface="+mn-cs"/>
              </a:defRPr>
            </a:lvl6pPr>
            <a:lvl7pPr marL="2971800" indent="-228600" algn="l" defTabSz="914400">
              <a:lnSpc>
                <a:spcPct val="90000"/>
              </a:lnSpc>
              <a:spcBef>
                <a:spcPts val="0"/>
              </a:spcBef>
              <a:buFont typeface="Arial"/>
              <a:buChar char="•"/>
              <a:defRPr sz="1800">
                <a:solidFill>
                  <a:schemeClr val="tx1"/>
                </a:solidFill>
                <a:latin typeface="+mn-lt"/>
                <a:ea typeface="+mn-ea"/>
                <a:cs typeface="+mn-cs"/>
              </a:defRPr>
            </a:lvl7pPr>
            <a:lvl8pPr marL="3429000" indent="-228600" algn="l" defTabSz="914400">
              <a:lnSpc>
                <a:spcPct val="90000"/>
              </a:lnSpc>
              <a:spcBef>
                <a:spcPts val="0"/>
              </a:spcBef>
              <a:buFont typeface="Arial"/>
              <a:buChar char="•"/>
              <a:defRPr sz="1800">
                <a:solidFill>
                  <a:schemeClr val="tx1"/>
                </a:solidFill>
                <a:latin typeface="+mn-lt"/>
                <a:ea typeface="+mn-ea"/>
                <a:cs typeface="+mn-cs"/>
              </a:defRPr>
            </a:lvl8pPr>
            <a:lvl9pPr marL="3886200" indent="-228600" algn="l" defTabSz="914400">
              <a:lnSpc>
                <a:spcPct val="90000"/>
              </a:lnSpc>
              <a:spcBef>
                <a:spcPts val="0"/>
              </a:spcBef>
              <a:buFont typeface="Arial"/>
              <a:buChar char="•"/>
              <a:defRPr sz="1800">
                <a:solidFill>
                  <a:schemeClr val="tx1"/>
                </a:solidFill>
                <a:latin typeface="+mn-lt"/>
                <a:ea typeface="+mn-ea"/>
                <a:cs typeface="+mn-cs"/>
              </a:defRPr>
            </a:lvl9pPr>
          </a:lstStyle>
          <a:p>
            <a:pPr>
              <a:defRPr/>
            </a:pPr>
            <a:endParaRPr lang="ru-RU"/>
          </a:p>
        </p:txBody>
      </p:sp>
      <p:sp>
        <p:nvSpPr>
          <p:cNvPr id="14" name="Объект 5"/>
          <p:cNvSpPr txBox="1"/>
          <p:nvPr/>
        </p:nvSpPr>
        <p:spPr bwMode="auto">
          <a:xfrm>
            <a:off x="3657600" y="3336059"/>
            <a:ext cx="2712028" cy="2434648"/>
          </a:xfrm>
          <a:prstGeom prst="rect">
            <a:avLst/>
          </a:prstGeom>
        </p:spPr>
        <p:txBody>
          <a:bodyPr vert="horz" lIns="91440" tIns="45720" rIns="91440" bIns="45720" rtlCol="0">
            <a:normAutofit/>
          </a:bodyPr>
          <a:lstStyle>
            <a:lvl1pPr marL="228600" indent="-228600" algn="l" defTabSz="914400">
              <a:lnSpc>
                <a:spcPct val="90000"/>
              </a:lnSpc>
              <a:spcBef>
                <a:spcPts val="0"/>
              </a:spcBef>
              <a:buClr>
                <a:schemeClr val="accent3"/>
              </a:buClr>
              <a:buFont typeface="Arial"/>
              <a:buChar char="•"/>
              <a:defRPr sz="2800">
                <a:solidFill>
                  <a:schemeClr val="tx1"/>
                </a:solidFill>
                <a:latin typeface="+mn-lt"/>
                <a:ea typeface="+mn-ea"/>
                <a:cs typeface="+mn-cs"/>
              </a:defRPr>
            </a:lvl1pPr>
            <a:lvl2pPr marL="685800" indent="-228600" algn="l" defTabSz="914400">
              <a:lnSpc>
                <a:spcPct val="90000"/>
              </a:lnSpc>
              <a:spcBef>
                <a:spcPts val="0"/>
              </a:spcBef>
              <a:buClr>
                <a:schemeClr val="accent3"/>
              </a:buClr>
              <a:buFont typeface="Arial"/>
              <a:buChar char="•"/>
              <a:defRPr sz="2400">
                <a:solidFill>
                  <a:schemeClr val="tx1"/>
                </a:solidFill>
                <a:latin typeface="+mn-lt"/>
                <a:ea typeface="+mn-ea"/>
                <a:cs typeface="+mn-cs"/>
              </a:defRPr>
            </a:lvl2pPr>
            <a:lvl3pPr marL="1143000" indent="-228600" algn="l" defTabSz="914400">
              <a:lnSpc>
                <a:spcPct val="90000"/>
              </a:lnSpc>
              <a:spcBef>
                <a:spcPts val="0"/>
              </a:spcBef>
              <a:buClr>
                <a:schemeClr val="accent3"/>
              </a:buClr>
              <a:buFont typeface="Arial"/>
              <a:buChar char="•"/>
              <a:defRPr sz="2000">
                <a:solidFill>
                  <a:schemeClr val="tx1"/>
                </a:solidFill>
                <a:latin typeface="+mn-lt"/>
                <a:ea typeface="+mn-ea"/>
                <a:cs typeface="+mn-cs"/>
              </a:defRPr>
            </a:lvl3pPr>
            <a:lvl4pPr marL="1600200" indent="-228600" algn="l" defTabSz="914400">
              <a:lnSpc>
                <a:spcPct val="90000"/>
              </a:lnSpc>
              <a:spcBef>
                <a:spcPts val="0"/>
              </a:spcBef>
              <a:buClr>
                <a:schemeClr val="accent3"/>
              </a:buClr>
              <a:buFont typeface="Arial"/>
              <a:buChar char="•"/>
              <a:defRPr sz="1800">
                <a:solidFill>
                  <a:schemeClr val="tx1"/>
                </a:solidFill>
                <a:latin typeface="+mn-lt"/>
                <a:ea typeface="+mn-ea"/>
                <a:cs typeface="+mn-cs"/>
              </a:defRPr>
            </a:lvl4pPr>
            <a:lvl5pPr marL="2057400" indent="-228600" algn="l" defTabSz="914400">
              <a:lnSpc>
                <a:spcPct val="90000"/>
              </a:lnSpc>
              <a:spcBef>
                <a:spcPts val="0"/>
              </a:spcBef>
              <a:buClr>
                <a:schemeClr val="accent3"/>
              </a:buClr>
              <a:buFont typeface="Arial"/>
              <a:buChar char="•"/>
              <a:defRPr sz="1800">
                <a:solidFill>
                  <a:schemeClr val="tx1"/>
                </a:solidFill>
                <a:latin typeface="+mn-lt"/>
                <a:ea typeface="+mn-ea"/>
                <a:cs typeface="+mn-cs"/>
              </a:defRPr>
            </a:lvl5pPr>
            <a:lvl6pPr marL="2514600" indent="-228600" algn="l" defTabSz="914400">
              <a:lnSpc>
                <a:spcPct val="90000"/>
              </a:lnSpc>
              <a:spcBef>
                <a:spcPts val="0"/>
              </a:spcBef>
              <a:buFont typeface="Arial"/>
              <a:buChar char="•"/>
              <a:defRPr sz="1800">
                <a:solidFill>
                  <a:schemeClr val="tx1"/>
                </a:solidFill>
                <a:latin typeface="+mn-lt"/>
                <a:ea typeface="+mn-ea"/>
                <a:cs typeface="+mn-cs"/>
              </a:defRPr>
            </a:lvl6pPr>
            <a:lvl7pPr marL="2971800" indent="-228600" algn="l" defTabSz="914400">
              <a:lnSpc>
                <a:spcPct val="90000"/>
              </a:lnSpc>
              <a:spcBef>
                <a:spcPts val="0"/>
              </a:spcBef>
              <a:buFont typeface="Arial"/>
              <a:buChar char="•"/>
              <a:defRPr sz="1800">
                <a:solidFill>
                  <a:schemeClr val="tx1"/>
                </a:solidFill>
                <a:latin typeface="+mn-lt"/>
                <a:ea typeface="+mn-ea"/>
                <a:cs typeface="+mn-cs"/>
              </a:defRPr>
            </a:lvl7pPr>
            <a:lvl8pPr marL="3429000" indent="-228600" algn="l" defTabSz="914400">
              <a:lnSpc>
                <a:spcPct val="90000"/>
              </a:lnSpc>
              <a:spcBef>
                <a:spcPts val="0"/>
              </a:spcBef>
              <a:buFont typeface="Arial"/>
              <a:buChar char="•"/>
              <a:defRPr sz="1800">
                <a:solidFill>
                  <a:schemeClr val="tx1"/>
                </a:solidFill>
                <a:latin typeface="+mn-lt"/>
                <a:ea typeface="+mn-ea"/>
                <a:cs typeface="+mn-cs"/>
              </a:defRPr>
            </a:lvl8pPr>
            <a:lvl9pPr marL="3886200" indent="-228600" algn="l" defTabSz="914400">
              <a:lnSpc>
                <a:spcPct val="90000"/>
              </a:lnSpc>
              <a:spcBef>
                <a:spcPts val="0"/>
              </a:spcBef>
              <a:buFont typeface="Arial"/>
              <a:buChar char="•"/>
              <a:defRPr sz="1800">
                <a:solidFill>
                  <a:schemeClr val="tx1"/>
                </a:solidFill>
                <a:latin typeface="+mn-lt"/>
                <a:ea typeface="+mn-ea"/>
                <a:cs typeface="+mn-cs"/>
              </a:defRPr>
            </a:lvl9pPr>
          </a:lstStyle>
          <a:p>
            <a:pPr>
              <a:defRPr/>
            </a:pPr>
            <a:endParaRPr lang="ru-RU"/>
          </a:p>
        </p:txBody>
      </p:sp>
      <p:sp>
        <p:nvSpPr>
          <p:cNvPr id="21" name="TextBox 20"/>
          <p:cNvSpPr txBox="1"/>
          <p:nvPr/>
        </p:nvSpPr>
        <p:spPr bwMode="auto">
          <a:xfrm>
            <a:off x="655242" y="1568264"/>
            <a:ext cx="5325842" cy="701399"/>
          </a:xfrm>
          <a:prstGeom prst="rect">
            <a:avLst/>
          </a:prstGeom>
          <a:noFill/>
          <a:ln>
            <a:solidFill>
              <a:schemeClr val="bg2"/>
            </a:solidFill>
          </a:ln>
        </p:spPr>
        <p:txBody>
          <a:bodyPr wrap="square" rtlCol="0" anchor="ctr" anchorCtr="1">
            <a:spAutoFit/>
          </a:bodyPr>
          <a:lstStyle/>
          <a:p>
            <a:pPr algn="ctr">
              <a:defRPr/>
            </a:pPr>
            <a:r>
              <a:rPr lang="ru-RU" sz="4000">
                <a:latin typeface="Times New Roman"/>
                <a:cs typeface="Times New Roman"/>
              </a:rPr>
              <a:t>Попечительский совет</a:t>
            </a:r>
            <a:endParaRPr/>
          </a:p>
        </p:txBody>
      </p:sp>
      <p:pic>
        <p:nvPicPr>
          <p:cNvPr id="1082309466" name="Рисунок 1082309465"/>
          <p:cNvPicPr>
            <a:picLocks noChangeAspect="1"/>
          </p:cNvPicPr>
          <p:nvPr/>
        </p:nvPicPr>
        <p:blipFill>
          <a:blip r:embed="rId2"/>
          <a:stretch/>
        </p:blipFill>
        <p:spPr bwMode="auto">
          <a:xfrm>
            <a:off x="3978853" y="2301895"/>
            <a:ext cx="4781550" cy="4389217"/>
          </a:xfrm>
          <a:prstGeom prst="rect">
            <a:avLst/>
          </a:prstGeom>
        </p:spPr>
      </p:pic>
      <p:sp>
        <p:nvSpPr>
          <p:cNvPr id="272681311"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Box 5"/>
          <p:cNvSpPr txBox="1"/>
          <p:nvPr/>
        </p:nvSpPr>
        <p:spPr bwMode="auto">
          <a:xfrm>
            <a:off x="869372" y="2092964"/>
            <a:ext cx="10488027" cy="701399"/>
          </a:xfrm>
          <a:prstGeom prst="rect">
            <a:avLst/>
          </a:prstGeom>
          <a:noFill/>
          <a:ln>
            <a:solidFill>
              <a:schemeClr val="bg2"/>
            </a:solidFill>
          </a:ln>
        </p:spPr>
        <p:txBody>
          <a:bodyPr wrap="square" rtlCol="0" anchor="ctr" anchorCtr="1">
            <a:spAutoFit/>
          </a:bodyPr>
          <a:lstStyle/>
          <a:p>
            <a:pPr algn="ctr">
              <a:defRPr/>
            </a:pPr>
            <a:r>
              <a:rPr lang="ru-RU" sz="4000">
                <a:latin typeface="Times New Roman"/>
                <a:cs typeface="Times New Roman"/>
              </a:rPr>
              <a:t>Экспертный совет.</a:t>
            </a:r>
            <a:endParaRPr/>
          </a:p>
        </p:txBody>
      </p:sp>
      <p:pic>
        <p:nvPicPr>
          <p:cNvPr id="23" name="Рисунок 22"/>
          <p:cNvPicPr>
            <a:picLocks noChangeAspect="1"/>
          </p:cNvPicPr>
          <p:nvPr/>
        </p:nvPicPr>
        <p:blipFill>
          <a:blip r:embed="rId2"/>
          <a:stretch/>
        </p:blipFill>
        <p:spPr bwMode="auto">
          <a:xfrm>
            <a:off x="609601" y="2795807"/>
            <a:ext cx="5645728" cy="1773812"/>
          </a:xfrm>
          <a:prstGeom prst="rect">
            <a:avLst/>
          </a:prstGeom>
        </p:spPr>
      </p:pic>
      <p:pic>
        <p:nvPicPr>
          <p:cNvPr id="24" name="Рисунок 23"/>
          <p:cNvPicPr>
            <a:picLocks noChangeAspect="1"/>
          </p:cNvPicPr>
          <p:nvPr/>
        </p:nvPicPr>
        <p:blipFill>
          <a:blip r:embed="rId3"/>
          <a:stretch/>
        </p:blipFill>
        <p:spPr bwMode="auto">
          <a:xfrm>
            <a:off x="6255329" y="2779726"/>
            <a:ext cx="5667998" cy="1789893"/>
          </a:xfrm>
          <a:prstGeom prst="rect">
            <a:avLst/>
          </a:prstGeom>
        </p:spPr>
      </p:pic>
      <p:pic>
        <p:nvPicPr>
          <p:cNvPr id="25" name="Рисунок 24"/>
          <p:cNvPicPr>
            <a:picLocks noChangeAspect="1"/>
          </p:cNvPicPr>
          <p:nvPr/>
        </p:nvPicPr>
        <p:blipFill>
          <a:blip r:embed="rId4"/>
          <a:stretch/>
        </p:blipFill>
        <p:spPr bwMode="auto">
          <a:xfrm>
            <a:off x="2969038" y="4563839"/>
            <a:ext cx="6572581" cy="2116436"/>
          </a:xfrm>
          <a:prstGeom prst="rect">
            <a:avLst/>
          </a:prstGeom>
        </p:spPr>
      </p:pic>
      <p:pic>
        <p:nvPicPr>
          <p:cNvPr id="26" name="Рисунок 25"/>
          <p:cNvPicPr>
            <a:picLocks noChangeAspect="1"/>
          </p:cNvPicPr>
          <p:nvPr/>
        </p:nvPicPr>
        <p:blipFill>
          <a:blip r:embed="rId5"/>
          <a:stretch/>
        </p:blipFill>
        <p:spPr bwMode="auto">
          <a:xfrm>
            <a:off x="9541619" y="4569619"/>
            <a:ext cx="1587746" cy="2110656"/>
          </a:xfrm>
          <a:prstGeom prst="rect">
            <a:avLst/>
          </a:prstGeom>
        </p:spPr>
      </p:pic>
      <p:sp>
        <p:nvSpPr>
          <p:cNvPr id="997110301"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Объект 6"/>
          <p:cNvSpPr>
            <a:spLocks noGrp="1"/>
          </p:cNvSpPr>
          <p:nvPr>
            <p:ph idx="1"/>
          </p:nvPr>
        </p:nvSpPr>
        <p:spPr bwMode="auto">
          <a:xfrm>
            <a:off x="1853045" y="2397124"/>
            <a:ext cx="10155381" cy="4137025"/>
          </a:xfrm>
        </p:spPr>
        <p:txBody>
          <a:bodyPr vertOverflow="overflow" horzOverflow="overflow" vert="horz" wrap="square" lIns="91440" tIns="45720" rIns="91440" bIns="45720" numCol="1" spcCol="0" rtlCol="0" fromWordArt="0" anchor="t" anchorCtr="0" forceAA="0" compatLnSpc="0">
            <a:normAutofit fontScale="87500" lnSpcReduction="14000"/>
          </a:bodyPr>
          <a:lstStyle/>
          <a:p>
            <a:pPr marL="0" indent="0" algn="ctr">
              <a:buNone/>
              <a:defRPr/>
            </a:pPr>
            <a:r>
              <a:rPr lang="ru-RU" sz="2600" u="sng">
                <a:latin typeface="Times New Roman"/>
                <a:cs typeface="Times New Roman"/>
              </a:rPr>
              <a:t>В 2020-2022 годах было 5 номинаций</a:t>
            </a:r>
            <a:r>
              <a:rPr lang="ru-RU" sz="2600">
                <a:latin typeface="Times New Roman"/>
                <a:cs typeface="Times New Roman"/>
              </a:rPr>
              <a:t>:</a:t>
            </a:r>
            <a:endParaRPr sz="2600"/>
          </a:p>
          <a:p>
            <a:pPr marL="0" lvl="0" indent="0">
              <a:buClr>
                <a:srgbClr val="A5A5A5"/>
              </a:buClr>
              <a:buNone/>
              <a:defRPr/>
            </a:pPr>
            <a:r>
              <a:rPr lang="ru-RU" sz="2600" b="1" i="1">
                <a:solidFill>
                  <a:prstClr val="black"/>
                </a:solidFill>
                <a:latin typeface="Times New Roman"/>
                <a:cs typeface="Times New Roman"/>
              </a:rPr>
              <a:t>Доступная среда </a:t>
            </a:r>
            <a:r>
              <a:rPr lang="ru-RU" sz="2600">
                <a:solidFill>
                  <a:prstClr val="black"/>
                </a:solidFill>
                <a:latin typeface="Times New Roman"/>
                <a:cs typeface="Times New Roman"/>
              </a:rPr>
              <a:t>– присуждается за создание комфортной доступной среды проживания в регионе или в определённом населённом пункте Ростовской области.</a:t>
            </a:r>
            <a:endParaRPr sz="2600" b="1" i="1">
              <a:latin typeface="Times New Roman"/>
              <a:cs typeface="Times New Roman"/>
            </a:endParaRPr>
          </a:p>
          <a:p>
            <a:pPr marL="0" indent="0">
              <a:buNone/>
              <a:defRPr/>
            </a:pPr>
            <a:r>
              <a:rPr lang="ru-RU" sz="2600" b="1" i="1">
                <a:latin typeface="Times New Roman"/>
                <a:cs typeface="Times New Roman"/>
              </a:rPr>
              <a:t>Добрые новости </a:t>
            </a:r>
            <a:r>
              <a:rPr lang="ru-RU" sz="2600">
                <a:latin typeface="Times New Roman"/>
                <a:cs typeface="Times New Roman"/>
              </a:rPr>
              <a:t>– присуждается журналистам, редакциям печатных, радио-, телевизионных и интернет-СМИ, блогерам, сообществам в соцсетях за материалы, рассказывающие о добрых делах.</a:t>
            </a:r>
            <a:endParaRPr sz="2600"/>
          </a:p>
          <a:p>
            <a:pPr marL="0" indent="0">
              <a:buNone/>
              <a:defRPr/>
            </a:pPr>
            <a:r>
              <a:rPr lang="ru-RU" sz="2600" b="1" i="1">
                <a:latin typeface="Times New Roman"/>
                <a:cs typeface="Times New Roman"/>
              </a:rPr>
              <a:t>Добрые помощники </a:t>
            </a:r>
            <a:r>
              <a:rPr lang="ru-RU" sz="2600">
                <a:latin typeface="Times New Roman"/>
                <a:cs typeface="Times New Roman"/>
              </a:rPr>
              <a:t>– присуждается гражданам и организациям за добровольное активное участие в городских и региональных проектах Ростова-на-Дону и Ростовской области.</a:t>
            </a:r>
            <a:endParaRPr sz="2600"/>
          </a:p>
          <a:p>
            <a:pPr marL="0" indent="0">
              <a:buNone/>
              <a:defRPr/>
            </a:pPr>
            <a:r>
              <a:rPr lang="ru-RU" sz="2600" b="1" i="1">
                <a:latin typeface="Times New Roman"/>
                <a:cs typeface="Times New Roman"/>
              </a:rPr>
              <a:t>Творчество во благо </a:t>
            </a:r>
            <a:r>
              <a:rPr lang="ru-RU" sz="2600">
                <a:latin typeface="Times New Roman"/>
                <a:cs typeface="Times New Roman"/>
              </a:rPr>
              <a:t>– присуждается за благотворительные и социально значимые акции, проекты, фестивали, культурные инициативы, реализованные на территории Ростовской области.</a:t>
            </a:r>
            <a:endParaRPr sz="2600"/>
          </a:p>
          <a:p>
            <a:pPr marL="0" indent="0">
              <a:buNone/>
              <a:defRPr/>
            </a:pPr>
            <a:r>
              <a:rPr lang="ru-RU" sz="2600" b="1" i="1">
                <a:latin typeface="Times New Roman"/>
                <a:cs typeface="Times New Roman"/>
              </a:rPr>
              <a:t>Поступок</a:t>
            </a:r>
            <a:r>
              <a:rPr lang="ru-RU" sz="2600">
                <a:latin typeface="Times New Roman"/>
                <a:cs typeface="Times New Roman"/>
              </a:rPr>
              <a:t> – присуждается лицам, совершившим благородные, героические поступки.</a:t>
            </a:r>
            <a:endParaRPr sz="2400"/>
          </a:p>
        </p:txBody>
      </p:sp>
      <p:sp>
        <p:nvSpPr>
          <p:cNvPr id="5" name="Заголовок 2"/>
          <p:cNvSpPr txBox="1"/>
          <p:nvPr/>
        </p:nvSpPr>
        <p:spPr bwMode="auto">
          <a:xfrm>
            <a:off x="5870863" y="188479"/>
            <a:ext cx="6085609" cy="2081185"/>
          </a:xfrm>
          <a:prstGeom prst="rect">
            <a:avLst/>
          </a:prstGeom>
        </p:spPr>
        <p:txBody>
          <a:bodyPr vert="horz" lIns="91440" tIns="45720" rIns="91440" bIns="45720" rtlCol="0" anchor="ctr">
            <a:noAutofit/>
          </a:bodyPr>
          <a:lstStyle>
            <a:lvl1pPr algn="l" defTabSz="914400">
              <a:spcBef>
                <a:spcPts val="0"/>
              </a:spcBef>
              <a:buNone/>
              <a:defRPr sz="4400">
                <a:solidFill>
                  <a:schemeClr val="accent1">
                    <a:lumMod val="75000"/>
                  </a:schemeClr>
                </a:solidFill>
                <a:latin typeface="+mj-lt"/>
                <a:ea typeface="+mj-ea"/>
                <a:cs typeface="+mj-cs"/>
              </a:defRPr>
            </a:lvl1p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1734206" y="3023754"/>
            <a:ext cx="10017911" cy="3453245"/>
          </a:xfrm>
        </p:spPr>
        <p:txBody>
          <a:bodyPr vertOverflow="overflow" horzOverflow="overflow" vert="horz" wrap="square" lIns="91440" tIns="45720" rIns="91440" bIns="45720" numCol="1" spcCol="0" rtlCol="0" fromWordArt="0" anchor="t" anchorCtr="0" forceAA="0" compatLnSpc="0">
            <a:normAutofit/>
          </a:bodyPr>
          <a:lstStyle/>
          <a:p>
            <a:pPr marL="0" indent="0" algn="ctr">
              <a:buNone/>
              <a:defRPr/>
            </a:pPr>
            <a:r>
              <a:rPr lang="ru-RU" sz="2600">
                <a:latin typeface="Times New Roman"/>
                <a:cs typeface="Times New Roman"/>
              </a:rPr>
              <a:t>Результаты 2020 года</a:t>
            </a:r>
            <a:endParaRPr sz="2600"/>
          </a:p>
          <a:p>
            <a:pPr marL="0" indent="0" algn="ctr">
              <a:buNone/>
              <a:defRPr/>
            </a:pPr>
            <a:r>
              <a:rPr lang="ru-RU" sz="2600">
                <a:latin typeface="Times New Roman"/>
                <a:cs typeface="Times New Roman"/>
              </a:rPr>
              <a:t>На участие в Премии добра было подано 161 заявка, </a:t>
            </a:r>
          </a:p>
          <a:p>
            <a:pPr marL="0" indent="0" algn="ctr">
              <a:buNone/>
              <a:defRPr/>
            </a:pPr>
            <a:r>
              <a:rPr lang="ru-RU" sz="2600">
                <a:latin typeface="Times New Roman"/>
                <a:cs typeface="Times New Roman"/>
              </a:rPr>
              <a:t>в лонг-лист Лауреатов прошло 125 заявок:</a:t>
            </a:r>
            <a:endParaRPr sz="2600"/>
          </a:p>
          <a:p>
            <a:pPr marL="0" indent="0" algn="ctr">
              <a:buNone/>
              <a:defRPr/>
            </a:pPr>
            <a:r>
              <a:rPr lang="ru-RU" sz="2600">
                <a:latin typeface="Times New Roman"/>
                <a:cs typeface="Times New Roman"/>
              </a:rPr>
              <a:t>В номинации «Добрые новости» – 17 заявок;</a:t>
            </a:r>
            <a:endParaRPr sz="2600"/>
          </a:p>
          <a:p>
            <a:pPr marL="0" indent="0" algn="ctr">
              <a:buNone/>
              <a:defRPr/>
            </a:pPr>
            <a:r>
              <a:rPr lang="ru-RU" sz="2600">
                <a:latin typeface="Times New Roman"/>
                <a:cs typeface="Times New Roman"/>
              </a:rPr>
              <a:t>В номинации «Поступок» – 9 заявок;</a:t>
            </a:r>
            <a:endParaRPr sz="2600"/>
          </a:p>
          <a:p>
            <a:pPr marL="0" indent="0" algn="ctr">
              <a:buNone/>
              <a:defRPr/>
            </a:pPr>
            <a:r>
              <a:rPr lang="ru-RU" sz="2600">
                <a:latin typeface="Times New Roman"/>
                <a:cs typeface="Times New Roman"/>
              </a:rPr>
              <a:t>В номинации «Доступная среда» – 8 заявок;</a:t>
            </a:r>
            <a:endParaRPr sz="2600"/>
          </a:p>
          <a:p>
            <a:pPr marL="0" indent="0" algn="ctr">
              <a:buNone/>
              <a:defRPr/>
            </a:pPr>
            <a:r>
              <a:rPr lang="ru-RU" sz="2600">
                <a:latin typeface="Times New Roman"/>
                <a:cs typeface="Times New Roman"/>
              </a:rPr>
              <a:t>В номинации «Творчество во благо» – 39 заявок;</a:t>
            </a:r>
            <a:endParaRPr sz="2600"/>
          </a:p>
          <a:p>
            <a:pPr marL="0" indent="0" algn="ctr">
              <a:buNone/>
              <a:defRPr/>
            </a:pPr>
            <a:r>
              <a:rPr lang="ru-RU" sz="2600">
                <a:latin typeface="Times New Roman"/>
                <a:cs typeface="Times New Roman"/>
              </a:rPr>
              <a:t>В номинации «Добрые помощники» – 52 заявки.</a:t>
            </a:r>
            <a:endParaRPr sz="2600"/>
          </a:p>
        </p:txBody>
      </p:sp>
      <p:sp>
        <p:nvSpPr>
          <p:cNvPr id="5" name="Заголовок 2"/>
          <p:cNvSpPr txBox="1"/>
          <p:nvPr/>
        </p:nvSpPr>
        <p:spPr bwMode="auto">
          <a:xfrm>
            <a:off x="5870863" y="188479"/>
            <a:ext cx="6085609" cy="2081185"/>
          </a:xfrm>
          <a:prstGeom prst="rect">
            <a:avLst/>
          </a:prstGeom>
        </p:spPr>
        <p:txBody>
          <a:bodyPr vert="horz" lIns="91440" tIns="45720" rIns="91440" bIns="45720" rtlCol="0" anchor="ctr">
            <a:noAutofit/>
          </a:bodyPr>
          <a:lstStyle>
            <a:lvl1pPr algn="l" defTabSz="914400">
              <a:spcBef>
                <a:spcPts val="0"/>
              </a:spcBef>
              <a:buNone/>
              <a:defRPr sz="4400">
                <a:solidFill>
                  <a:schemeClr val="accent1">
                    <a:lumMod val="75000"/>
                  </a:schemeClr>
                </a:solidFill>
                <a:latin typeface="+mj-lt"/>
                <a:ea typeface="+mj-ea"/>
                <a:cs typeface="+mj-cs"/>
              </a:defRPr>
            </a:lvl1p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1562099" y="3121024"/>
            <a:ext cx="9791700" cy="3070224"/>
          </a:xfrm>
        </p:spPr>
        <p:txBody>
          <a:bodyPr vertOverflow="overflow" horzOverflow="overflow" vert="horz" wrap="square" lIns="91440" tIns="45720" rIns="91440" bIns="45720" numCol="1" spcCol="0" rtlCol="0" fromWordArt="0" anchor="t" anchorCtr="0" forceAA="0" compatLnSpc="0">
            <a:normAutofit fontScale="90000" lnSpcReduction="2000"/>
          </a:bodyPr>
          <a:lstStyle/>
          <a:p>
            <a:pPr marL="0" indent="0" algn="ctr">
              <a:buClr>
                <a:schemeClr val="accent3"/>
              </a:buClr>
              <a:buFont typeface="Arial"/>
              <a:buNone/>
              <a:defRPr/>
            </a:pPr>
            <a:r>
              <a:rPr lang="ru-RU">
                <a:latin typeface="Times New Roman"/>
                <a:ea typeface="Times New Roman"/>
                <a:cs typeface="Times New Roman"/>
              </a:rPr>
              <a:t>Результаты 2021 года</a:t>
            </a:r>
            <a:endParaRPr>
              <a:latin typeface="Times New Roman"/>
              <a:cs typeface="Times New Roman"/>
            </a:endParaRPr>
          </a:p>
          <a:p>
            <a:pPr marL="0" indent="0">
              <a:buClr>
                <a:schemeClr val="accent3"/>
              </a:buClr>
              <a:buFont typeface="Arial"/>
              <a:buNone/>
              <a:defRPr/>
            </a:pPr>
            <a:r>
              <a:rPr lang="ru-RU" sz="2800" b="0" i="0" u="none" strike="noStrike" cap="none" spc="0">
                <a:solidFill>
                  <a:schemeClr val="tx1"/>
                </a:solidFill>
                <a:latin typeface="Times New Roman"/>
                <a:ea typeface="Times New Roman"/>
                <a:cs typeface="Times New Roman"/>
              </a:rPr>
              <a:t>На участие в Премию добра было подано 105 заявок, в лонг-лист вошли 99 заявки:</a:t>
            </a:r>
            <a:endParaRPr lang="ru-RU" sz="2800" b="0" i="0" u="none" strike="noStrike" cap="none" spc="0">
              <a:solidFill>
                <a:schemeClr val="tx1"/>
              </a:solidFill>
              <a:latin typeface="Times New Roman"/>
              <a:cs typeface="Times New Roman"/>
            </a:endParaRPr>
          </a:p>
          <a:p>
            <a:pPr>
              <a:defRPr/>
            </a:pPr>
            <a:r>
              <a:rPr lang="ru-RU" sz="2800" b="0" i="0" u="none" strike="noStrike" cap="none" spc="0">
                <a:solidFill>
                  <a:schemeClr val="tx1"/>
                </a:solidFill>
                <a:latin typeface="Times New Roman"/>
                <a:ea typeface="Times New Roman"/>
                <a:cs typeface="Times New Roman"/>
              </a:rPr>
              <a:t>В номинации «Добрые новости» – 8 заявок;</a:t>
            </a:r>
            <a:endParaRPr lang="ru-RU" sz="2800" b="0" i="0" u="none" strike="noStrike" cap="none" spc="0">
              <a:solidFill>
                <a:schemeClr val="tx1"/>
              </a:solidFill>
              <a:latin typeface="Times New Roman"/>
              <a:cs typeface="Times New Roman"/>
            </a:endParaRPr>
          </a:p>
          <a:p>
            <a:pPr>
              <a:defRPr/>
            </a:pPr>
            <a:r>
              <a:rPr lang="ru-RU" sz="2800" b="0" i="0" u="none" strike="noStrike" cap="none" spc="0">
                <a:solidFill>
                  <a:schemeClr val="tx1"/>
                </a:solidFill>
                <a:latin typeface="Times New Roman"/>
                <a:ea typeface="Times New Roman"/>
                <a:cs typeface="Times New Roman"/>
              </a:rPr>
              <a:t>В номинации «Поступок» – 16 заявок;</a:t>
            </a:r>
            <a:endParaRPr lang="ru-RU" sz="2800" b="0" i="0" u="none" strike="noStrike" cap="none" spc="0">
              <a:solidFill>
                <a:schemeClr val="tx1"/>
              </a:solidFill>
              <a:latin typeface="Times New Roman"/>
              <a:cs typeface="Times New Roman"/>
            </a:endParaRPr>
          </a:p>
          <a:p>
            <a:pPr>
              <a:defRPr/>
            </a:pPr>
            <a:r>
              <a:rPr lang="ru-RU" sz="2800" b="0" i="0" u="none" strike="noStrike" cap="none" spc="0">
                <a:solidFill>
                  <a:schemeClr val="tx1"/>
                </a:solidFill>
                <a:latin typeface="Times New Roman"/>
                <a:ea typeface="Times New Roman"/>
                <a:cs typeface="Times New Roman"/>
              </a:rPr>
              <a:t>В номинации «Доступная среда» – 10 заявок;</a:t>
            </a:r>
            <a:endParaRPr lang="ru-RU" sz="2800" b="0" i="0" u="none" strike="noStrike" cap="none" spc="0">
              <a:solidFill>
                <a:schemeClr val="tx1"/>
              </a:solidFill>
              <a:latin typeface="Times New Roman"/>
              <a:cs typeface="Times New Roman"/>
            </a:endParaRPr>
          </a:p>
          <a:p>
            <a:pPr>
              <a:defRPr/>
            </a:pPr>
            <a:r>
              <a:rPr lang="ru-RU" sz="2800" b="0" i="0" u="none" strike="noStrike" cap="none" spc="0">
                <a:solidFill>
                  <a:schemeClr val="tx1"/>
                </a:solidFill>
                <a:latin typeface="Times New Roman"/>
                <a:ea typeface="Times New Roman"/>
                <a:cs typeface="Times New Roman"/>
              </a:rPr>
              <a:t>В номинации «Творчество во благо» – 28 заявок;</a:t>
            </a:r>
            <a:endParaRPr lang="ru-RU" sz="2800" b="0" i="0" u="none" strike="noStrike" cap="none" spc="0">
              <a:solidFill>
                <a:schemeClr val="tx1"/>
              </a:solidFill>
              <a:latin typeface="Times New Roman"/>
              <a:cs typeface="Times New Roman"/>
            </a:endParaRPr>
          </a:p>
          <a:p>
            <a:pPr>
              <a:defRPr/>
            </a:pPr>
            <a:r>
              <a:rPr lang="ru-RU" sz="2800" b="0" i="0" u="none" strike="noStrike" cap="none" spc="0">
                <a:solidFill>
                  <a:schemeClr val="tx1"/>
                </a:solidFill>
                <a:latin typeface="Times New Roman"/>
                <a:ea typeface="Times New Roman"/>
                <a:cs typeface="Times New Roman"/>
              </a:rPr>
              <a:t>В номинации «Добрые помощники» – 37 заявки.</a:t>
            </a:r>
            <a:endParaRPr lang="ru-RU" sz="2800" b="0" i="0" u="none" strike="noStrike" cap="none" spc="0">
              <a:solidFill>
                <a:schemeClr val="tx1"/>
              </a:solidFill>
              <a:latin typeface="Times New Roman"/>
              <a:cs typeface="Times New Roman"/>
            </a:endParaRPr>
          </a:p>
          <a:p>
            <a:pPr marL="0" indent="0">
              <a:buClr>
                <a:schemeClr val="accent3"/>
              </a:buClr>
              <a:buFont typeface="Arial"/>
              <a:buNone/>
              <a:defRPr/>
            </a:pPr>
            <a:endParaRPr sz="2800">
              <a:latin typeface="Times New Roman"/>
              <a:cs typeface="Times New Roman"/>
            </a:endParaRPr>
          </a:p>
        </p:txBody>
      </p:sp>
      <p:sp>
        <p:nvSpPr>
          <p:cNvPr id="1988007594" name="Заголовок 2"/>
          <p:cNvSpPr>
            <a:spLocks noGrp="1"/>
          </p:cNvSpPr>
          <p:nvPr>
            <p:ph type="title"/>
          </p:nvPr>
        </p:nvSpPr>
        <p:spPr bwMode="auto">
          <a:xfrm>
            <a:off x="5870863" y="188479"/>
            <a:ext cx="6085609" cy="2081185"/>
          </a:xfrm>
        </p:spPr>
        <p:txBody>
          <a:bodyPr>
            <a:noAutofit/>
          </a:bodyPr>
          <a:lstStyle/>
          <a:p>
            <a:pPr algn="r">
              <a:defRPr/>
            </a:pPr>
            <a:r>
              <a:rPr lang="ru-RU" b="1">
                <a:ln w="13462">
                  <a:solidFill>
                    <a:prstClr val="white"/>
                  </a:solidFill>
                  <a:prstDash val="solid"/>
                </a:ln>
                <a:solidFill>
                  <a:prstClr val="black">
                    <a:lumMod val="85000"/>
                    <a:lumOff val="15000"/>
                  </a:prstClr>
                </a:solidFill>
                <a:latin typeface="Times New Roman"/>
                <a:cs typeface="Times New Roman"/>
              </a:rPr>
              <a:t>Премия добра</a:t>
            </a:r>
            <a:br>
              <a:rPr lang="ru-RU" b="1">
                <a:ln w="13462">
                  <a:solidFill>
                    <a:prstClr val="white"/>
                  </a:solidFill>
                  <a:prstDash val="solid"/>
                </a:ln>
                <a:solidFill>
                  <a:prstClr val="black">
                    <a:lumMod val="85000"/>
                    <a:lumOff val="15000"/>
                  </a:prst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памяти</a:t>
            </a:r>
            <a:br>
              <a:rPr lang="ru-RU" b="1">
                <a:ln w="13462">
                  <a:solidFill>
                    <a:schemeClr val="bg1"/>
                  </a:solidFill>
                  <a:prstDash val="solid"/>
                </a:ln>
                <a:solidFill>
                  <a:schemeClr val="tx1">
                    <a:lumMod val="85000"/>
                    <a:lumOff val="15000"/>
                  </a:schemeClr>
                </a:solidFill>
                <a:latin typeface="Times New Roman"/>
                <a:cs typeface="Times New Roman"/>
              </a:rPr>
            </a:br>
            <a:r>
              <a:rPr lang="ru-RU" b="1">
                <a:ln w="13462">
                  <a:solidFill>
                    <a:schemeClr val="bg1"/>
                  </a:solidFill>
                  <a:prstDash val="solid"/>
                </a:ln>
                <a:solidFill>
                  <a:schemeClr val="tx1">
                    <a:lumMod val="85000"/>
                    <a:lumOff val="15000"/>
                  </a:schemeClr>
                </a:solidFill>
                <a:latin typeface="Times New Roman"/>
                <a:cs typeface="Times New Roman"/>
              </a:rPr>
              <a:t>Фёдора Тахтамышева</a:t>
            </a:r>
            <a:endParaRPr lang="ru-RU" b="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Шаблон в оформлении «Облачный шкипер»">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Arial"/>
        <a:cs typeface="Arial"/>
      </a:majorFont>
      <a:minorFont>
        <a:latin typeface="Calibri"/>
        <a:ea typeface="Arial"/>
        <a:cs typeface="Arial"/>
      </a:minorFont>
    </a:fontScheme>
    <a:fmtScheme name="9TopShadow">
      <a:fillStyleLst>
        <a:solidFill>
          <a:schemeClr val="phClr"/>
        </a:solidFill>
        <a:gradFill>
          <a:gsLst>
            <a:gs pos="0">
              <a:schemeClr val="phClr">
                <a:tint val="10000"/>
                <a:satMod val="300000"/>
              </a:schemeClr>
            </a:gs>
            <a:gs pos="34000">
              <a:schemeClr val="phClr">
                <a:tint val="13500"/>
                <a:satMod val="250000"/>
              </a:schemeClr>
            </a:gs>
            <a:gs pos="100000">
              <a:schemeClr val="phClr">
                <a:tint val="60000"/>
                <a:satMod val="200000"/>
              </a:schemeClr>
            </a:gs>
          </a:gsLst>
          <a:path path="circle"/>
        </a:gradFill>
        <a:gradFill>
          <a:gsLst>
            <a:gs pos="0">
              <a:schemeClr val="phClr">
                <a:tint val="60000"/>
                <a:satMod val="160000"/>
              </a:schemeClr>
            </a:gs>
            <a:gs pos="46000">
              <a:schemeClr val="phClr">
                <a:tint val="86000"/>
                <a:satMod val="160000"/>
              </a:schemeClr>
            </a:gs>
            <a:gs pos="100000">
              <a:schemeClr val="phClr">
                <a:shade val="40000"/>
                <a:satMod val="160000"/>
              </a:schemeClr>
            </a:gs>
          </a:gsLst>
          <a:path path="circle"/>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ln>
          <a:noFill/>
        </a:ln>
      </a:spPr>
      <a:bodyPr/>
      <a:lstStyle/>
      <a:style>
        <a:lnRef idx="1">
          <a:schemeClr val="accent2"/>
        </a:lnRef>
        <a:fillRef idx="2">
          <a:schemeClr val="accent2"/>
        </a:fillRef>
        <a:effectRef idx="1">
          <a:schemeClr val="accent2"/>
        </a:effectRef>
        <a:fontRef idx="minor">
          <a:schemeClr val="dk1"/>
        </a:fontRef>
      </a:style>
    </a:spDef>
    <a:lnDef>
      <a:spPr bwMode="auto"/>
      <a:bodyPr/>
      <a:lstStyle/>
      <a:style>
        <a:lnRef idx="1">
          <a:schemeClr val="accent2"/>
        </a:lnRef>
        <a:fillRef idx="0">
          <a:schemeClr val="accent2"/>
        </a:fillRef>
        <a:effectRef idx="0">
          <a:schemeClr val="accent2"/>
        </a:effectRef>
        <a:fontRef idx="minor">
          <a:schemeClr val="tx1"/>
        </a:fontRef>
      </a:style>
    </a:lnDef>
    <a:txDef>
      <a:spPr bwMode="auto">
        <a:prstGeom prst="rect">
          <a:avLst/>
        </a:prstGeom>
        <a:noFill/>
        <a:ln>
          <a:solidFill>
            <a:schemeClr val="bg2"/>
          </a:solidFill>
        </a:ln>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Слайды в оформлении «Облачный шкипер»</Template>
  <TotalTime>7</TotalTime>
  <Words>973</Words>
  <Application>Microsoft Office PowerPoint</Application>
  <DocSecurity>0</DocSecurity>
  <PresentationFormat>Широкоэкранный</PresentationFormat>
  <Paragraphs>82</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Cambria</vt:lpstr>
      <vt:lpstr>Times New Roman</vt:lpstr>
      <vt:lpstr>Wingdings</vt:lpstr>
      <vt:lpstr>Шаблон в оформлении «Облачный шкипер»</vt:lpstr>
      <vt:lpstr>Презентация PowerPoint</vt:lpstr>
      <vt:lpstr>Премия добра памяти Фёдора Тахтамышева</vt:lpstr>
      <vt:lpstr>Презентация PowerPoint</vt:lpstr>
      <vt:lpstr>Премия добра памяти Фёдора Тахтамышева</vt:lpstr>
      <vt:lpstr>Премия добра памяти Фёдора Тахтамышева</vt:lpstr>
      <vt:lpstr>Премия добра памяти Фёдора Тахтамышева</vt:lpstr>
      <vt:lpstr>Презентация PowerPoint</vt:lpstr>
      <vt:lpstr>Презентация PowerPoint</vt:lpstr>
      <vt:lpstr>Премия добра памяти Фёдора Тахтамышева</vt:lpstr>
      <vt:lpstr>Премия добра памяти Фёдора Тахтамышева</vt:lpstr>
      <vt:lpstr>Премия добра памяти Фёдора Тахтамышева</vt:lpstr>
      <vt:lpstr>Премия добра памяти Фёдора Тахтамышева</vt:lpstr>
      <vt:lpstr>Премия добра памяти Фёдора Тахтамышева</vt:lpstr>
      <vt:lpstr>Премия добра памяти Фёдора Тахтамышева</vt:lpstr>
      <vt:lpstr>Премия добра памяти Фёдора Тахтамышева</vt:lpstr>
      <vt:lpstr>Презентация PowerPoint</vt:lpstr>
    </vt:vector>
  </TitlesOfParts>
  <Manager/>
  <Company>SPecialiST RePack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Admin</dc:creator>
  <cp:keywords/>
  <dc:description/>
  <cp:lastModifiedBy>Compxxxxxx</cp:lastModifiedBy>
  <cp:revision>63</cp:revision>
  <dcterms:created xsi:type="dcterms:W3CDTF">2020-11-27T06:28:05Z</dcterms:created>
  <dcterms:modified xsi:type="dcterms:W3CDTF">2023-10-02T18:56:08Z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