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sldIdLst>
    <p:sldId id="256" r:id="rId2"/>
    <p:sldId id="262" r:id="rId3"/>
    <p:sldId id="267" r:id="rId4"/>
    <p:sldId id="264" r:id="rId5"/>
    <p:sldId id="268" r:id="rId6"/>
    <p:sldId id="257" r:id="rId7"/>
    <p:sldId id="258" r:id="rId8"/>
    <p:sldId id="260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1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E71E4AF-2066-4BE5-A6FA-597F937311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D4E68E-E3F8-478A-A6AC-BB6D069E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2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E4AF-2066-4BE5-A6FA-597F937311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E68E-E3F8-478A-A6AC-BB6D069E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6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E71E4AF-2066-4BE5-A6FA-597F937311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D4E68E-E3F8-478A-A6AC-BB6D069E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93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E4AF-2066-4BE5-A6FA-597F937311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E68E-E3F8-478A-A6AC-BB6D069E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6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E71E4AF-2066-4BE5-A6FA-597F937311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D4E68E-E3F8-478A-A6AC-BB6D069E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E4AF-2066-4BE5-A6FA-597F937311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E68E-E3F8-478A-A6AC-BB6D069E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6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E4AF-2066-4BE5-A6FA-597F937311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E68E-E3F8-478A-A6AC-BB6D069E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20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E4AF-2066-4BE5-A6FA-597F937311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E68E-E3F8-478A-A6AC-BB6D069E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3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E4AF-2066-4BE5-A6FA-597F937311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E68E-E3F8-478A-A6AC-BB6D069E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22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E71E4AF-2066-4BE5-A6FA-597F937311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D4E68E-E3F8-478A-A6AC-BB6D069E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8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1E4AF-2066-4BE5-A6FA-597F937311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4E68E-E3F8-478A-A6AC-BB6D069EC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3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E71E4AF-2066-4BE5-A6FA-597F9373116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DD4E68E-E3F8-478A-A6AC-BB6D069ECB3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233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bro.ru/organizations/10076274/info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aprlib.ru/?p=18784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dk_CHERHIGOVSKOYE/1892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vk.com/wall-204755562_629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addb.ru/item/177276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592765" y="800161"/>
            <a:ext cx="7989752" cy="119907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учреждение культуры «Межпоселенческая библиотека Апшеронского района»</a:t>
            </a:r>
            <a:endParaRPr lang="ru-RU" sz="2400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093395" y="3184759"/>
            <a:ext cx="6988493" cy="306129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>
                <a:solidFill>
                  <a:schemeClr val="bg1"/>
                </a:solidFill>
              </a:rPr>
              <a:t>Волонтерская (добровольческая) </a:t>
            </a:r>
            <a:r>
              <a:rPr lang="ru-RU" sz="3600" b="1" dirty="0" smtClean="0">
                <a:solidFill>
                  <a:schemeClr val="bg1"/>
                </a:solidFill>
              </a:rPr>
              <a:t>деятельность</a:t>
            </a:r>
          </a:p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</a:rPr>
              <a:t> в библиотеках </a:t>
            </a:r>
          </a:p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</a:rPr>
              <a:t>Апшеронского района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8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551941" y="651509"/>
            <a:ext cx="7989887" cy="495107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Волонтерское движение в России с каждым годом объединяет все больше людей разных возрастов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Волонтерство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– это колоссальный социальный опыт, который дает возможность попробовать себя в чем-то новом, найти друзей по интересам и увлечениям, а также реализовать свои добровольческие инициативы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Библиотеки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Апшеронского района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выступают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площадками для волонтерской деятельности. Вовлечение различных категорий граждан в волонтерскую работу в библиотеках способствует укреплению ее социального статуса.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Городские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 сельские библиотеки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Апшеронского района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активно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привлекают волонтеров к подготовке и проведению различных тематических мероприятий.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8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15927" y="941971"/>
            <a:ext cx="7413673" cy="435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ходе реализации программы «Волонтёры культуры» в районе задействовано более 20 волонтеров, с их участием проведено 75 мероприятий.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Так же волонтеры привлекаются к участию в опросах и обработке анкет, рассылке приглашений, рекламных библиотечных материалов, оповещение задолжников, помощь в организации библиотечных мероприятий и формировании их аудитории.</a:t>
            </a:r>
          </a:p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участием волонтеров в библиотеках проводятся все мероприятия, посвященные Дню Победы, Дню защиты детей, а особенно значителен вклад волонтеров в проведении литературных, экологических акций, по формированию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369177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302" y="698148"/>
            <a:ext cx="7807569" cy="5346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Важным событием отчетного года стало открытие на базе Межпоселенческой библиотеки Апшеронского района волонтерского центра, зарегистрированного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 едином портале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DOBRO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https://dobro.ru/organizations/10076274/info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Одна из основных причин регистрации библиотеки на платформе в качестве организатора – это возможность проставлять волонтерам часы, которые будут зачислены в личную электронную книжку, что даёт им возможность копить баллы, которые учитываются в ряде ВУЗов при поступлении; также они могут положительно повлиять на надбавку к стипендии и при трудоустройстве.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Проанализировав еще не очень большую «официальную» работу с волонтерами, можно сделать вывод, что молодежь охотно откликается на заявленные предложения и оказывает посильную помощь библиотеке в проведении мероприятий и различных акций.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4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124" y="2157663"/>
            <a:ext cx="4051146" cy="435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октября 2023 года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зрительном зале Межпоселенческого центра развития культуры города Апшеронска прошел фестиваль волонтерского культурного движения «Край мечты и любви». Это очень важное событие для активной, неравнодушной молодежи Апшеронского района – они получили свои заветные личные книжки волонтеров и стали частью большой и дружной волонтерской семьи.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4"/>
          <a:stretch/>
        </p:blipFill>
        <p:spPr>
          <a:xfrm>
            <a:off x="4576068" y="2278967"/>
            <a:ext cx="4102013" cy="411627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Фестиваль волонтерского культурного движения «край мечты и любви»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251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Волонтеры </a:t>
            </a:r>
            <a:r>
              <a:rPr lang="ru-RU" b="1" dirty="0" err="1" smtClean="0"/>
              <a:t>МбУк</a:t>
            </a:r>
            <a:r>
              <a:rPr lang="ru-RU" b="1" dirty="0" smtClean="0"/>
              <a:t> «Межпоселенческая библиотека  апшеронского района»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79344" y="5965215"/>
            <a:ext cx="2928251" cy="576262"/>
          </a:xfrm>
        </p:spPr>
        <p:txBody>
          <a:bodyPr/>
          <a:lstStyle/>
          <a:p>
            <a:pPr algn="ctr"/>
            <a:r>
              <a:rPr lang="ru-RU" b="1" dirty="0" smtClean="0"/>
              <a:t>Библионочь- 2023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44" y="2112809"/>
            <a:ext cx="2625163" cy="3652401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8824" y="2112809"/>
            <a:ext cx="2286000" cy="2691264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143" y="2112809"/>
            <a:ext cx="3027045" cy="40360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5168" y="5580544"/>
            <a:ext cx="258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http://aprlib.ru/?p=18784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09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931" y="558265"/>
            <a:ext cx="8332405" cy="10833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Волонтеры </a:t>
            </a:r>
            <a:r>
              <a:rPr lang="ru-RU" b="1" dirty="0" smtClean="0">
                <a:ea typeface="Times New Roman" panose="02020603050405020304" pitchFamily="18" charset="0"/>
              </a:rPr>
              <a:t>Библиотеки </a:t>
            </a:r>
            <a:r>
              <a:rPr lang="ru-RU" b="1" dirty="0">
                <a:ea typeface="Times New Roman" panose="02020603050405020304" pitchFamily="18" charset="0"/>
              </a:rPr>
              <a:t>Черниговского сельского </a:t>
            </a:r>
            <a:r>
              <a:rPr lang="ru-RU" b="1" dirty="0" smtClean="0">
                <a:ea typeface="Times New Roman" panose="02020603050405020304" pitchFamily="18" charset="0"/>
              </a:rPr>
              <a:t>поселения апшеронского района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3480" y="1989087"/>
            <a:ext cx="2469303" cy="38640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2783" y="1989087"/>
            <a:ext cx="1447553" cy="1828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96" y="1989087"/>
            <a:ext cx="4610075" cy="34575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697" y="3707296"/>
            <a:ext cx="2053640" cy="27381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6070" y="5714601"/>
            <a:ext cx="3169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kern="5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https://t.me/dk_CHERHIGOVSKOYE/1892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47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Волонтеры </a:t>
            </a:r>
            <a:r>
              <a:rPr lang="ru-RU" sz="2000" b="1" dirty="0" smtClean="0">
                <a:ea typeface="Times New Roman" panose="02020603050405020304" pitchFamily="18" charset="0"/>
              </a:rPr>
              <a:t>Хадыженского филиала </a:t>
            </a:r>
            <a:r>
              <a:rPr lang="ru-RU" sz="2000" b="1" dirty="0">
                <a:ea typeface="Times New Roman" panose="02020603050405020304" pitchFamily="18" charset="0"/>
              </a:rPr>
              <a:t>№2 муниципального казенного учреждения «Централизованная библиотечная система» Хадыженского городского поселения Апшеронского района</a:t>
            </a:r>
            <a:endParaRPr lang="ru-RU" sz="2000" b="1" dirty="0"/>
          </a:p>
        </p:txBody>
      </p:sp>
      <p:pic>
        <p:nvPicPr>
          <p:cNvPr id="1027" name="Рисунок 231" descr="IMG-20230913-WA00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988" y="3200499"/>
            <a:ext cx="3781789" cy="283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32" descr="IMG-20230913-WA0060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092" y="3691155"/>
            <a:ext cx="2207559" cy="233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33" descr="IMG-20230913-WA0040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846114" y="3500339"/>
            <a:ext cx="1814288" cy="253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8429" y="1976758"/>
            <a:ext cx="814197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подготовке и проведении урока краеведения «Край казачества, вольности, славы» принимали активное участие волонтёры культуры Толстоухова Д.Ю. и Айрапетян С.Г. Мероприятие посетили юные читатели – воспитанники МБДОУ № 19, 24. Ребята узнали интересные факты истории Краснодарского края,  библиотекари рассказали о красоте кубанской природы, звучали стихи детских поэтов Кубани, были исполнены волонтёрами казачья плясовая и армянский  народный танец.    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73387" y="6080854"/>
            <a:ext cx="24904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https://vk.com/wall-204755562_629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58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a typeface="Calibri" panose="020F0502020204030204" pitchFamily="34" charset="0"/>
              </a:rPr>
              <a:t>волонтер </a:t>
            </a:r>
            <a:r>
              <a:rPr lang="ru-RU" b="1" dirty="0">
                <a:ea typeface="Calibri" panose="020F0502020204030204" pitchFamily="34" charset="0"/>
              </a:rPr>
              <a:t>Хадыженской детской библиотеки </a:t>
            </a:r>
            <a:r>
              <a:rPr lang="ru-RU" b="1" dirty="0" smtClean="0">
                <a:ea typeface="Calibri" panose="020F0502020204030204" pitchFamily="34" charset="0"/>
              </a:rPr>
              <a:t>Скоробогатая </a:t>
            </a:r>
            <a:r>
              <a:rPr lang="ru-RU" b="1" dirty="0">
                <a:ea typeface="Calibri" panose="020F0502020204030204" pitchFamily="34" charset="0"/>
              </a:rPr>
              <a:t>Софья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8334" y="2097986"/>
            <a:ext cx="4387036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273050" algn="just">
              <a:lnSpc>
                <a:spcPct val="115000"/>
              </a:lnSpc>
              <a:spcAft>
                <a:spcPts val="0"/>
              </a:spcAft>
              <a:tabLst>
                <a:tab pos="7975600" algn="l"/>
                <a:tab pos="8075613" algn="l"/>
              </a:tabLs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В рамках мероприятий, посвящённых 81-й годовщине освобождения Апшеронского района от немецко-фашистских захватчиков, волонтер Хадыженской детской библиотеки Скоробогатая Софья для учеников 1-Б класса школы №13 провела урок мужества «Вершинам вспомнилась война».</a:t>
            </a:r>
          </a:p>
          <a:p>
            <a:pPr marL="266700" indent="273050" algn="just">
              <a:lnSpc>
                <a:spcPct val="115000"/>
              </a:lnSpc>
              <a:spcAft>
                <a:spcPts val="0"/>
              </a:spcAft>
              <a:tabLst>
                <a:tab pos="7975600" algn="l"/>
                <a:tab pos="8075613" algn="l"/>
              </a:tabLst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Маленькие казачата познакомились с событиями Великой Отечественной войны на территории родного района. Они услышали рассказ о защитниках малой родины. Им поведали о жестоких боях в предгорье Кавказа, о высотах, бои за которые не позволили врагу прорваться к Черному морю. 27 января памятная дата не только для Апшеронского района. В этот же день, только годом позже, в 1944 году, состоялось полное снятие блокады г. Ленинграда. Об этом также шел разговор на уроке мужества.</a:t>
            </a:r>
            <a:endParaRPr lang="ru-RU" sz="1400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92" y="2097986"/>
            <a:ext cx="3787153" cy="2840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7365" y="5394066"/>
            <a:ext cx="3580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 smtClean="0"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https://haddb.ru/item/1772760</a:t>
            </a:r>
            <a:r>
              <a:rPr lang="ru-RU" sz="2000" dirty="0" smtClean="0">
                <a:solidFill>
                  <a:srgbClr val="0000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5587656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146</TotalTime>
  <Words>617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Corbel</vt:lpstr>
      <vt:lpstr>Gill Sans MT</vt:lpstr>
      <vt:lpstr>Times New Roman</vt:lpstr>
      <vt:lpstr>Wingdings</vt:lpstr>
      <vt:lpstr>Wingdings 2</vt:lpstr>
      <vt:lpstr>Дивиденд</vt:lpstr>
      <vt:lpstr>Муниципальное бюджетное учреждение культуры «Межпоселенческая библиотека Апшеронского района»</vt:lpstr>
      <vt:lpstr>Презентация PowerPoint</vt:lpstr>
      <vt:lpstr>Презентация PowerPoint</vt:lpstr>
      <vt:lpstr>Презентация PowerPoint</vt:lpstr>
      <vt:lpstr>Фестиваль волонтерского культурного движения «край мечты и любви»</vt:lpstr>
      <vt:lpstr>Волонтеры МбУк «Межпоселенческая библиотека  апшеронского района»</vt:lpstr>
      <vt:lpstr>Волонтеры Библиотеки Черниговского сельского поселения апшеронского района</vt:lpstr>
      <vt:lpstr>Волонтеры Хадыженского филиала №2 муниципального казенного учреждения «Централизованная библиотечная система» Хадыженского городского поселения Апшеронского района</vt:lpstr>
      <vt:lpstr>волонтер Хадыженской детской библиотеки Скоробогатая Софья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Библиотекарь</cp:lastModifiedBy>
  <cp:revision>36</cp:revision>
  <dcterms:created xsi:type="dcterms:W3CDTF">2024-03-26T07:02:55Z</dcterms:created>
  <dcterms:modified xsi:type="dcterms:W3CDTF">2024-03-26T09:33:25Z</dcterms:modified>
</cp:coreProperties>
</file>