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2"/>
  </p:notesMasterIdLst>
  <p:sldIdLst>
    <p:sldId id="279" r:id="rId2"/>
    <p:sldId id="355" r:id="rId3"/>
    <p:sldId id="357" r:id="rId4"/>
    <p:sldId id="358" r:id="rId5"/>
    <p:sldId id="362" r:id="rId6"/>
    <p:sldId id="359" r:id="rId7"/>
    <p:sldId id="360" r:id="rId8"/>
    <p:sldId id="361" r:id="rId9"/>
    <p:sldId id="356" r:id="rId10"/>
    <p:sldId id="347" r:id="rId11"/>
  </p:sldIdLst>
  <p:sldSz cx="9906000" cy="6858000" type="A4"/>
  <p:notesSz cx="14357350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47D6"/>
    <a:srgbClr val="FFFFFF"/>
    <a:srgbClr val="000000"/>
    <a:srgbClr val="F3C9C9"/>
    <a:srgbClr val="FF99CC"/>
    <a:srgbClr val="DC8554"/>
    <a:srgbClr val="F3713D"/>
    <a:srgbClr val="66FFCC"/>
    <a:srgbClr val="BB75B6"/>
    <a:srgbClr val="271D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9310" autoAdjust="0"/>
  </p:normalViewPr>
  <p:slideViewPr>
    <p:cSldViewPr snapToGrid="0">
      <p:cViewPr varScale="1">
        <p:scale>
          <a:sx n="114" d="100"/>
          <a:sy n="114" d="100"/>
        </p:scale>
        <p:origin x="564" y="114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0" y="27"/>
            <a:ext cx="6221361" cy="498499"/>
          </a:xfrm>
          <a:prstGeom prst="rect">
            <a:avLst/>
          </a:prstGeom>
        </p:spPr>
        <p:txBody>
          <a:bodyPr vert="horz" lIns="129621" tIns="64811" rIns="129621" bIns="64811" rtlCol="0"/>
          <a:lstStyle>
            <a:lvl1pPr algn="l">
              <a:defRPr sz="17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8131404" y="27"/>
            <a:ext cx="6223662" cy="498499"/>
          </a:xfrm>
          <a:prstGeom prst="rect">
            <a:avLst/>
          </a:prstGeom>
        </p:spPr>
        <p:txBody>
          <a:bodyPr vert="horz" lIns="129621" tIns="64811" rIns="129621" bIns="64811" rtlCol="0"/>
          <a:lstStyle>
            <a:lvl1pPr algn="r">
              <a:defRPr sz="1700"/>
            </a:lvl1pPr>
          </a:lstStyle>
          <a:p>
            <a:fld id="{A0777C59-6CF5-44EE-AE4C-035F758B190C}" type="datetimeFigureOut">
              <a:rPr lang="ru-RU" smtClean="0"/>
              <a:pPr/>
              <a:t>08.03.2023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759325" y="1239838"/>
            <a:ext cx="48387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29621" tIns="64811" rIns="129621" bIns="6481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434820" y="4778648"/>
            <a:ext cx="11487717" cy="3909152"/>
          </a:xfrm>
          <a:prstGeom prst="rect">
            <a:avLst/>
          </a:prstGeom>
        </p:spPr>
        <p:txBody>
          <a:bodyPr vert="horz" lIns="129621" tIns="64811" rIns="129621" bIns="64811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0" y="9429728"/>
            <a:ext cx="6221361" cy="498497"/>
          </a:xfrm>
          <a:prstGeom prst="rect">
            <a:avLst/>
          </a:prstGeom>
        </p:spPr>
        <p:txBody>
          <a:bodyPr vert="horz" lIns="129621" tIns="64811" rIns="129621" bIns="64811" rtlCol="0" anchor="b"/>
          <a:lstStyle>
            <a:lvl1pPr algn="l">
              <a:defRPr sz="17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8131404" y="9429728"/>
            <a:ext cx="6223662" cy="498497"/>
          </a:xfrm>
          <a:prstGeom prst="rect">
            <a:avLst/>
          </a:prstGeom>
        </p:spPr>
        <p:txBody>
          <a:bodyPr vert="horz" lIns="129621" tIns="64811" rIns="129621" bIns="64811" rtlCol="0" anchor="b"/>
          <a:lstStyle>
            <a:lvl1pPr algn="r">
              <a:defRPr sz="1700"/>
            </a:lvl1pPr>
          </a:lstStyle>
          <a:p>
            <a:fld id="{9EED455D-D2B5-46A5-ACD7-E61CF9841A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497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A08C6-CD1A-4B6D-B97C-E4800A4EC31A}" type="datetime1">
              <a:rPr lang="ru-RU" smtClean="0"/>
              <a:t>08.03.2023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6FB9-D815-4CFA-A2AF-1A61A493C7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869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2B505-C463-4CF7-8E3D-B8FE283CBC0E}" type="datetime1">
              <a:rPr lang="ru-RU" smtClean="0"/>
              <a:t>08.03.2023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6FB9-D815-4CFA-A2AF-1A61A493C7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166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A5A1-86CB-4C5F-912E-3AF55F949619}" type="datetime1">
              <a:rPr lang="ru-RU" smtClean="0"/>
              <a:t>08.03.2023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6FB9-D815-4CFA-A2AF-1A61A493C7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436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AAFBD-3FCF-4874-A640-5BA41AC090FE}" type="datetime1">
              <a:rPr lang="ru-RU" smtClean="0"/>
              <a:t>08.03.2023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6FB9-D815-4CFA-A2AF-1A61A493C7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458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0770E-4746-4900-A8B5-95934A051FEE}" type="datetime1">
              <a:rPr lang="ru-RU" smtClean="0"/>
              <a:t>08.03.2023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6FB9-D815-4CFA-A2AF-1A61A493C7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654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1A43D-2208-4EA6-9EA5-455BEAED84EB}" type="datetime1">
              <a:rPr lang="ru-RU" smtClean="0"/>
              <a:t>08.03.2023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6FB9-D815-4CFA-A2AF-1A61A493C7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333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D581-5564-45A4-BD2E-A39B31258716}" type="datetime1">
              <a:rPr lang="ru-RU" smtClean="0"/>
              <a:t>08.03.2023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6FB9-D815-4CFA-A2AF-1A61A493C7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299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2836D-5BDC-4222-8BFB-70D974BB70B9}" type="datetime1">
              <a:rPr lang="ru-RU" smtClean="0"/>
              <a:t>08.03.2023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6FB9-D815-4CFA-A2AF-1A61A493C7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052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40EE-AF01-418E-97A2-539EFA04761B}" type="datetime1">
              <a:rPr lang="ru-RU" smtClean="0"/>
              <a:t>08.03.2023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6FB9-D815-4CFA-A2AF-1A61A493C7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237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CCC1E-B379-4F08-B32A-9EEF05186BBD}" type="datetime1">
              <a:rPr lang="ru-RU" smtClean="0"/>
              <a:t>08.03.2023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6FB9-D815-4CFA-A2AF-1A61A493C7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466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C915E-602A-4CC9-BDD0-BB545702BE4B}" type="datetime1">
              <a:rPr lang="ru-RU" smtClean="0"/>
              <a:t>08.03.2023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6FB9-D815-4CFA-A2AF-1A61A493C7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271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8D5EA-E763-4FA4-81E7-1E1D31619A09}" type="datetime1">
              <a:rPr lang="ru-RU" smtClean="0"/>
              <a:t>08.03.2023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56FB9-D815-4CFA-A2AF-1A61A493C7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322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chat.whatsapp.com/G7xt9jfNxMIL0jgWoDi41H" TargetMode="External"/><Relationship Id="rId3" Type="http://schemas.openxmlformats.org/officeDocument/2006/relationships/hyperlink" Target="https://kazanexpo.ru/" TargetMode="External"/><Relationship Id="rId7" Type="http://schemas.openxmlformats.org/officeDocument/2006/relationships/hyperlink" Target="https://t.me/+Q4wGKv5cglg2NjNi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channel/UCniNbWRP5Qx9Saad5w2WxLA/videos" TargetMode="External"/><Relationship Id="rId5" Type="http://schemas.openxmlformats.org/officeDocument/2006/relationships/hyperlink" Target="https://t.me/kazan_expo" TargetMode="External"/><Relationship Id="rId4" Type="http://schemas.openxmlformats.org/officeDocument/2006/relationships/hyperlink" Target="https://vk.com/kazan_exp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" y="0"/>
            <a:ext cx="9906000" cy="700942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5094" y="1695033"/>
            <a:ext cx="8755812" cy="2266414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Добровольческое движение </a:t>
            </a:r>
            <a:b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Kazan Expo Team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593773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5C13EA2-FD33-455E-ADF4-BCBC8AC23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6FB9-D815-4CFA-A2AF-1A61A493C710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3B8822-AF3F-4A93-ADB1-4F837782B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501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09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2400529-15F2-4645-BD6F-74BABF261D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21901"/>
            <a:ext cx="9906000" cy="1036099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1E4387B-F3B1-4BE0-BF36-0C0406267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6FB9-D815-4CFA-A2AF-1A61A493C710}" type="slidenum">
              <a:rPr lang="ru-RU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183A7D4-DF78-4E54-B05F-AC4CD20A8CA2}"/>
              </a:ext>
            </a:extLst>
          </p:cNvPr>
          <p:cNvSpPr/>
          <p:nvPr/>
        </p:nvSpPr>
        <p:spPr>
          <a:xfrm>
            <a:off x="1208601" y="721369"/>
            <a:ext cx="184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lang="ru-RU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lang="ru-RU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79F95B-2BC2-4D70-85C1-2A862C97F6F6}"/>
              </a:ext>
            </a:extLst>
          </p:cNvPr>
          <p:cNvSpPr txBox="1"/>
          <p:nvPr/>
        </p:nvSpPr>
        <p:spPr>
          <a:xfrm>
            <a:off x="0" y="375786"/>
            <a:ext cx="990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МВЦ «Казань Экспо»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0B45711-ABF4-48C3-AB59-C406AED80E29}"/>
              </a:ext>
            </a:extLst>
          </p:cNvPr>
          <p:cNvSpPr/>
          <p:nvPr/>
        </p:nvSpPr>
        <p:spPr>
          <a:xfrm>
            <a:off x="458269" y="1018163"/>
            <a:ext cx="89620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МВЦ «Казань Экспо» - международный выставочный центр, уникальный комплекс, один из крупнейших в России по величине выставочных площадей.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Выставочный центр позволяет проводить крупнейшие мероприятия мирового масштаба.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F2F3D7-DBC0-4BA8-B7A3-E984A53E6E39}"/>
              </a:ext>
            </a:extLst>
          </p:cNvPr>
          <p:cNvSpPr txBox="1"/>
          <p:nvPr/>
        </p:nvSpPr>
        <p:spPr>
          <a:xfrm>
            <a:off x="0" y="5243"/>
            <a:ext cx="8549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«Добровольческое движение «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Kazan Expo Team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dirty="0">
              <a:solidFill>
                <a:schemeClr val="bg1">
                  <a:lumMod val="50000"/>
                </a:schemeClr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kuda-kazan.ru/uploads/043bc1f4c085fe3ebcf210c11aa95cc0.jpeg">
            <a:extLst>
              <a:ext uri="{FF2B5EF4-FFF2-40B4-BE49-F238E27FC236}">
                <a16:creationId xmlns:a16="http://schemas.microsoft.com/office/drawing/2014/main" id="{2989BEE9-EE02-4D96-8404-2C43850E3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752" y="2315737"/>
            <a:ext cx="4342495" cy="28879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871805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2400529-15F2-4645-BD6F-74BABF261D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21901"/>
            <a:ext cx="9906000" cy="1036099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1E4387B-F3B1-4BE0-BF36-0C0406267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6FB9-D815-4CFA-A2AF-1A61A493C710}" type="slidenum">
              <a:rPr lang="ru-RU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183A7D4-DF78-4E54-B05F-AC4CD20A8CA2}"/>
              </a:ext>
            </a:extLst>
          </p:cNvPr>
          <p:cNvSpPr/>
          <p:nvPr/>
        </p:nvSpPr>
        <p:spPr>
          <a:xfrm>
            <a:off x="1208601" y="721369"/>
            <a:ext cx="184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lang="ru-RU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lang="ru-RU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79F95B-2BC2-4D70-85C1-2A862C97F6F6}"/>
              </a:ext>
            </a:extLst>
          </p:cNvPr>
          <p:cNvSpPr txBox="1"/>
          <p:nvPr/>
        </p:nvSpPr>
        <p:spPr>
          <a:xfrm>
            <a:off x="0" y="375786"/>
            <a:ext cx="990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«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Kazan Expo Team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»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0B45711-ABF4-48C3-AB59-C406AED80E29}"/>
              </a:ext>
            </a:extLst>
          </p:cNvPr>
          <p:cNvSpPr/>
          <p:nvPr/>
        </p:nvSpPr>
        <p:spPr>
          <a:xfrm>
            <a:off x="458269" y="1018163"/>
            <a:ext cx="89620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Kazan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Expo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добровольческое движение, созданное в целях успешной реализации и повышения уровня проведения на территории МВЦ «Казань Экспо»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выставочно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-ярморочных,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конгрессных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 выставочных мероприятий.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F2F3D7-DBC0-4BA8-B7A3-E984A53E6E39}"/>
              </a:ext>
            </a:extLst>
          </p:cNvPr>
          <p:cNvSpPr txBox="1"/>
          <p:nvPr/>
        </p:nvSpPr>
        <p:spPr>
          <a:xfrm>
            <a:off x="0" y="5243"/>
            <a:ext cx="8549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«Добровольческое движение «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Kazan Expo Team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dirty="0">
              <a:solidFill>
                <a:schemeClr val="bg1">
                  <a:lumMod val="50000"/>
                </a:schemeClr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55B6C1-080D-4DDC-9B14-C2A7761912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6" r="24460" b="17526"/>
          <a:stretch/>
        </p:blipFill>
        <p:spPr>
          <a:xfrm>
            <a:off x="2693914" y="2103739"/>
            <a:ext cx="4518171" cy="29631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38651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2400529-15F2-4645-BD6F-74BABF261D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21901"/>
            <a:ext cx="9906000" cy="1036099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1E4387B-F3B1-4BE0-BF36-0C0406267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6FB9-D815-4CFA-A2AF-1A61A493C710}" type="slidenum">
              <a:rPr lang="ru-RU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183A7D4-DF78-4E54-B05F-AC4CD20A8CA2}"/>
              </a:ext>
            </a:extLst>
          </p:cNvPr>
          <p:cNvSpPr/>
          <p:nvPr/>
        </p:nvSpPr>
        <p:spPr>
          <a:xfrm>
            <a:off x="1208601" y="721369"/>
            <a:ext cx="184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lang="ru-RU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lang="ru-RU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79F95B-2BC2-4D70-85C1-2A862C97F6F6}"/>
              </a:ext>
            </a:extLst>
          </p:cNvPr>
          <p:cNvSpPr txBox="1"/>
          <p:nvPr/>
        </p:nvSpPr>
        <p:spPr>
          <a:xfrm>
            <a:off x="0" y="375786"/>
            <a:ext cx="990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«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Kazan Expo Team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»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0B45711-ABF4-48C3-AB59-C406AED80E29}"/>
              </a:ext>
            </a:extLst>
          </p:cNvPr>
          <p:cNvSpPr/>
          <p:nvPr/>
        </p:nvSpPr>
        <p:spPr>
          <a:xfrm>
            <a:off x="6244681" y="1620305"/>
            <a:ext cx="31537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 добровольческого движения 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«Kazan Expo Team»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конец 2022 года входят порядка 500 человек активно участвующих в реализации мероприятий различного уровня (от городских до международных). 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F2F3D7-DBC0-4BA8-B7A3-E984A53E6E39}"/>
              </a:ext>
            </a:extLst>
          </p:cNvPr>
          <p:cNvSpPr txBox="1"/>
          <p:nvPr/>
        </p:nvSpPr>
        <p:spPr>
          <a:xfrm>
            <a:off x="0" y="5243"/>
            <a:ext cx="8549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«Добровольческое движение «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Kazan Expo Team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dirty="0">
              <a:solidFill>
                <a:schemeClr val="bg1">
                  <a:lumMod val="50000"/>
                </a:schemeClr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10D966-C9CF-4202-9836-1FA490B571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9"/>
          <a:stretch/>
        </p:blipFill>
        <p:spPr>
          <a:xfrm>
            <a:off x="628632" y="1110639"/>
            <a:ext cx="5050172" cy="3752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78149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2400529-15F2-4645-BD6F-74BABF261D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21901"/>
            <a:ext cx="9906000" cy="1036099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1E4387B-F3B1-4BE0-BF36-0C0406267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6FB9-D815-4CFA-A2AF-1A61A493C710}" type="slidenum">
              <a:rPr lang="ru-RU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183A7D4-DF78-4E54-B05F-AC4CD20A8CA2}"/>
              </a:ext>
            </a:extLst>
          </p:cNvPr>
          <p:cNvSpPr/>
          <p:nvPr/>
        </p:nvSpPr>
        <p:spPr>
          <a:xfrm>
            <a:off x="1208601" y="721369"/>
            <a:ext cx="184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lang="ru-RU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lang="ru-RU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79F95B-2BC2-4D70-85C1-2A862C97F6F6}"/>
              </a:ext>
            </a:extLst>
          </p:cNvPr>
          <p:cNvSpPr txBox="1"/>
          <p:nvPr/>
        </p:nvSpPr>
        <p:spPr>
          <a:xfrm>
            <a:off x="0" y="375786"/>
            <a:ext cx="990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«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Kazan Expo Team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»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0B45711-ABF4-48C3-AB59-C406AED80E29}"/>
              </a:ext>
            </a:extLst>
          </p:cNvPr>
          <p:cNvSpPr/>
          <p:nvPr/>
        </p:nvSpPr>
        <p:spPr>
          <a:xfrm>
            <a:off x="4848837" y="2115256"/>
            <a:ext cx="475655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март 2023 года благодаря помощи волонтёров успешно реализовано более 10 проектов.</a:t>
            </a:r>
          </a:p>
          <a:p>
            <a:pPr algn="just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Самым масштабным является - </a:t>
            </a:r>
          </a:p>
          <a:p>
            <a:pPr algn="just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специализированная сельскохозяйственная выставка достижений АПК «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ТатАгроЭкспо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F2F3D7-DBC0-4BA8-B7A3-E984A53E6E39}"/>
              </a:ext>
            </a:extLst>
          </p:cNvPr>
          <p:cNvSpPr txBox="1"/>
          <p:nvPr/>
        </p:nvSpPr>
        <p:spPr>
          <a:xfrm>
            <a:off x="0" y="5243"/>
            <a:ext cx="8549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«Добровольческое движение «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Kazan Expo Team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dirty="0">
              <a:solidFill>
                <a:schemeClr val="bg1">
                  <a:lumMod val="50000"/>
                </a:schemeClr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10D966-C9CF-4202-9836-1FA490B571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48" t="20972" r="31244" b="1576"/>
          <a:stretch/>
        </p:blipFill>
        <p:spPr>
          <a:xfrm>
            <a:off x="570451" y="1306144"/>
            <a:ext cx="3515222" cy="3746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96614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2400529-15F2-4645-BD6F-74BABF261D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21901"/>
            <a:ext cx="9906000" cy="1036099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1E4387B-F3B1-4BE0-BF36-0C0406267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6FB9-D815-4CFA-A2AF-1A61A493C710}" type="slidenum">
              <a:rPr lang="ru-RU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fld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183A7D4-DF78-4E54-B05F-AC4CD20A8CA2}"/>
              </a:ext>
            </a:extLst>
          </p:cNvPr>
          <p:cNvSpPr/>
          <p:nvPr/>
        </p:nvSpPr>
        <p:spPr>
          <a:xfrm>
            <a:off x="1208601" y="721369"/>
            <a:ext cx="184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lang="ru-RU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lang="ru-RU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79F95B-2BC2-4D70-85C1-2A862C97F6F6}"/>
              </a:ext>
            </a:extLst>
          </p:cNvPr>
          <p:cNvSpPr txBox="1"/>
          <p:nvPr/>
        </p:nvSpPr>
        <p:spPr>
          <a:xfrm>
            <a:off x="0" y="375786"/>
            <a:ext cx="990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«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Kazan Expo Team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»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0B45711-ABF4-48C3-AB59-C406AED80E29}"/>
              </a:ext>
            </a:extLst>
          </p:cNvPr>
          <p:cNvSpPr/>
          <p:nvPr/>
        </p:nvSpPr>
        <p:spPr>
          <a:xfrm>
            <a:off x="247720" y="2451301"/>
            <a:ext cx="49870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Отличительным знаком волонтёров является футболка фирменного цвета.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F2F3D7-DBC0-4BA8-B7A3-E984A53E6E39}"/>
              </a:ext>
            </a:extLst>
          </p:cNvPr>
          <p:cNvSpPr txBox="1"/>
          <p:nvPr/>
        </p:nvSpPr>
        <p:spPr>
          <a:xfrm>
            <a:off x="0" y="5243"/>
            <a:ext cx="8549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«Добровольческое движение «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Kazan Expo Team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dirty="0">
              <a:solidFill>
                <a:schemeClr val="bg1">
                  <a:lumMod val="50000"/>
                </a:schemeClr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C8FF9E-4C23-4B7D-BE9E-24FE87EE1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2" t="4571" r="16394" b="26903"/>
          <a:stretch/>
        </p:blipFill>
        <p:spPr>
          <a:xfrm>
            <a:off x="5494789" y="1110383"/>
            <a:ext cx="3867325" cy="35653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68670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2400529-15F2-4645-BD6F-74BABF261D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6658"/>
            <a:ext cx="9906000" cy="1036099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1E4387B-F3B1-4BE0-BF36-0C0406267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6FB9-D815-4CFA-A2AF-1A61A493C710}" type="slidenum">
              <a:rPr lang="ru-RU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183A7D4-DF78-4E54-B05F-AC4CD20A8CA2}"/>
              </a:ext>
            </a:extLst>
          </p:cNvPr>
          <p:cNvSpPr/>
          <p:nvPr/>
        </p:nvSpPr>
        <p:spPr>
          <a:xfrm>
            <a:off x="1208601" y="721369"/>
            <a:ext cx="184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lang="ru-RU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lang="ru-RU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79F95B-2BC2-4D70-85C1-2A862C97F6F6}"/>
              </a:ext>
            </a:extLst>
          </p:cNvPr>
          <p:cNvSpPr txBox="1"/>
          <p:nvPr/>
        </p:nvSpPr>
        <p:spPr>
          <a:xfrm>
            <a:off x="0" y="375786"/>
            <a:ext cx="990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Основной функционал волонтёров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0B45711-ABF4-48C3-AB59-C406AED80E29}"/>
              </a:ext>
            </a:extLst>
          </p:cNvPr>
          <p:cNvSpPr/>
          <p:nvPr/>
        </p:nvSpPr>
        <p:spPr>
          <a:xfrm>
            <a:off x="222552" y="1110383"/>
            <a:ext cx="56832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Навигация и разведение потоков посетителей и участников; 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в заполнении первичных документов;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Итоговый опрос участников выставок;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F2F3D7-DBC0-4BA8-B7A3-E984A53E6E39}"/>
              </a:ext>
            </a:extLst>
          </p:cNvPr>
          <p:cNvSpPr txBox="1"/>
          <p:nvPr/>
        </p:nvSpPr>
        <p:spPr>
          <a:xfrm>
            <a:off x="0" y="5243"/>
            <a:ext cx="8549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«Добровольческое движение «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Kazan Expo Team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dirty="0">
              <a:solidFill>
                <a:schemeClr val="bg1">
                  <a:lumMod val="50000"/>
                </a:schemeClr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C8FF9E-4C23-4B7D-BE9E-24FE87EE1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26503" r="-1608" b="5026"/>
          <a:stretch/>
        </p:blipFill>
        <p:spPr>
          <a:xfrm>
            <a:off x="6418164" y="1303015"/>
            <a:ext cx="3193159" cy="28690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2DEF2DE-8E6C-48DB-87D7-23DA63D102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0" t="5700" r="5221" b="15835"/>
          <a:stretch/>
        </p:blipFill>
        <p:spPr>
          <a:xfrm>
            <a:off x="1393332" y="2609903"/>
            <a:ext cx="4060271" cy="2690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93148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2400529-15F2-4645-BD6F-74BABF261D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6658"/>
            <a:ext cx="9906000" cy="1036099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1E4387B-F3B1-4BE0-BF36-0C0406267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6FB9-D815-4CFA-A2AF-1A61A493C710}" type="slidenum">
              <a:rPr lang="ru-RU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fld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183A7D4-DF78-4E54-B05F-AC4CD20A8CA2}"/>
              </a:ext>
            </a:extLst>
          </p:cNvPr>
          <p:cNvSpPr/>
          <p:nvPr/>
        </p:nvSpPr>
        <p:spPr>
          <a:xfrm>
            <a:off x="1208601" y="721369"/>
            <a:ext cx="184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lang="ru-RU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lang="ru-RU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79F95B-2BC2-4D70-85C1-2A862C97F6F6}"/>
              </a:ext>
            </a:extLst>
          </p:cNvPr>
          <p:cNvSpPr txBox="1"/>
          <p:nvPr/>
        </p:nvSpPr>
        <p:spPr>
          <a:xfrm>
            <a:off x="0" y="375786"/>
            <a:ext cx="990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Основной функционал волонтёров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0B45711-ABF4-48C3-AB59-C406AED80E29}"/>
              </a:ext>
            </a:extLst>
          </p:cNvPr>
          <p:cNvSpPr/>
          <p:nvPr/>
        </p:nvSpPr>
        <p:spPr>
          <a:xfrm>
            <a:off x="222552" y="1110383"/>
            <a:ext cx="568329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Регистрация участников и посетителей мероприятия; 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Сопровождение гостей;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Раздача рекламной продукции и брошюр;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Развлечение гостей (аниматоры и мастер классы);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в прохождении турникетов.</a:t>
            </a:r>
          </a:p>
          <a:p>
            <a:pPr marL="285750" indent="-285750" algn="just">
              <a:buFontTx/>
              <a:buChar char="-"/>
            </a:pP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F2F3D7-DBC0-4BA8-B7A3-E984A53E6E39}"/>
              </a:ext>
            </a:extLst>
          </p:cNvPr>
          <p:cNvSpPr txBox="1"/>
          <p:nvPr/>
        </p:nvSpPr>
        <p:spPr>
          <a:xfrm>
            <a:off x="0" y="5243"/>
            <a:ext cx="8549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«Добровольческое движение «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Kazan Expo Team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dirty="0">
              <a:solidFill>
                <a:schemeClr val="bg1">
                  <a:lumMod val="50000"/>
                </a:schemeClr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C8FF9E-4C23-4B7D-BE9E-24FE87EE1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48" t="4961" r="14485" b="10472"/>
          <a:stretch/>
        </p:blipFill>
        <p:spPr>
          <a:xfrm>
            <a:off x="6543413" y="1229562"/>
            <a:ext cx="2818701" cy="32702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FC74DF5-B2FF-43A9-AECE-8B41108D9D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87" t="3737" r="696" b="42273"/>
          <a:stretch/>
        </p:blipFill>
        <p:spPr>
          <a:xfrm>
            <a:off x="656826" y="2887572"/>
            <a:ext cx="5131575" cy="22630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77293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2400529-15F2-4645-BD6F-74BABF261D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21901"/>
            <a:ext cx="9906000" cy="1036099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1E4387B-F3B1-4BE0-BF36-0C0406267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6FB9-D815-4CFA-A2AF-1A61A493C710}" type="slidenum">
              <a:rPr lang="ru-RU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fld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183A7D4-DF78-4E54-B05F-AC4CD20A8CA2}"/>
              </a:ext>
            </a:extLst>
          </p:cNvPr>
          <p:cNvSpPr/>
          <p:nvPr/>
        </p:nvSpPr>
        <p:spPr>
          <a:xfrm>
            <a:off x="1208601" y="721369"/>
            <a:ext cx="184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lang="ru-RU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lang="ru-RU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79F95B-2BC2-4D70-85C1-2A862C97F6F6}"/>
              </a:ext>
            </a:extLst>
          </p:cNvPr>
          <p:cNvSpPr txBox="1"/>
          <p:nvPr/>
        </p:nvSpPr>
        <p:spPr>
          <a:xfrm>
            <a:off x="0" y="375786"/>
            <a:ext cx="990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Социальные сети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0B45711-ABF4-48C3-AB59-C406AED80E29}"/>
              </a:ext>
            </a:extLst>
          </p:cNvPr>
          <p:cNvSpPr/>
          <p:nvPr/>
        </p:nvSpPr>
        <p:spPr>
          <a:xfrm>
            <a:off x="458269" y="1018163"/>
            <a:ext cx="896202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МВЦ «Казань Экспо»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https://kazanexpo.ru/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VK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https://vk.com/kazan_expo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Telegram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https://t.me/kazan_expo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YouTube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https://www.youtube.com/channel/UCniNbWRP5Qx9Saad5w2WxLA/videos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Kazan Expo Team</a:t>
            </a:r>
          </a:p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Telegram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https://t.me/+Q4wGKv5cglg2NjNi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Whats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https://chat.whatsapp.com/G7xt9jfNxMIL0jgWoDi41H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F2F3D7-DBC0-4BA8-B7A3-E984A53E6E39}"/>
              </a:ext>
            </a:extLst>
          </p:cNvPr>
          <p:cNvSpPr txBox="1"/>
          <p:nvPr/>
        </p:nvSpPr>
        <p:spPr>
          <a:xfrm>
            <a:off x="0" y="5243"/>
            <a:ext cx="8549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«Добровольческое движение «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Kazan Expo Team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dirty="0">
              <a:solidFill>
                <a:schemeClr val="bg1">
                  <a:lumMod val="50000"/>
                </a:schemeClr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0577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600" dirty="0" smtClean="0">
            <a:solidFill>
              <a:schemeClr val="bg1">
                <a:lumMod val="6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54832</TotalTime>
  <Words>370</Words>
  <Application>Microsoft Office PowerPoint</Application>
  <PresentationFormat>Лист A4 (210x297 мм)</PresentationFormat>
  <Paragraphs>68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Добровольческое движение  «Kazan Expo Team»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KAZAN EXPO LLC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Абдуллин Тагир Ришатович</dc:creator>
  <cp:lastModifiedBy>Шайдуллина Алина Рафисовна</cp:lastModifiedBy>
  <cp:revision>1575</cp:revision>
  <cp:lastPrinted>2022-10-11T11:43:25Z</cp:lastPrinted>
  <dcterms:created xsi:type="dcterms:W3CDTF">2019-02-26T07:34:04Z</dcterms:created>
  <dcterms:modified xsi:type="dcterms:W3CDTF">2023-03-08T08:21:24Z</dcterms:modified>
</cp:coreProperties>
</file>