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40CFD-804B-40F0-8140-5E1DB061C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BC0BB5-9A74-4B08-9257-BEFDBFBD0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46979B-C112-4577-AB25-081122EB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E7CA85-F370-4427-80E0-FC8E17C3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8482AF-147E-4176-A9DE-72A88290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00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138F1-010B-47C4-88E5-656E271B1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188073-5ECF-451A-AB2C-5E1955671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E43521-F93F-4E93-BB78-A02DAF95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124A10-189E-4C79-83B6-161233B4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9F4826-FEC8-4159-A48A-B1DD1ACB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65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5A6DA81-CBB1-4551-AAC2-E93072450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028B68C-9970-4BFF-8196-CB585CA04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1FE192-9BC0-4755-AF04-496B8B03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01414D-76E6-41F2-8801-114543EB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3D878A-E9E4-4EF2-8895-65D9138A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4592D-1D75-45CD-A788-00F198446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5E2EC-305F-409A-9F0F-ED90E76B8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152F5-87DB-449C-A19A-9647B75EF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9C7A7D-B9B4-49A9-AFA5-D5B4401A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D86720-A2E1-489A-8B3D-4549ACBAD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02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105630-BAA5-445F-A24C-F40073EA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30C8AD-A69D-473F-A4A5-A47D30AB7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C709E6-1C5C-4863-BEB2-4D43AC89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B2A84F-5AA6-459D-AF65-ED533D88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066ECC-2885-4491-884A-B124AFE3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29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8EB77-7141-44E1-8678-88503C0C3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9560B-C826-40E4-AA97-E3766B72D7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A161B6-898E-46EF-94CF-5243A814A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FFBDE3-D9CD-44FE-9BA9-C1164B8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D5C079-19D2-4817-AB75-9D1BD476C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731C17-E7A3-4A1A-BFC1-54638EDA8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5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52E8B-4A8E-4D1E-8B94-46B0170F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2983DE-7DDC-4251-A772-39466C579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1B8F4-1128-4FAF-BA7D-A1AB2DDE2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C8A8AE-4A85-4B92-A74B-2E72B703D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3EDF11-2F9F-4459-8864-A037859F2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FE6A9F-CB59-4D3F-AB7C-9B9E88D0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3E286FD-0282-46BC-86F4-F3709CF9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CAF084B-9F17-4BE1-A97C-B2E3A889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93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B6308-1EB0-4340-A97E-E3079E7F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761813-F5B4-43FF-BD25-3A4346CF9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4D39A3-72C9-4AB7-B115-D497585A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2FF5BE-8FEF-4C5B-809F-EEDD5D2D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65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4C87910-5DB0-4D3D-89F0-AD49A2C4C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DDC74F-90AE-43B3-963B-C534E2B1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78687A-B864-4961-A72F-6E89AED7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0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A96878-635A-4545-AA12-3F825A78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43A82A-04BD-44F1-92C4-543972E6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E9565E-79D6-4071-8DE2-2F11ABAD0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8C62A5-B1F4-4CF4-8CE0-D1B73791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5BA7D-AD09-47F8-BA34-2AA2B442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654A06-0AEF-4E9D-BF13-31755408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85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2825E-1B6C-4597-AB4B-6847F1375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0D8C8E9-CB49-461D-A1BF-C9B404547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CAA240-4823-4C6F-83AA-B25783634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9CEE23-5946-4BF7-863F-5DC1990F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BBD03B-79B8-41E2-B5DE-FA928805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C22144-2775-4FF3-BA7A-56EC52CC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5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C3A65-E427-4F74-80DC-2F8963F26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8B9600-D1D7-4CB3-B51A-18E58C2DA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28DE9-EBA8-416C-96CB-C4D88F57C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E717-72C0-4682-BEE8-37B043C4309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DCD953-55F7-4104-8B49-9698D9CE5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659617-A7B9-4742-80B1-DF67780AC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94532-F4AD-4481-90F3-1C271A8E7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04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vk.com/chvo_rukidobr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97BEF-8B16-4331-B4E2-63AC2BB63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5904"/>
          </a:xfrm>
        </p:spPr>
        <p:txBody>
          <a:bodyPr/>
          <a:lstStyle/>
          <a:p>
            <a:r>
              <a:rPr lang="ru-RU" dirty="0"/>
              <a:t>Руки добра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A52200-7FF2-4CAC-BB25-30AF09E95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2534" y="2484438"/>
            <a:ext cx="9144000" cy="580495"/>
          </a:xfrm>
        </p:spPr>
        <p:txBody>
          <a:bodyPr/>
          <a:lstStyle/>
          <a:p>
            <a:r>
              <a:rPr lang="ru-RU" dirty="0"/>
              <a:t>Школьный волонтерский отряд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5D0923D-F772-4E07-AA7F-9B27BA41E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133" y="3064933"/>
            <a:ext cx="3198684" cy="318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7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64694D-6672-477D-B490-6A42A0F0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МИССИЯ ОТРЯДА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B10CD4-5292-48CA-A773-AD2A8178B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dirty="0"/>
              <a:t>ВНЕСТИ ВКЛАД В ЖИЗНЬ КАЖДОГО ЖИТЕЛЯ РОДНОГО ПОСЕЛКА, ДЕЛАЯ ИХ ЖИЗНЬ СВЕТЛЕЕ И ЯРЧЕ, ПРОТЯГИВАЯ РУКУ ПОМОЩИ КАЖДОМУ НУЖДАЮЩЕМУСЯ В НЕЙ.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18CF587D-CD3A-49B1-B4BF-C769B0221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994" y="4904509"/>
            <a:ext cx="1848503" cy="183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2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A414-F64A-42B8-8CD1-A03E8487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Основные</a:t>
            </a:r>
            <a:r>
              <a:rPr lang="ru-RU" dirty="0"/>
              <a:t> </a:t>
            </a:r>
            <a:r>
              <a:rPr lang="ru-RU" b="1" dirty="0"/>
              <a:t>направления</a:t>
            </a:r>
            <a:r>
              <a:rPr lang="ru-RU" dirty="0"/>
              <a:t> </a:t>
            </a:r>
            <a:r>
              <a:rPr lang="ru-RU" b="1" dirty="0"/>
              <a:t>работы</a:t>
            </a:r>
            <a:r>
              <a:rPr lang="ru-RU" dirty="0"/>
              <a:t> </a:t>
            </a:r>
            <a:r>
              <a:rPr lang="ru-RU" b="1" dirty="0"/>
              <a:t>отряда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EA163-99AB-4CB5-AC27-74DB6A02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/>
              <a:t>Педагогическое (помощь ребятам в д/с и начальной школе и др.)</a:t>
            </a:r>
          </a:p>
          <a:p>
            <a:r>
              <a:rPr lang="ru-RU" sz="3200" b="1" dirty="0"/>
              <a:t>Социальное (помощь всем кто нуждается в помощи)</a:t>
            </a:r>
          </a:p>
          <a:p>
            <a:endParaRPr lang="ru-RU" sz="3200" b="1" dirty="0"/>
          </a:p>
          <a:p>
            <a:r>
              <a:rPr lang="ru-RU" sz="3200" b="1" dirty="0"/>
              <a:t>Историческая память</a:t>
            </a:r>
          </a:p>
          <a:p>
            <a:endParaRPr lang="ru-RU" sz="3200" b="1" dirty="0"/>
          </a:p>
          <a:p>
            <a:r>
              <a:rPr lang="ru-RU" sz="3200" b="1" dirty="0"/>
              <a:t>Экология</a:t>
            </a:r>
          </a:p>
          <a:p>
            <a:endParaRPr lang="ru-RU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E79BD184-73B1-4C29-B1F1-72FAF972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059" y="5167311"/>
            <a:ext cx="1139395" cy="113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A414-F64A-42B8-8CD1-A03E8487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отряда и его руководители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EA163-99AB-4CB5-AC27-74DB6A02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отряде постоянно работают от 26-30 учащихся</a:t>
            </a:r>
          </a:p>
          <a:p>
            <a:r>
              <a:rPr lang="ru-RU" dirty="0"/>
              <a:t>Все ребята школы вовлечены в волонтерское движение в той или иной степени.</a:t>
            </a:r>
          </a:p>
          <a:p>
            <a:r>
              <a:rPr lang="ru-RU" dirty="0"/>
              <a:t>Большую помощь оказывают классные руководители и родители ребят.</a:t>
            </a:r>
          </a:p>
          <a:p>
            <a:pPr marL="0" indent="0">
              <a:buNone/>
            </a:pPr>
            <a:r>
              <a:rPr lang="ru-RU" dirty="0"/>
              <a:t>Руководителем отряда с 2020 года является Васильчиков Николай Константинович  (учитель истории и обществознания)</a:t>
            </a:r>
          </a:p>
          <a:p>
            <a:pPr marL="0" indent="0">
              <a:buNone/>
            </a:pPr>
            <a:r>
              <a:rPr lang="ru-RU" dirty="0"/>
              <a:t>Наставник руководителя Васильчикова Кристина Сергеевна</a:t>
            </a:r>
          </a:p>
          <a:p>
            <a:pPr marL="0" indent="0">
              <a:buNone/>
            </a:pPr>
            <a:r>
              <a:rPr lang="ru-RU" dirty="0"/>
              <a:t>(советник директора по ВР)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E79BD184-73B1-4C29-B1F1-72FAF972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059" y="5167311"/>
            <a:ext cx="1139395" cy="113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7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A414-F64A-42B8-8CD1-A03E8487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Краткая история отряда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EA163-99AB-4CB5-AC27-74DB6A02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нашей школе всегда в ребятах развивание доброту и отзывчивость и с 2010 года работал отряд волонтеров.</a:t>
            </a:r>
          </a:p>
          <a:p>
            <a:r>
              <a:rPr lang="ru-RU" dirty="0"/>
              <a:t>В 2015 году отряд реорганизовался в ШВО «Руки добра» , ребята разработали логотип, брендовую одежду(светло желтые футболки, сиреневый шелковый галстук/ атласный шарф, джинсы)</a:t>
            </a:r>
          </a:p>
          <a:p>
            <a:r>
              <a:rPr lang="ru-RU" dirty="0"/>
              <a:t>С апреля 2016 года имеем свою страничку на сайте </a:t>
            </a:r>
            <a:r>
              <a:rPr lang="ru-RU" dirty="0" err="1"/>
              <a:t>Добро.ру</a:t>
            </a:r>
            <a:endParaRPr lang="ru-RU" dirty="0"/>
          </a:p>
          <a:p>
            <a:r>
              <a:rPr lang="ru-RU" dirty="0"/>
              <a:t>Всю вою деятельность освещаем в группе в ВК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https://vk.com/chvo_rukidobra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E79BD184-73B1-4C29-B1F1-72FAF972E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059" y="5167311"/>
            <a:ext cx="1139395" cy="113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88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A414-F64A-42B8-8CD1-A03E8487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EA163-99AB-4CB5-AC27-74DB6A02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E79BD184-73B1-4C29-B1F1-72FAF972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059" y="5167311"/>
            <a:ext cx="1139395" cy="113373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C18A707-155C-4128-9A6F-9FA19F016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0393"/>
            <a:ext cx="12192000" cy="663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14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5A414-F64A-42B8-8CD1-A03E8487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Участие в конкурсах и победы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8EA163-99AB-4CB5-AC27-74DB6A02B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 добрых делах победа состоит уже в том, что совершается передача добра от сердца к сердцу , из рук в руки!</a:t>
            </a:r>
          </a:p>
          <a:p>
            <a:r>
              <a:rPr lang="ru-RU" dirty="0"/>
              <a:t>Участвовали и были призерами и победителями в муниципальном конкурсе волонтёрских отрядов</a:t>
            </a:r>
          </a:p>
          <a:p>
            <a:r>
              <a:rPr lang="ru-RU" dirty="0"/>
              <a:t>Участвовали в конкурсе Добро не уходит на каникулы</a:t>
            </a:r>
          </a:p>
          <a:p>
            <a:r>
              <a:rPr lang="ru-RU" dirty="0"/>
              <a:t>Различные грантовые конкурсы</a:t>
            </a:r>
          </a:p>
          <a:p>
            <a:pPr marL="0" indent="0">
              <a:buNone/>
            </a:pPr>
            <a:r>
              <a:rPr lang="ru-RU" dirty="0"/>
              <a:t>и т.д.</a:t>
            </a:r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E79BD184-73B1-4C29-B1F1-72FAF972E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059" y="5167311"/>
            <a:ext cx="1139395" cy="113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397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258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Руки добра</vt:lpstr>
      <vt:lpstr>МИССИЯ ОТРЯДА</vt:lpstr>
      <vt:lpstr>Основные направления работы отряда</vt:lpstr>
      <vt:lpstr>Состав отряда и его руководители  </vt:lpstr>
      <vt:lpstr>Краткая история отряда</vt:lpstr>
      <vt:lpstr>Презентация PowerPoint</vt:lpstr>
      <vt:lpstr>Участие в конкурсах и победы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Руки добра</dc:title>
  <dc:creator>EliteBook</dc:creator>
  <cp:lastModifiedBy>EliteBook</cp:lastModifiedBy>
  <cp:revision>1</cp:revision>
  <dcterms:created xsi:type="dcterms:W3CDTF">2023-11-11T16:52:19Z</dcterms:created>
  <dcterms:modified xsi:type="dcterms:W3CDTF">2023-11-11T17:18:49Z</dcterms:modified>
</cp:coreProperties>
</file>