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67" r:id="rId5"/>
    <p:sldId id="260" r:id="rId6"/>
    <p:sldId id="266" r:id="rId7"/>
    <p:sldId id="268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2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5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9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4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3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6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71D6-433F-410C-9410-1755767491CB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B89AF16-BABC-4248-99B7-7C44F81CC2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45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069A0-62BF-4697-A558-119C8767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938" y="109057"/>
            <a:ext cx="3524134" cy="1164369"/>
          </a:xfrm>
        </p:spPr>
        <p:txBody>
          <a:bodyPr/>
          <a:lstStyle/>
          <a:p>
            <a:r>
              <a:rPr lang="ru-RU" sz="7200" dirty="0"/>
              <a:t>КОТ</a:t>
            </a:r>
            <a:r>
              <a:rPr lang="ru-RU" sz="4000" dirty="0"/>
              <a:t>тедж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F2F95-49CE-4ADA-A647-DAC13AD50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199" y="4748169"/>
            <a:ext cx="3624801" cy="1400961"/>
          </a:xfrm>
        </p:spPr>
        <p:txBody>
          <a:bodyPr>
            <a:normAutofit/>
          </a:bodyPr>
          <a:lstStyle/>
          <a:p>
            <a:r>
              <a:rPr lang="ru-RU" dirty="0"/>
              <a:t>Выполнили:</a:t>
            </a:r>
          </a:p>
          <a:p>
            <a:r>
              <a:rPr lang="ru-RU" dirty="0"/>
              <a:t>Кабанова </a:t>
            </a:r>
            <a:r>
              <a:rPr lang="ru-RU" sz="2000" dirty="0"/>
              <a:t>Кристина</a:t>
            </a:r>
            <a:r>
              <a:rPr lang="ru-RU" dirty="0"/>
              <a:t> и Кабанова Алина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639B80-81ED-4BC5-A8C7-DCC0646D6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6234"/>
            <a:ext cx="6536304" cy="49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DAF2AF-0773-4759-B8BB-223D47A1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49" y="4360779"/>
            <a:ext cx="2139881" cy="160948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58F359C-4EDD-467B-9612-130B9C9DD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3" y="802299"/>
            <a:ext cx="8637073" cy="657385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цель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97DA05A-8DB2-42BA-ACA6-4F745B664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3" y="1735883"/>
            <a:ext cx="8637072" cy="1693117"/>
          </a:xfrm>
        </p:spPr>
        <p:txBody>
          <a:bodyPr>
            <a:normAutofit/>
          </a:bodyPr>
          <a:lstStyle/>
          <a:p>
            <a:r>
              <a:rPr lang="ru-RU" sz="2800" dirty="0"/>
              <a:t>Помочь Бездомным кошкам найти</a:t>
            </a:r>
          </a:p>
          <a:p>
            <a:r>
              <a:rPr lang="ru-RU" sz="2800" dirty="0"/>
              <a:t>Место проживания и пропитания</a:t>
            </a:r>
          </a:p>
        </p:txBody>
      </p:sp>
    </p:spTree>
    <p:extLst>
      <p:ext uri="{BB962C8B-B14F-4D97-AF65-F5344CB8AC3E}">
        <p14:creationId xmlns:p14="http://schemas.microsoft.com/office/powerpoint/2010/main" val="43722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069A0-62BF-4697-A558-119C8767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850333"/>
          </a:xfrm>
        </p:spPr>
        <p:txBody>
          <a:bodyPr>
            <a:normAutofit/>
          </a:bodyPr>
          <a:lstStyle/>
          <a:p>
            <a:r>
              <a:rPr lang="ru-RU" sz="4000" dirty="0"/>
              <a:t>План действий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F2F95-49CE-4ADA-A647-DAC13AD50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3" y="1744910"/>
            <a:ext cx="9089319" cy="2956785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комфортное и удобное жильё для животных</a:t>
            </a:r>
          </a:p>
          <a:p>
            <a:pPr marL="342900" indent="-342900" algn="l"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защиту и регулярное питание животных</a:t>
            </a:r>
            <a:endParaRPr lang="ru-RU" dirty="0"/>
          </a:p>
          <a:p>
            <a:pPr marL="342900" indent="-342900" algn="l"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привлечь к проекту как можно больше неравнодушных людей</a:t>
            </a:r>
          </a:p>
          <a:p>
            <a:pPr marL="342900" indent="-342900" algn="l"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Увеличить количество построенных домиков на всей территории Нижегородской области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опросы и выявлять, где наибольшее скопление бездомных кошек и собак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настоящего дома и добрых людей, которые возьмут на себя ответственность за кошечку или собачку, будут любить, кормить и ухаживать за ними.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более быстрого поиска хозяев или «Добрых рук», создать сайт, группы в соц. сетях, листовки и каталоги, где будут размещены фото кошечек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DAF2AF-0773-4759-B8BB-223D47A1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49" y="4360779"/>
            <a:ext cx="21398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2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261B5-F1E4-4E39-A0FF-45CB110F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9" y="1"/>
            <a:ext cx="10514201" cy="1049235"/>
          </a:xfrm>
        </p:spPr>
        <p:txBody>
          <a:bodyPr>
            <a:normAutofit/>
          </a:bodyPr>
          <a:lstStyle/>
          <a:p>
            <a:r>
              <a:rPr lang="ru-RU" dirty="0"/>
              <a:t>Опрос жителей нашего района и информация о животных, которые ищут свой дом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60B47-07EB-4C69-8A7D-3C6615092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70654">
            <a:off x="1508674" y="1292664"/>
            <a:ext cx="3561202" cy="4420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A5CE14-E567-4081-A6DD-29DD16F83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5717">
            <a:off x="6448711" y="1263873"/>
            <a:ext cx="3470007" cy="44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1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134961-97FE-480D-B1FB-E34E96361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38444">
            <a:off x="9344863" y="3941992"/>
            <a:ext cx="2500715" cy="17354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946AF2-3828-42E4-AF2B-78B62BAB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4090">
            <a:off x="9500801" y="851241"/>
            <a:ext cx="2386065" cy="174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069A0-62BF-4697-A558-119C8767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863" y="142978"/>
            <a:ext cx="7021585" cy="535649"/>
          </a:xfrm>
        </p:spPr>
        <p:txBody>
          <a:bodyPr>
            <a:noAutofit/>
          </a:bodyPr>
          <a:lstStyle/>
          <a:p>
            <a:r>
              <a:rPr lang="ru-RU" sz="3600" dirty="0"/>
              <a:t>им тоже нужен дом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6B5F86-9815-4EE7-9B0F-174AF0E9C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1571">
            <a:off x="442523" y="1008024"/>
            <a:ext cx="3297802" cy="2367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8A5707-C881-4EA3-97AB-BE35FCE8A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5309">
            <a:off x="330476" y="3359336"/>
            <a:ext cx="3081592" cy="2493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1DB7DB-6BF3-40F7-8DDE-087507443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583" y="830926"/>
            <a:ext cx="3162927" cy="2100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FE3CD6-A70D-423F-B3FB-E648D6661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020" y="954923"/>
            <a:ext cx="3558928" cy="205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59FBCA-E388-4250-B44F-B70AC15F8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9507">
            <a:off x="9944071" y="2620220"/>
            <a:ext cx="1839003" cy="1357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EEB26C-2964-4233-A6AD-BEC60063AF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47443">
            <a:off x="6947640" y="2817540"/>
            <a:ext cx="3145203" cy="155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A4CED0-BC1A-49CE-AC28-9E11412200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3416">
            <a:off x="7136690" y="4426384"/>
            <a:ext cx="2117241" cy="13846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0A061C-01AE-43BC-AA16-99D1990C7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7419">
            <a:off x="3481184" y="2989636"/>
            <a:ext cx="3565492" cy="251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57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88104-6F5F-4D45-B3A4-6CBE3B4B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976" y="299635"/>
            <a:ext cx="6233021" cy="771787"/>
          </a:xfrm>
        </p:spPr>
        <p:txBody>
          <a:bodyPr>
            <a:normAutofit fontScale="90000"/>
          </a:bodyPr>
          <a:lstStyle/>
          <a:p>
            <a:r>
              <a:rPr lang="ru-RU" dirty="0"/>
              <a:t>Скетч-поиск домика и логотипа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9703F0-D686-4FE2-99A3-4830CF790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039">
            <a:off x="8316060" y="1280567"/>
            <a:ext cx="3373247" cy="2350454"/>
          </a:xfrm>
          <a:ln w="38100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13A972-5ED0-40E3-90B0-7D484C98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759">
            <a:off x="415744" y="1004364"/>
            <a:ext cx="3104240" cy="20911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BE8349-A002-4F07-924E-25B726C2D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327" y="3840165"/>
            <a:ext cx="2785145" cy="2094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14CB0-308F-4C8E-9CFE-E810C4DE0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4164">
            <a:off x="192408" y="3159547"/>
            <a:ext cx="3358121" cy="24447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00D82A-FC1D-4FE9-9552-B897F76BF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9042" y="1334908"/>
            <a:ext cx="5332285" cy="39992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035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069A0-62BF-4697-A558-119C8767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697" y="105701"/>
            <a:ext cx="5255307" cy="535649"/>
          </a:xfrm>
        </p:spPr>
        <p:txBody>
          <a:bodyPr>
            <a:noAutofit/>
          </a:bodyPr>
          <a:lstStyle/>
          <a:p>
            <a:r>
              <a:rPr lang="ru-RU" sz="3600" dirty="0"/>
              <a:t>Готовый результат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6B5F86-9815-4EE7-9B0F-174AF0E9C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1571">
            <a:off x="296066" y="958326"/>
            <a:ext cx="3546963" cy="2560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8A5707-C881-4EA3-97AB-BE35FCE8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5309">
            <a:off x="204835" y="3394297"/>
            <a:ext cx="3389633" cy="2454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1DB7DB-6BF3-40F7-8DDE-087507443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247" y="882922"/>
            <a:ext cx="3136843" cy="2685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FE3CD6-A70D-423F-B3FB-E648D6661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2252">
            <a:off x="3873652" y="982267"/>
            <a:ext cx="2857064" cy="2268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946AF2-3828-42E4-AF2B-78B62BAB5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1792">
            <a:off x="9668660" y="1225848"/>
            <a:ext cx="2190962" cy="2541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59FBCA-E388-4250-B44F-B70AC15F8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9924" y="3568060"/>
            <a:ext cx="2963534" cy="222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EEB26C-2964-4233-A6AD-BEC60063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42375">
            <a:off x="6800801" y="3618244"/>
            <a:ext cx="2217411" cy="1862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0A061C-01AE-43BC-AA16-99D1990C7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0127">
            <a:off x="3668637" y="3164854"/>
            <a:ext cx="3087538" cy="259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72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FEAD38-91C4-46D3-A12A-DC9B74D74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2401"/>
            <a:ext cx="3180506" cy="3100080"/>
          </a:xfrm>
          <a:prstGeom prst="rect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2D2849-6FDB-4A04-A8B4-6C5557B57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/>
          <a:stretch/>
        </p:blipFill>
        <p:spPr>
          <a:xfrm rot="223025">
            <a:off x="379603" y="1311288"/>
            <a:ext cx="3589912" cy="3029852"/>
          </a:xfrm>
          <a:prstGeom prst="rect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6706A9-EEA4-4E2F-8EEE-9C4D48431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"/>
          <a:stretch/>
        </p:blipFill>
        <p:spPr>
          <a:xfrm rot="21127019">
            <a:off x="9139501" y="1184808"/>
            <a:ext cx="2595291" cy="3285712"/>
          </a:xfrm>
          <a:prstGeom prst="rect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35668D-A778-4DEA-98BB-7FB2F0D88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02" y="1022359"/>
            <a:ext cx="3405483" cy="2115124"/>
          </a:xfrm>
          <a:prstGeom prst="rect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053BAD-2BA7-4BF5-BCD3-CA1CD7F540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56" y="2826214"/>
            <a:ext cx="2163286" cy="2972454"/>
          </a:xfrm>
          <a:prstGeom prst="rect">
            <a:avLst/>
          </a:prstGeom>
          <a:ln w="38100"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069A0-62BF-4697-A558-119C8767A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66" y="159391"/>
            <a:ext cx="11073467" cy="624456"/>
          </a:xfrm>
        </p:spPr>
        <p:txBody>
          <a:bodyPr>
            <a:noAutofit/>
          </a:bodyPr>
          <a:lstStyle/>
          <a:p>
            <a:r>
              <a:rPr lang="ru-RU" sz="4400" dirty="0"/>
              <a:t>Модернизация будущего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54521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E948C-E0F3-4F10-B99B-2FEF7E08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795" y="897623"/>
            <a:ext cx="9009776" cy="3548542"/>
          </a:xfrm>
        </p:spPr>
        <p:txBody>
          <a:bodyPr>
            <a:normAutofit fontScale="90000"/>
          </a:bodyPr>
          <a:lstStyle/>
          <a:p>
            <a:r>
              <a:rPr lang="ru-RU" dirty="0"/>
              <a:t>Мы хотим Уменьшить количество бездомных животных и найти им настоящий дом, где их будут любить.</a:t>
            </a:r>
            <a:br>
              <a:rPr lang="ru-RU" dirty="0"/>
            </a:br>
            <a:r>
              <a:rPr lang="ru-RU" dirty="0"/>
              <a:t>А пока мы ищем для них добрые руки, то хотим, чтобы кошечки жили в хороших условиях.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Мы очень надеемся, что Вы нам в этом поможете!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7D2598-5265-4438-8468-E9BC2EC5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448" y="4348797"/>
            <a:ext cx="21398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331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Галерея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2095</TotalTime>
  <Words>192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Rockwell</vt:lpstr>
      <vt:lpstr>Галерея</vt:lpstr>
      <vt:lpstr>КОТтедж</vt:lpstr>
      <vt:lpstr>цель</vt:lpstr>
      <vt:lpstr>План действий</vt:lpstr>
      <vt:lpstr>Опрос жителей нашего района и информация о животных, которые ищут свой дом </vt:lpstr>
      <vt:lpstr>им тоже нужен дом</vt:lpstr>
      <vt:lpstr>Скетч-поиск домика и логотипа</vt:lpstr>
      <vt:lpstr>Готовый результат</vt:lpstr>
      <vt:lpstr>Модернизация будущего проекта</vt:lpstr>
      <vt:lpstr>Мы хотим Уменьшить количество бездомных животных и найти им настоящий дом, где их будут любить. А пока мы ищем для них добрые руки, то хотим, чтобы кошечки жили в хороших условиях.  Мы очень надеемся, что Вы нам в этом поможете!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КОТтедж</dc:title>
  <dc:creator>Vera</dc:creator>
  <cp:lastModifiedBy>Vera</cp:lastModifiedBy>
  <cp:revision>67</cp:revision>
  <dcterms:created xsi:type="dcterms:W3CDTF">2020-05-28T13:27:19Z</dcterms:created>
  <dcterms:modified xsi:type="dcterms:W3CDTF">2020-06-14T22:24:41Z</dcterms:modified>
</cp:coreProperties>
</file>