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61" r:id="rId4"/>
    <p:sldId id="260" r:id="rId5"/>
    <p:sldId id="259" r:id="rId6"/>
    <p:sldId id="263" r:id="rId7"/>
    <p:sldId id="264" r:id="rId8"/>
    <p:sldId id="289" r:id="rId9"/>
    <p:sldId id="269" r:id="rId10"/>
  </p:sldIdLst>
  <p:sldSz cx="18288000" cy="10287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Paytone One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767E57-3AF3-4AAB-B786-035AE5C2DC87}">
  <a:tblStyle styleId="{61767E57-3AF3-4AAB-B786-035AE5C2DC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228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/>
          <p:nvPr/>
        </p:nvSpPr>
        <p:spPr>
          <a:xfrm>
            <a:off x="413081" y="444700"/>
            <a:ext cx="17442662" cy="9371516"/>
          </a:xfrm>
          <a:custGeom>
            <a:avLst/>
            <a:gdLst/>
            <a:ahLst/>
            <a:cxnLst/>
            <a:rect l="l" t="t" r="r" b="b"/>
            <a:pathLst>
              <a:path w="4593196" h="2467812" extrusionOk="0">
                <a:moveTo>
                  <a:pt x="0" y="0"/>
                </a:moveTo>
                <a:lnTo>
                  <a:pt x="4593196" y="0"/>
                </a:lnTo>
                <a:lnTo>
                  <a:pt x="4593196" y="2467812"/>
                </a:lnTo>
                <a:lnTo>
                  <a:pt x="0" y="2467812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 rot="5400000">
            <a:off x="9938550" y="4576013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2330125" y="2731263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16" name="Google Shape;16;p3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17" name="Google Shape;17;p3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756700" y="1526325"/>
            <a:ext cx="10215600" cy="42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Paytone One"/>
              <a:buNone/>
              <a:defRPr sz="90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756700" y="58633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4"/>
          <p:cNvGrpSpPr/>
          <p:nvPr/>
        </p:nvGrpSpPr>
        <p:grpSpPr>
          <a:xfrm>
            <a:off x="565481" y="597100"/>
            <a:ext cx="17439906" cy="9370035"/>
            <a:chOff x="0" y="0"/>
            <a:chExt cx="4593196" cy="2467812"/>
          </a:xfrm>
        </p:grpSpPr>
        <p:sp>
          <p:nvSpPr>
            <p:cNvPr id="22" name="Google Shape;22;p4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23" name="Google Shape;23;p4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26" name="Google Shape;26;p4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57200" y="1088725"/>
            <a:ext cx="162381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2956175" y="3649378"/>
            <a:ext cx="10144500" cy="56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–"/>
              <a:defRPr sz="3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–"/>
              <a:defRPr sz="3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»"/>
              <a:defRPr sz="3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431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31" name="Google Shape;31;p5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32" name="Google Shape;32;p5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70901" y="639500"/>
            <a:ext cx="174399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4679038" y="66741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3200"/>
              <a:buNone/>
              <a:defRPr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32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3200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3200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3200"/>
              <a:buNone/>
              <a:defRPr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3200"/>
              <a:buNone/>
              <a:defRPr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3200"/>
              <a:buNone/>
              <a:defRPr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3200"/>
              <a:buNone/>
              <a:defRPr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6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37" name="Google Shape;37;p6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</p:sp>
        <p:sp>
          <p:nvSpPr>
            <p:cNvPr id="38" name="Google Shape;38;p6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035275" y="1689950"/>
            <a:ext cx="15495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4265175" y="4933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8660750" y="4933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7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44" name="Google Shape;44;p7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45" name="Google Shape;45;p7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737400" y="1290475"/>
            <a:ext cx="14436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3565225" y="3959425"/>
            <a:ext cx="6112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191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2pPr>
            <a:lvl3pPr marL="1371600" lvl="2" indent="-4191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3pPr>
            <a:lvl4pPr marL="1828800" lvl="3" indent="-4191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4pPr>
            <a:lvl5pPr marL="2286000" lvl="4" indent="-4191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»"/>
              <a:defRPr sz="3000"/>
            </a:lvl5pPr>
            <a:lvl6pPr marL="2743200" lvl="5" indent="-4191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9566575" y="3959425"/>
            <a:ext cx="6112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19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2pPr>
            <a:lvl3pPr marL="1371600" lvl="2" indent="-4191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3pPr>
            <a:lvl4pPr marL="1828800" lvl="3" indent="-4191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4pPr>
            <a:lvl5pPr marL="2286000" lvl="4" indent="-4191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»"/>
              <a:defRPr sz="3000"/>
            </a:lvl5pPr>
            <a:lvl6pPr marL="2743200" lvl="5" indent="-4191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51" name="Google Shape;51;p8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52" name="Google Shape;52;p8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8875" y="1549050"/>
            <a:ext cx="162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>
            <a:off x="413081" y="444700"/>
            <a:ext cx="17439906" cy="9370035"/>
            <a:chOff x="0" y="0"/>
            <a:chExt cx="4593196" cy="2467812"/>
          </a:xfrm>
        </p:grpSpPr>
        <p:sp>
          <p:nvSpPr>
            <p:cNvPr id="56" name="Google Shape;56;p9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57" name="Google Shape;57;p9"/>
            <p:cNvSpPr txBox="1"/>
            <p:nvPr/>
          </p:nvSpPr>
          <p:spPr>
            <a:xfrm>
              <a:off x="0" y="0"/>
              <a:ext cx="8127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226075" y="865175"/>
            <a:ext cx="11460300" cy="2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6284100" y="4071575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413081" y="444700"/>
            <a:ext cx="17442662" cy="9371516"/>
          </a:xfrm>
          <a:custGeom>
            <a:avLst/>
            <a:gdLst/>
            <a:ahLst/>
            <a:cxnLst/>
            <a:rect l="l" t="t" r="r" b="b"/>
            <a:pathLst>
              <a:path w="4593196" h="2467812" extrusionOk="0">
                <a:moveTo>
                  <a:pt x="0" y="0"/>
                </a:moveTo>
                <a:lnTo>
                  <a:pt x="4593196" y="0"/>
                </a:lnTo>
                <a:lnTo>
                  <a:pt x="4593196" y="2467812"/>
                </a:lnTo>
                <a:lnTo>
                  <a:pt x="0" y="2467812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1088725"/>
            <a:ext cx="162381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5538925" y="2485375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88725"/>
            <a:ext cx="162381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Paytone One"/>
              <a:buNone/>
              <a:defRPr sz="9000" i="0" u="none" strike="noStrike" cap="none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505200" y="39470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31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–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31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31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–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31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»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431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31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31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31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https://ok.ru/profile/463274647415?utm_campaign=android_share&amp;utm_content=profile" TargetMode="External"/><Relationship Id="rId4" Type="http://schemas.openxmlformats.org/officeDocument/2006/relationships/hyperlink" Target="mailto:moobr@bk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773376" y="7862156"/>
            <a:ext cx="6377980" cy="1489639"/>
          </a:xfrm>
          <a:prstGeom prst="roundRect">
            <a:avLst>
              <a:gd name="adj" fmla="val 50000"/>
            </a:avLst>
          </a:prstGeom>
          <a:solidFill>
            <a:srgbClr val="045E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" name="Google Shape;84;p13"/>
          <p:cNvGrpSpPr/>
          <p:nvPr/>
        </p:nvGrpSpPr>
        <p:grpSpPr>
          <a:xfrm>
            <a:off x="990178" y="2227243"/>
            <a:ext cx="2587072" cy="794089"/>
            <a:chOff x="778" y="0"/>
            <a:chExt cx="3449430" cy="1058785"/>
          </a:xfrm>
        </p:grpSpPr>
        <p:grpSp>
          <p:nvGrpSpPr>
            <p:cNvPr id="85" name="Google Shape;85;p13"/>
            <p:cNvGrpSpPr/>
            <p:nvPr/>
          </p:nvGrpSpPr>
          <p:grpSpPr>
            <a:xfrm>
              <a:off x="778" y="0"/>
              <a:ext cx="347217" cy="348773"/>
              <a:chOff x="1813" y="0"/>
              <a:chExt cx="809173" cy="812800"/>
            </a:xfrm>
          </p:grpSpPr>
          <p:sp>
            <p:nvSpPr>
              <p:cNvPr id="86" name="Google Shape;8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" name="Google Shape;88;p13"/>
            <p:cNvGrpSpPr/>
            <p:nvPr/>
          </p:nvGrpSpPr>
          <p:grpSpPr>
            <a:xfrm>
              <a:off x="784886" y="0"/>
              <a:ext cx="347217" cy="348773"/>
              <a:chOff x="1813" y="0"/>
              <a:chExt cx="809173" cy="812800"/>
            </a:xfrm>
          </p:grpSpPr>
          <p:sp>
            <p:nvSpPr>
              <p:cNvPr id="89" name="Google Shape;8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13"/>
            <p:cNvGrpSpPr/>
            <p:nvPr/>
          </p:nvGrpSpPr>
          <p:grpSpPr>
            <a:xfrm>
              <a:off x="1568993" y="0"/>
              <a:ext cx="347217" cy="348773"/>
              <a:chOff x="1813" y="0"/>
              <a:chExt cx="809173" cy="812800"/>
            </a:xfrm>
          </p:grpSpPr>
          <p:sp>
            <p:nvSpPr>
              <p:cNvPr id="92" name="Google Shape;9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13"/>
            <p:cNvGrpSpPr/>
            <p:nvPr/>
          </p:nvGrpSpPr>
          <p:grpSpPr>
            <a:xfrm>
              <a:off x="778" y="710012"/>
              <a:ext cx="347217" cy="348773"/>
              <a:chOff x="1813" y="0"/>
              <a:chExt cx="809173" cy="812800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3"/>
            <p:cNvGrpSpPr/>
            <p:nvPr/>
          </p:nvGrpSpPr>
          <p:grpSpPr>
            <a:xfrm>
              <a:off x="784886" y="710012"/>
              <a:ext cx="347217" cy="348773"/>
              <a:chOff x="1813" y="0"/>
              <a:chExt cx="809173" cy="812800"/>
            </a:xfrm>
          </p:grpSpPr>
          <p:sp>
            <p:nvSpPr>
              <p:cNvPr id="98" name="Google Shape;9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13"/>
            <p:cNvGrpSpPr/>
            <p:nvPr/>
          </p:nvGrpSpPr>
          <p:grpSpPr>
            <a:xfrm>
              <a:off x="1568993" y="710012"/>
              <a:ext cx="347217" cy="348773"/>
              <a:chOff x="1813" y="0"/>
              <a:chExt cx="809173" cy="812800"/>
            </a:xfrm>
          </p:grpSpPr>
          <p:sp>
            <p:nvSpPr>
              <p:cNvPr id="101" name="Google Shape;10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13"/>
            <p:cNvGrpSpPr/>
            <p:nvPr/>
          </p:nvGrpSpPr>
          <p:grpSpPr>
            <a:xfrm>
              <a:off x="2318883" y="0"/>
              <a:ext cx="347217" cy="348773"/>
              <a:chOff x="1813" y="0"/>
              <a:chExt cx="809173" cy="812800"/>
            </a:xfrm>
          </p:grpSpPr>
          <p:sp>
            <p:nvSpPr>
              <p:cNvPr id="104" name="Google Shape;10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" name="Google Shape;106;p13"/>
            <p:cNvGrpSpPr/>
            <p:nvPr/>
          </p:nvGrpSpPr>
          <p:grpSpPr>
            <a:xfrm>
              <a:off x="3102991" y="0"/>
              <a:ext cx="347217" cy="348773"/>
              <a:chOff x="1813" y="0"/>
              <a:chExt cx="809173" cy="812800"/>
            </a:xfrm>
          </p:grpSpPr>
          <p:sp>
            <p:nvSpPr>
              <p:cNvPr id="107" name="Google Shape;10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" name="Google Shape;109;p13"/>
            <p:cNvGrpSpPr/>
            <p:nvPr/>
          </p:nvGrpSpPr>
          <p:grpSpPr>
            <a:xfrm>
              <a:off x="2318883" y="710012"/>
              <a:ext cx="347217" cy="348773"/>
              <a:chOff x="1813" y="0"/>
              <a:chExt cx="809173" cy="812800"/>
            </a:xfrm>
          </p:grpSpPr>
          <p:sp>
            <p:nvSpPr>
              <p:cNvPr id="110" name="Google Shape;11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13"/>
            <p:cNvGrpSpPr/>
            <p:nvPr/>
          </p:nvGrpSpPr>
          <p:grpSpPr>
            <a:xfrm>
              <a:off x="3102991" y="710012"/>
              <a:ext cx="347217" cy="348773"/>
              <a:chOff x="1813" y="0"/>
              <a:chExt cx="809173" cy="812800"/>
            </a:xfrm>
          </p:grpSpPr>
          <p:sp>
            <p:nvSpPr>
              <p:cNvPr id="113" name="Google Shape;11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5" name="Google Shape;115;p13"/>
          <p:cNvGrpSpPr/>
          <p:nvPr/>
        </p:nvGrpSpPr>
        <p:grpSpPr>
          <a:xfrm>
            <a:off x="12254234" y="6554642"/>
            <a:ext cx="1438686" cy="1326598"/>
            <a:chOff x="778" y="0"/>
            <a:chExt cx="1918247" cy="1768797"/>
          </a:xfrm>
        </p:grpSpPr>
        <p:grpSp>
          <p:nvGrpSpPr>
            <p:cNvPr id="116" name="Google Shape;116;p13"/>
            <p:cNvGrpSpPr/>
            <p:nvPr/>
          </p:nvGrpSpPr>
          <p:grpSpPr>
            <a:xfrm>
              <a:off x="3593" y="0"/>
              <a:ext cx="347217" cy="348773"/>
              <a:chOff x="1813" y="0"/>
              <a:chExt cx="809173" cy="812800"/>
            </a:xfrm>
          </p:grpSpPr>
          <p:sp>
            <p:nvSpPr>
              <p:cNvPr id="117" name="Google Shape;11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" name="Google Shape;119;p13"/>
            <p:cNvGrpSpPr/>
            <p:nvPr/>
          </p:nvGrpSpPr>
          <p:grpSpPr>
            <a:xfrm>
              <a:off x="787701" y="0"/>
              <a:ext cx="347217" cy="348773"/>
              <a:chOff x="1813" y="0"/>
              <a:chExt cx="809173" cy="812800"/>
            </a:xfrm>
          </p:grpSpPr>
          <p:sp>
            <p:nvSpPr>
              <p:cNvPr id="120" name="Google Shape;12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3"/>
            <p:cNvGrpSpPr/>
            <p:nvPr/>
          </p:nvGrpSpPr>
          <p:grpSpPr>
            <a:xfrm>
              <a:off x="1571808" y="0"/>
              <a:ext cx="347217" cy="348773"/>
              <a:chOff x="1813" y="0"/>
              <a:chExt cx="809173" cy="812800"/>
            </a:xfrm>
          </p:grpSpPr>
          <p:sp>
            <p:nvSpPr>
              <p:cNvPr id="123" name="Google Shape;12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13"/>
            <p:cNvGrpSpPr/>
            <p:nvPr/>
          </p:nvGrpSpPr>
          <p:grpSpPr>
            <a:xfrm>
              <a:off x="3593" y="710012"/>
              <a:ext cx="347217" cy="348773"/>
              <a:chOff x="1813" y="0"/>
              <a:chExt cx="809173" cy="812800"/>
            </a:xfrm>
          </p:grpSpPr>
          <p:sp>
            <p:nvSpPr>
              <p:cNvPr id="126" name="Google Shape;12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128;p13"/>
            <p:cNvGrpSpPr/>
            <p:nvPr/>
          </p:nvGrpSpPr>
          <p:grpSpPr>
            <a:xfrm>
              <a:off x="787701" y="710012"/>
              <a:ext cx="347217" cy="348773"/>
              <a:chOff x="1813" y="0"/>
              <a:chExt cx="809173" cy="812800"/>
            </a:xfrm>
          </p:grpSpPr>
          <p:sp>
            <p:nvSpPr>
              <p:cNvPr id="129" name="Google Shape;12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" name="Google Shape;131;p13"/>
            <p:cNvGrpSpPr/>
            <p:nvPr/>
          </p:nvGrpSpPr>
          <p:grpSpPr>
            <a:xfrm>
              <a:off x="1571808" y="710012"/>
              <a:ext cx="347217" cy="348773"/>
              <a:chOff x="1813" y="0"/>
              <a:chExt cx="809173" cy="812800"/>
            </a:xfrm>
          </p:grpSpPr>
          <p:sp>
            <p:nvSpPr>
              <p:cNvPr id="132" name="Google Shape;13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13"/>
            <p:cNvGrpSpPr/>
            <p:nvPr/>
          </p:nvGrpSpPr>
          <p:grpSpPr>
            <a:xfrm>
              <a:off x="778" y="1420024"/>
              <a:ext cx="347217" cy="348773"/>
              <a:chOff x="1813" y="0"/>
              <a:chExt cx="809173" cy="812800"/>
            </a:xfrm>
          </p:grpSpPr>
          <p:sp>
            <p:nvSpPr>
              <p:cNvPr id="135" name="Google Shape;13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13"/>
            <p:cNvGrpSpPr/>
            <p:nvPr/>
          </p:nvGrpSpPr>
          <p:grpSpPr>
            <a:xfrm>
              <a:off x="784886" y="1420024"/>
              <a:ext cx="347217" cy="348773"/>
              <a:chOff x="1813" y="0"/>
              <a:chExt cx="809173" cy="812800"/>
            </a:xfrm>
          </p:grpSpPr>
          <p:sp>
            <p:nvSpPr>
              <p:cNvPr id="138" name="Google Shape;13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13"/>
            <p:cNvGrpSpPr/>
            <p:nvPr/>
          </p:nvGrpSpPr>
          <p:grpSpPr>
            <a:xfrm>
              <a:off x="1568993" y="1420024"/>
              <a:ext cx="347217" cy="348773"/>
              <a:chOff x="1813" y="0"/>
              <a:chExt cx="809173" cy="812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4" name="Google Shape;144;p13"/>
          <p:cNvGrpSpPr/>
          <p:nvPr/>
        </p:nvGrpSpPr>
        <p:grpSpPr>
          <a:xfrm>
            <a:off x="16403023" y="7368946"/>
            <a:ext cx="1224134" cy="1209513"/>
            <a:chOff x="1813" y="0"/>
            <a:chExt cx="809173" cy="812800"/>
          </a:xfrm>
        </p:grpSpPr>
        <p:sp>
          <p:nvSpPr>
            <p:cNvPr id="145" name="Google Shape;145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3"/>
          <p:cNvSpPr txBox="1"/>
          <p:nvPr/>
        </p:nvSpPr>
        <p:spPr>
          <a:xfrm>
            <a:off x="1306403" y="8033580"/>
            <a:ext cx="500627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МОЛОДЕЖНАЯ ОБЩЕСТВЕННАЯ ОРГАНИЗАЦИЯ БУРЕЙСКОГО РАЙОНА "ВМЕСТЕ"</a:t>
            </a:r>
            <a:endParaRPr sz="2000"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13"/>
          <p:cNvSpPr txBox="1"/>
          <p:nvPr/>
        </p:nvSpPr>
        <p:spPr>
          <a:xfrm>
            <a:off x="970329" y="3771122"/>
            <a:ext cx="11367403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55E5C"/>
                </a:solidFill>
                <a:latin typeface="+mj-lt"/>
                <a:ea typeface="Paytone One"/>
                <a:cs typeface="Paytone One"/>
                <a:sym typeface="Paytone One"/>
              </a:rPr>
              <a:t>СОЦИАЛЬНЫЙ ПРОЕКТ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4400" b="1" dirty="0">
              <a:solidFill>
                <a:srgbClr val="055E5C"/>
              </a:solidFill>
              <a:latin typeface="+mj-lt"/>
              <a:ea typeface="Paytone One"/>
              <a:cs typeface="Paytone One"/>
              <a:sym typeface="Payton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055E5C"/>
                </a:solidFill>
                <a:latin typeface="+mj-lt"/>
                <a:sym typeface="Paytone One"/>
              </a:rPr>
              <a:t>Первый региональный юнармейский военно-патриотический фестиваль "Бурейские маршруты"</a:t>
            </a:r>
            <a:endParaRPr sz="4400" dirty="0"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2304E9-52B7-D59B-9773-D50A9AB2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4234" y="156311"/>
            <a:ext cx="5954923" cy="5954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7FFC3E-DF1E-017A-99E5-1AA95DC87908}"/>
              </a:ext>
            </a:extLst>
          </p:cNvPr>
          <p:cNvSpPr txBox="1"/>
          <p:nvPr/>
        </p:nvSpPr>
        <p:spPr>
          <a:xfrm>
            <a:off x="11716460" y="8408331"/>
            <a:ext cx="82575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55E5C"/>
                </a:solidFill>
                <a:sym typeface="Paytone One"/>
              </a:rPr>
              <a:t>Руководитель проекта</a:t>
            </a:r>
            <a:r>
              <a:rPr lang="ru-RU" sz="2800" b="1" dirty="0">
                <a:solidFill>
                  <a:srgbClr val="055E5C"/>
                </a:solidFill>
                <a:sym typeface="Paytone One"/>
              </a:rPr>
              <a:t>: </a:t>
            </a:r>
          </a:p>
          <a:p>
            <a:r>
              <a:rPr lang="ru-RU" sz="2800" b="1" dirty="0">
                <a:solidFill>
                  <a:srgbClr val="055E5C"/>
                </a:solidFill>
                <a:sym typeface="Paytone One"/>
              </a:rPr>
              <a:t>Истомина Альбина Сергеевна, </a:t>
            </a:r>
          </a:p>
          <a:p>
            <a:r>
              <a:rPr lang="ru-RU" sz="2800" b="1" dirty="0">
                <a:solidFill>
                  <a:srgbClr val="055E5C"/>
                </a:solidFill>
                <a:sym typeface="Paytone One"/>
              </a:rPr>
              <a:t>Председатель МООБР «ВМЕСТЕ»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963104-404D-D15B-3CF3-31D33686F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43" y="522310"/>
            <a:ext cx="3732132" cy="12479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F54C9F-DDBD-71FE-585A-3C5183A33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72" y="556200"/>
            <a:ext cx="2241055" cy="163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449E0E-2DF0-5055-C933-BE01E30D8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3249" y="554364"/>
            <a:ext cx="3271139" cy="31439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424103" y="473866"/>
            <a:ext cx="17439793" cy="3170318"/>
            <a:chOff x="0" y="0"/>
            <a:chExt cx="4593196" cy="834981"/>
          </a:xfrm>
        </p:grpSpPr>
        <p:sp>
          <p:nvSpPr>
            <p:cNvPr id="154" name="Google Shape;154;p14"/>
            <p:cNvSpPr/>
            <p:nvPr/>
          </p:nvSpPr>
          <p:spPr>
            <a:xfrm>
              <a:off x="0" y="0"/>
              <a:ext cx="4593196" cy="834981"/>
            </a:xfrm>
            <a:custGeom>
              <a:avLst/>
              <a:gdLst/>
              <a:ahLst/>
              <a:cxnLst/>
              <a:rect l="l" t="t" r="r" b="b"/>
              <a:pathLst>
                <a:path w="4593196" h="834981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834981"/>
                  </a:lnTo>
                  <a:lnTo>
                    <a:pt x="0" y="83498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155" name="Google Shape;155;p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14562077" y="775409"/>
            <a:ext cx="2587072" cy="794089"/>
            <a:chOff x="778" y="0"/>
            <a:chExt cx="3449430" cy="1058785"/>
          </a:xfrm>
        </p:grpSpPr>
        <p:grpSp>
          <p:nvGrpSpPr>
            <p:cNvPr id="157" name="Google Shape;157;p14"/>
            <p:cNvGrpSpPr/>
            <p:nvPr/>
          </p:nvGrpSpPr>
          <p:grpSpPr>
            <a:xfrm>
              <a:off x="778" y="0"/>
              <a:ext cx="347217" cy="348773"/>
              <a:chOff x="1813" y="0"/>
              <a:chExt cx="809173" cy="812800"/>
            </a:xfrm>
          </p:grpSpPr>
          <p:sp>
            <p:nvSpPr>
              <p:cNvPr id="158" name="Google Shape;158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14"/>
            <p:cNvGrpSpPr/>
            <p:nvPr/>
          </p:nvGrpSpPr>
          <p:grpSpPr>
            <a:xfrm>
              <a:off x="784886" y="0"/>
              <a:ext cx="347217" cy="348773"/>
              <a:chOff x="1813" y="0"/>
              <a:chExt cx="809173" cy="812800"/>
            </a:xfrm>
          </p:grpSpPr>
          <p:sp>
            <p:nvSpPr>
              <p:cNvPr id="161" name="Google Shape;161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63;p14"/>
            <p:cNvGrpSpPr/>
            <p:nvPr/>
          </p:nvGrpSpPr>
          <p:grpSpPr>
            <a:xfrm>
              <a:off x="1568993" y="0"/>
              <a:ext cx="347217" cy="348773"/>
              <a:chOff x="1813" y="0"/>
              <a:chExt cx="809173" cy="812800"/>
            </a:xfrm>
          </p:grpSpPr>
          <p:sp>
            <p:nvSpPr>
              <p:cNvPr id="164" name="Google Shape;164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" name="Google Shape;166;p14"/>
            <p:cNvGrpSpPr/>
            <p:nvPr/>
          </p:nvGrpSpPr>
          <p:grpSpPr>
            <a:xfrm>
              <a:off x="778" y="710012"/>
              <a:ext cx="347217" cy="348773"/>
              <a:chOff x="1813" y="0"/>
              <a:chExt cx="809173" cy="812800"/>
            </a:xfrm>
          </p:grpSpPr>
          <p:sp>
            <p:nvSpPr>
              <p:cNvPr id="167" name="Google Shape;167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" name="Google Shape;169;p14"/>
            <p:cNvGrpSpPr/>
            <p:nvPr/>
          </p:nvGrpSpPr>
          <p:grpSpPr>
            <a:xfrm>
              <a:off x="784886" y="710012"/>
              <a:ext cx="347217" cy="348773"/>
              <a:chOff x="1813" y="0"/>
              <a:chExt cx="809173" cy="812800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" name="Google Shape;172;p14"/>
            <p:cNvGrpSpPr/>
            <p:nvPr/>
          </p:nvGrpSpPr>
          <p:grpSpPr>
            <a:xfrm>
              <a:off x="1568993" y="710012"/>
              <a:ext cx="347217" cy="348773"/>
              <a:chOff x="1813" y="0"/>
              <a:chExt cx="809173" cy="812800"/>
            </a:xfrm>
          </p:grpSpPr>
          <p:sp>
            <p:nvSpPr>
              <p:cNvPr id="173" name="Google Shape;17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14"/>
            <p:cNvGrpSpPr/>
            <p:nvPr/>
          </p:nvGrpSpPr>
          <p:grpSpPr>
            <a:xfrm>
              <a:off x="2318883" y="0"/>
              <a:ext cx="347217" cy="348773"/>
              <a:chOff x="1813" y="0"/>
              <a:chExt cx="809173" cy="812800"/>
            </a:xfrm>
          </p:grpSpPr>
          <p:sp>
            <p:nvSpPr>
              <p:cNvPr id="176" name="Google Shape;176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" name="Google Shape;178;p14"/>
            <p:cNvGrpSpPr/>
            <p:nvPr/>
          </p:nvGrpSpPr>
          <p:grpSpPr>
            <a:xfrm>
              <a:off x="3102991" y="0"/>
              <a:ext cx="347217" cy="348773"/>
              <a:chOff x="1813" y="0"/>
              <a:chExt cx="809173" cy="812800"/>
            </a:xfrm>
          </p:grpSpPr>
          <p:sp>
            <p:nvSpPr>
              <p:cNvPr id="179" name="Google Shape;179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" name="Google Shape;181;p14"/>
            <p:cNvGrpSpPr/>
            <p:nvPr/>
          </p:nvGrpSpPr>
          <p:grpSpPr>
            <a:xfrm>
              <a:off x="2318883" y="710012"/>
              <a:ext cx="347217" cy="348773"/>
              <a:chOff x="1813" y="0"/>
              <a:chExt cx="809173" cy="812800"/>
            </a:xfrm>
          </p:grpSpPr>
          <p:sp>
            <p:nvSpPr>
              <p:cNvPr id="182" name="Google Shape;182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4"/>
            <p:cNvGrpSpPr/>
            <p:nvPr/>
          </p:nvGrpSpPr>
          <p:grpSpPr>
            <a:xfrm>
              <a:off x="3102991" y="710012"/>
              <a:ext cx="347217" cy="348773"/>
              <a:chOff x="1813" y="0"/>
              <a:chExt cx="809173" cy="812800"/>
            </a:xfrm>
          </p:grpSpPr>
          <p:sp>
            <p:nvSpPr>
              <p:cNvPr id="185" name="Google Shape;185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7" name="Google Shape;187;p14"/>
          <p:cNvSpPr txBox="1"/>
          <p:nvPr/>
        </p:nvSpPr>
        <p:spPr>
          <a:xfrm>
            <a:off x="2173101" y="491563"/>
            <a:ext cx="15464656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0" dirty="0">
                <a:solidFill>
                  <a:srgbClr val="055E5C"/>
                </a:solidFill>
                <a:latin typeface="+mj-lt"/>
                <a:ea typeface="Paytone One"/>
                <a:cs typeface="Paytone One"/>
                <a:sym typeface="Paytone One"/>
              </a:rPr>
              <a:t>Цель проекта: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55E5C"/>
                </a:solidFill>
                <a:latin typeface="+mj-lt"/>
                <a:ea typeface="Paytone One"/>
                <a:cs typeface="Paytone One"/>
                <a:sym typeface="Paytone One"/>
              </a:rPr>
              <a:t>Провести Первый региональный юнармейский военно-патриотический фестиваль "Бурейские маршруты", направленный на профилактику негативных явлений в молодежной среде, через создание условий и популяризации юнармейского движения, формирование активной гражданской позиции, способностей к выполнению гражданского долга среди подростков Амурской области на территории Бурейского округа.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413081" y="3559966"/>
            <a:ext cx="17439793" cy="6254707"/>
            <a:chOff x="0" y="0"/>
            <a:chExt cx="4593196" cy="1528211"/>
          </a:xfrm>
        </p:grpSpPr>
        <p:sp>
          <p:nvSpPr>
            <p:cNvPr id="189" name="Google Shape;189;p14"/>
            <p:cNvSpPr/>
            <p:nvPr/>
          </p:nvSpPr>
          <p:spPr>
            <a:xfrm>
              <a:off x="0" y="0"/>
              <a:ext cx="4593196" cy="1528211"/>
            </a:xfrm>
            <a:custGeom>
              <a:avLst/>
              <a:gdLst/>
              <a:ahLst/>
              <a:cxnLst/>
              <a:rect l="l" t="t" r="r" b="b"/>
              <a:pathLst>
                <a:path w="4593196" h="1528211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1528211"/>
                  </a:lnTo>
                  <a:lnTo>
                    <a:pt x="0" y="1528211"/>
                  </a:ln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</p:sp>
        <p:sp>
          <p:nvSpPr>
            <p:cNvPr id="190" name="Google Shape;190;p1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4"/>
          <p:cNvSpPr txBox="1"/>
          <p:nvPr/>
        </p:nvSpPr>
        <p:spPr>
          <a:xfrm>
            <a:off x="6296144" y="4383723"/>
            <a:ext cx="5586800" cy="524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Содействие к реализации и привлечению участников проекта;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55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Совершенствование системы военно-патриотического воспитания и выявление сильнейших юнармейских команд;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55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Пропаганда здорового образа жизни и определение общей физической подготовки;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55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Приобщение к культурному, историческому и духовному наследию и проверка знаний умений и навыков по основам военной службы;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55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Знакомство с достопримечательностями Бурейского округа и организация досуга юнармейцев;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55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Выявление творческих способностей и сплочение юнармейских отрядов;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55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55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Содействие к информационному и медийному взаимодействию;</a:t>
            </a:r>
          </a:p>
        </p:txBody>
      </p:sp>
      <p:sp>
        <p:nvSpPr>
          <p:cNvPr id="192" name="Google Shape;192;p14"/>
          <p:cNvSpPr txBox="1"/>
          <p:nvPr/>
        </p:nvSpPr>
        <p:spPr>
          <a:xfrm>
            <a:off x="6899081" y="3644623"/>
            <a:ext cx="3656673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>
                <a:solidFill>
                  <a:srgbClr val="FDB600"/>
                </a:solidFill>
                <a:latin typeface="+mn-lt"/>
                <a:ea typeface="Paytone One"/>
                <a:cs typeface="Paytone One"/>
                <a:sym typeface="Paytone One"/>
              </a:rPr>
              <a:t>Задачи проекта:</a:t>
            </a:r>
            <a:endParaRPr b="1" dirty="0">
              <a:latin typeface="+mn-lt"/>
            </a:endParaRPr>
          </a:p>
        </p:txBody>
      </p:sp>
      <p:sp>
        <p:nvSpPr>
          <p:cNvPr id="193" name="Google Shape;193;p14"/>
          <p:cNvSpPr txBox="1"/>
          <p:nvPr/>
        </p:nvSpPr>
        <p:spPr>
          <a:xfrm>
            <a:off x="829152" y="4494688"/>
            <a:ext cx="42576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8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Подростки Амурской области (юнармейцы от 12 до 17 лет, в том числе неопытные, возможно состоящие на различных видах учета)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8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8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Руководители (сопровождающие) юнармейских команд Амурской области</a:t>
            </a:r>
          </a:p>
        </p:txBody>
      </p:sp>
      <p:sp>
        <p:nvSpPr>
          <p:cNvPr id="194" name="Google Shape;194;p14"/>
          <p:cNvSpPr txBox="1"/>
          <p:nvPr/>
        </p:nvSpPr>
        <p:spPr>
          <a:xfrm>
            <a:off x="1540068" y="3634158"/>
            <a:ext cx="3808393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>
                <a:solidFill>
                  <a:srgbClr val="FDB600"/>
                </a:solidFill>
                <a:latin typeface="+mn-lt"/>
                <a:ea typeface="Paytone One"/>
                <a:cs typeface="Paytone One"/>
                <a:sym typeface="Paytone One"/>
              </a:rPr>
              <a:t>Целевая группа:</a:t>
            </a:r>
            <a:endParaRPr b="1" dirty="0">
              <a:latin typeface="+mn-lt"/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12252503" y="4441324"/>
            <a:ext cx="4906962" cy="46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Составление деловых предложений;</a:t>
            </a: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Составление сметы расходов;</a:t>
            </a: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Поиск социальных партнеров;</a:t>
            </a: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Получение необходимых ресурсов;</a:t>
            </a: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Оформление схемы взаимодействия;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Осуществление контроля;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Выполнение и анализ этапов реализации проекта; 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Анализ результатов работы всего проекта;</a:t>
            </a:r>
          </a:p>
          <a:p>
            <a:pPr marL="207646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endParaRPr lang="ru-RU" sz="1600" i="0" u="none" strike="noStrike" cap="none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3392" marR="0" lvl="1" indent="-2457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Char char="•"/>
            </a:pPr>
            <a:r>
              <a:rPr lang="ru-RU" sz="1600" i="0" u="none" strike="noStrike" cap="none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Информирование участников проекта о результатах его реализации и др.</a:t>
            </a:r>
          </a:p>
        </p:txBody>
      </p:sp>
      <p:sp>
        <p:nvSpPr>
          <p:cNvPr id="196" name="Google Shape;196;p14"/>
          <p:cNvSpPr txBox="1"/>
          <p:nvPr/>
        </p:nvSpPr>
        <p:spPr>
          <a:xfrm>
            <a:off x="12810992" y="3630822"/>
            <a:ext cx="4529441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>
                <a:solidFill>
                  <a:srgbClr val="FDB600"/>
                </a:solidFill>
                <a:sym typeface="Paytone One"/>
              </a:rPr>
              <a:t>Методы реализации</a:t>
            </a:r>
            <a:endParaRPr b="1" dirty="0"/>
          </a:p>
        </p:txBody>
      </p:sp>
      <p:grpSp>
        <p:nvGrpSpPr>
          <p:cNvPr id="197" name="Google Shape;197;p14"/>
          <p:cNvGrpSpPr/>
          <p:nvPr/>
        </p:nvGrpSpPr>
        <p:grpSpPr>
          <a:xfrm>
            <a:off x="947567" y="3826566"/>
            <a:ext cx="413164" cy="415016"/>
            <a:chOff x="1813" y="0"/>
            <a:chExt cx="809173" cy="812800"/>
          </a:xfrm>
        </p:grpSpPr>
        <p:sp>
          <p:nvSpPr>
            <p:cNvPr id="198" name="Google Shape;198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14"/>
          <p:cNvGrpSpPr/>
          <p:nvPr/>
        </p:nvGrpSpPr>
        <p:grpSpPr>
          <a:xfrm>
            <a:off x="6324336" y="3815654"/>
            <a:ext cx="413164" cy="415016"/>
            <a:chOff x="1813" y="0"/>
            <a:chExt cx="809173" cy="812800"/>
          </a:xfrm>
        </p:grpSpPr>
        <p:sp>
          <p:nvSpPr>
            <p:cNvPr id="201" name="Google Shape;201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4"/>
          <p:cNvGrpSpPr/>
          <p:nvPr/>
        </p:nvGrpSpPr>
        <p:grpSpPr>
          <a:xfrm>
            <a:off x="12276466" y="3804113"/>
            <a:ext cx="413164" cy="415016"/>
            <a:chOff x="1813" y="0"/>
            <a:chExt cx="809173" cy="812800"/>
          </a:xfrm>
        </p:grpSpPr>
        <p:sp>
          <p:nvSpPr>
            <p:cNvPr id="204" name="Google Shape;204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E9D3E-3C8B-3710-597F-7979610A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93" y="207266"/>
            <a:ext cx="2246313" cy="2246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5E0DBC-B311-C6E3-0D7F-B42B1E5728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30" r="1492" b="28652"/>
          <a:stretch/>
        </p:blipFill>
        <p:spPr>
          <a:xfrm>
            <a:off x="770318" y="7240784"/>
            <a:ext cx="5445136" cy="2302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oogle Shape;144;p13">
            <a:extLst>
              <a:ext uri="{FF2B5EF4-FFF2-40B4-BE49-F238E27FC236}">
                <a16:creationId xmlns:a16="http://schemas.microsoft.com/office/drawing/2014/main" id="{94BCCA42-0C4B-4604-CB1C-80B879A8012C}"/>
              </a:ext>
            </a:extLst>
          </p:cNvPr>
          <p:cNvGrpSpPr/>
          <p:nvPr/>
        </p:nvGrpSpPr>
        <p:grpSpPr>
          <a:xfrm>
            <a:off x="16867129" y="9267900"/>
            <a:ext cx="892561" cy="894346"/>
            <a:chOff x="1813" y="0"/>
            <a:chExt cx="809173" cy="812800"/>
          </a:xfrm>
        </p:grpSpPr>
        <p:sp>
          <p:nvSpPr>
            <p:cNvPr id="9" name="Google Shape;145;p13">
              <a:extLst>
                <a:ext uri="{FF2B5EF4-FFF2-40B4-BE49-F238E27FC236}">
                  <a16:creationId xmlns:a16="http://schemas.microsoft.com/office/drawing/2014/main" id="{15EC6ECB-1801-31BD-8566-7291D460169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;p13">
              <a:extLst>
                <a:ext uri="{FF2B5EF4-FFF2-40B4-BE49-F238E27FC236}">
                  <a16:creationId xmlns:a16="http://schemas.microsoft.com/office/drawing/2014/main" id="{469E544E-46FA-2553-4B4D-7A13142F5626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18"/>
          <p:cNvGrpSpPr/>
          <p:nvPr/>
        </p:nvGrpSpPr>
        <p:grpSpPr>
          <a:xfrm>
            <a:off x="413081" y="444700"/>
            <a:ext cx="17439793" cy="9369973"/>
            <a:chOff x="0" y="0"/>
            <a:chExt cx="4593196" cy="2467812"/>
          </a:xfrm>
        </p:grpSpPr>
        <p:sp>
          <p:nvSpPr>
            <p:cNvPr id="442" name="Google Shape;442;p18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443" name="Google Shape;443;p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4" name="Google Shape;444;p18"/>
          <p:cNvSpPr txBox="1"/>
          <p:nvPr/>
        </p:nvSpPr>
        <p:spPr>
          <a:xfrm>
            <a:off x="4065854" y="57425"/>
            <a:ext cx="1077757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0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Команда проекта:</a:t>
            </a:r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450" name="Google Shape;450;p18"/>
          <p:cNvPicPr preferRelativeResize="0"/>
          <p:nvPr/>
        </p:nvPicPr>
        <p:blipFill rotWithShape="1">
          <a:blip r:embed="rId3">
            <a:alphaModFix/>
          </a:blip>
          <a:srcRect r="96583"/>
          <a:stretch/>
        </p:blipFill>
        <p:spPr>
          <a:xfrm>
            <a:off x="1928269" y="1304527"/>
            <a:ext cx="359689" cy="43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/>
          <p:cNvPicPr preferRelativeResize="0"/>
          <p:nvPr/>
        </p:nvPicPr>
        <p:blipFill rotWithShape="1">
          <a:blip r:embed="rId4">
            <a:alphaModFix/>
          </a:blip>
          <a:srcRect r="96583"/>
          <a:stretch/>
        </p:blipFill>
        <p:spPr>
          <a:xfrm>
            <a:off x="1902660" y="2763840"/>
            <a:ext cx="410906" cy="40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8"/>
          <p:cNvPicPr preferRelativeResize="0"/>
          <p:nvPr/>
        </p:nvPicPr>
        <p:blipFill rotWithShape="1">
          <a:blip r:embed="rId3">
            <a:alphaModFix/>
          </a:blip>
          <a:srcRect r="96583"/>
          <a:stretch/>
        </p:blipFill>
        <p:spPr>
          <a:xfrm>
            <a:off x="1783089" y="4187695"/>
            <a:ext cx="410906" cy="40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8"/>
          <p:cNvPicPr preferRelativeResize="0"/>
          <p:nvPr/>
        </p:nvPicPr>
        <p:blipFill rotWithShape="1">
          <a:blip r:embed="rId4">
            <a:alphaModFix/>
          </a:blip>
          <a:srcRect r="96583"/>
          <a:stretch/>
        </p:blipFill>
        <p:spPr>
          <a:xfrm>
            <a:off x="1801143" y="5564465"/>
            <a:ext cx="410906" cy="40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8"/>
          <p:cNvPicPr preferRelativeResize="0"/>
          <p:nvPr/>
        </p:nvPicPr>
        <p:blipFill rotWithShape="1">
          <a:blip r:embed="rId3">
            <a:alphaModFix/>
          </a:blip>
          <a:srcRect r="96583"/>
          <a:stretch/>
        </p:blipFill>
        <p:spPr>
          <a:xfrm>
            <a:off x="1796943" y="6627223"/>
            <a:ext cx="410906" cy="40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8"/>
          <p:cNvPicPr preferRelativeResize="0"/>
          <p:nvPr/>
        </p:nvPicPr>
        <p:blipFill rotWithShape="1">
          <a:blip r:embed="rId4">
            <a:alphaModFix/>
          </a:blip>
          <a:srcRect r="96583"/>
          <a:stretch/>
        </p:blipFill>
        <p:spPr>
          <a:xfrm>
            <a:off x="1796943" y="8714706"/>
            <a:ext cx="410906" cy="4058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01241-2ABA-A1CD-B3E9-D05080137E2C}"/>
              </a:ext>
            </a:extLst>
          </p:cNvPr>
          <p:cNvSpPr txBox="1"/>
          <p:nvPr/>
        </p:nvSpPr>
        <p:spPr>
          <a:xfrm>
            <a:off x="1722817" y="1304527"/>
            <a:ext cx="15706011" cy="894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2300" dirty="0"/>
              <a:t>Бочкарев Кирилл Владимирович, Член команды. Военный комиссариат Бурейского и Архаринского района города Райчихинск Амурской области, начальник отделения (призыва и подготовки граждан на военную службу). Ведет общественную деятельность в военно-патриотическом направлении. Привлекается главным судьей на сборах, проводит обучение по военно-прикладным видам. </a:t>
            </a:r>
          </a:p>
          <a:p>
            <a:r>
              <a:rPr lang="ru-RU" sz="2300" dirty="0"/>
              <a:t>	Хурулова Сохибжамал Немаджановна, Член команды. Разработчик сценариев открытия и закрытия фестиваля, работа с партнерами проекта, отвечает за организацию, прибытие и убытие команд.  Работает в МОБУ Новобурейской СОШ № 3, учителем. Член молодежного правительства Амурской области. Имеет опыт в реализации проектов, направленных на профилактику правонарушений детьми и профилактике </a:t>
            </a:r>
            <a:r>
              <a:rPr lang="ru-RU" sz="2300" dirty="0" err="1"/>
              <a:t>зож</a:t>
            </a:r>
            <a:r>
              <a:rPr lang="ru-RU" sz="2300" dirty="0"/>
              <a:t> и др.</a:t>
            </a:r>
          </a:p>
          <a:p>
            <a:r>
              <a:rPr lang="ru-RU" sz="2300" dirty="0"/>
              <a:t>	Бондаренко Олеся Николаевна, Член команды. Экскурсовод Краеведческого музея Бурейского округа. Ответственная за проведение и организацию экскурсий по программам маршрутов «Шамбала» и «Семь чудес Бурейского района». Является участницей Всероссийского патриотического форума, наставником в проекте «Другая жизнь, для детей, состоящих на различных видах учета и др.</a:t>
            </a:r>
          </a:p>
          <a:p>
            <a:r>
              <a:rPr lang="ru-RU" sz="2300" dirty="0"/>
              <a:t>	</a:t>
            </a:r>
            <a:r>
              <a:rPr lang="ru-RU" sz="2300" dirty="0" err="1"/>
              <a:t>Кирпач</a:t>
            </a:r>
            <a:r>
              <a:rPr lang="ru-RU" sz="2300" dirty="0"/>
              <a:t> Лариса </a:t>
            </a:r>
            <a:r>
              <a:rPr lang="ru-RU" sz="2300" dirty="0" err="1"/>
              <a:t>Евдокимовна,Член</a:t>
            </a:r>
            <a:r>
              <a:rPr lang="ru-RU" sz="2300" dirty="0"/>
              <a:t> команды. Учитель истории, куратор юнармейского движения в школе, а также является членом Регионального штаба ВВПОД «Юнармия» Амурской области. Имеет опыт в проведении военно-патриотических профильных смен, в социальном проектировании и др.</a:t>
            </a:r>
          </a:p>
          <a:p>
            <a:r>
              <a:rPr lang="ru-RU" sz="2300" dirty="0"/>
              <a:t>	Семыкина Жанна Владимировна, Куратор проекта. Начальник Отдела по физической культуре, спорту и молодёжной политики Бурейского округа. Начальник штаба местного отделения ВВПОД "Юнармия" Бурейского муниципального округа. Жанна Владимировна в полной мере эффективно организовывает межведомственное взаимодействие с партнерами для реализации совместных и личных проектов, обеспечивает информирование этапов реализации проектов на уровне муниципальных округов Амурской области. Оказывает методическую и техническую помощь, привлекает спонсоров. Курирует каждый этап работы проекта.</a:t>
            </a:r>
          </a:p>
          <a:p>
            <a:r>
              <a:rPr lang="ru-RU" sz="2300" dirty="0"/>
              <a:t>	Байкова Мария Алексеевна, Член команды. Ученица 10 класса (17 лет). Член школьного движения ВВПОД «Юнармия», МО РДДМ «Движение первых», имеет опыт участия в проектной деятельности, является общественным лидером среди детей и молодежи. В проекте будет вести информационное и медийное сопровождение на всех этапах проекта. Мария является Юнкором.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17"/>
          <p:cNvGrpSpPr/>
          <p:nvPr/>
        </p:nvGrpSpPr>
        <p:grpSpPr>
          <a:xfrm>
            <a:off x="1218195" y="6287238"/>
            <a:ext cx="292398" cy="293709"/>
            <a:chOff x="1813" y="0"/>
            <a:chExt cx="809173" cy="812800"/>
          </a:xfrm>
        </p:grpSpPr>
        <p:sp>
          <p:nvSpPr>
            <p:cNvPr id="346" name="Google Shape;346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7"/>
          <p:cNvGrpSpPr/>
          <p:nvPr/>
        </p:nvGrpSpPr>
        <p:grpSpPr>
          <a:xfrm>
            <a:off x="1624740" y="6287237"/>
            <a:ext cx="292398" cy="293709"/>
            <a:chOff x="1813" y="0"/>
            <a:chExt cx="809173" cy="812800"/>
          </a:xfrm>
        </p:grpSpPr>
        <p:sp>
          <p:nvSpPr>
            <p:cNvPr id="349" name="Google Shape;349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17"/>
          <p:cNvGrpSpPr/>
          <p:nvPr/>
        </p:nvGrpSpPr>
        <p:grpSpPr>
          <a:xfrm>
            <a:off x="1993349" y="6300070"/>
            <a:ext cx="292398" cy="293709"/>
            <a:chOff x="1813" y="0"/>
            <a:chExt cx="809173" cy="812800"/>
          </a:xfrm>
        </p:grpSpPr>
        <p:sp>
          <p:nvSpPr>
            <p:cNvPr id="352" name="Google Shape;352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7"/>
          <p:cNvGrpSpPr/>
          <p:nvPr/>
        </p:nvGrpSpPr>
        <p:grpSpPr>
          <a:xfrm>
            <a:off x="2361958" y="6300886"/>
            <a:ext cx="292398" cy="293709"/>
            <a:chOff x="1813" y="0"/>
            <a:chExt cx="809173" cy="812800"/>
          </a:xfrm>
        </p:grpSpPr>
        <p:sp>
          <p:nvSpPr>
            <p:cNvPr id="355" name="Google Shape;355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7"/>
          <p:cNvGrpSpPr/>
          <p:nvPr/>
        </p:nvGrpSpPr>
        <p:grpSpPr>
          <a:xfrm>
            <a:off x="2746553" y="6287236"/>
            <a:ext cx="292398" cy="293709"/>
            <a:chOff x="1813" y="0"/>
            <a:chExt cx="809173" cy="812800"/>
          </a:xfrm>
        </p:grpSpPr>
        <p:sp>
          <p:nvSpPr>
            <p:cNvPr id="358" name="Google Shape;358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7"/>
          <p:cNvGrpSpPr/>
          <p:nvPr/>
        </p:nvGrpSpPr>
        <p:grpSpPr>
          <a:xfrm>
            <a:off x="421807" y="6110119"/>
            <a:ext cx="1104786" cy="1104786"/>
            <a:chOff x="0" y="0"/>
            <a:chExt cx="812800" cy="812800"/>
          </a:xfrm>
        </p:grpSpPr>
        <p:sp>
          <p:nvSpPr>
            <p:cNvPr id="361" name="Google Shape;361;p17"/>
            <p:cNvSpPr/>
            <p:nvPr/>
          </p:nvSpPr>
          <p:spPr>
            <a:xfrm>
              <a:off x="0" y="0"/>
              <a:ext cx="456059" cy="425129"/>
            </a:xfrm>
            <a:custGeom>
              <a:avLst/>
              <a:gdLst/>
              <a:ahLst/>
              <a:cxnLst/>
              <a:rect l="l" t="t" r="r" b="b"/>
              <a:pathLst>
                <a:path w="456059" h="425129" extrusionOk="0">
                  <a:moveTo>
                    <a:pt x="0" y="0"/>
                  </a:moveTo>
                  <a:lnTo>
                    <a:pt x="456059" y="0"/>
                  </a:lnTo>
                  <a:lnTo>
                    <a:pt x="456059" y="425129"/>
                  </a:lnTo>
                  <a:lnTo>
                    <a:pt x="0" y="425129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62" name="Google Shape;362;p1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7"/>
          <p:cNvSpPr txBox="1"/>
          <p:nvPr/>
        </p:nvSpPr>
        <p:spPr>
          <a:xfrm>
            <a:off x="4776052" y="819420"/>
            <a:ext cx="1034588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0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Партнеры проекта: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364" name="Google Shape;364;p17"/>
          <p:cNvSpPr txBox="1"/>
          <p:nvPr/>
        </p:nvSpPr>
        <p:spPr>
          <a:xfrm>
            <a:off x="140816" y="6847234"/>
            <a:ext cx="3692100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МОБУ Новобурейская СОШ № 3</a:t>
            </a:r>
            <a:endParaRPr sz="24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17"/>
          <p:cNvSpPr txBox="1"/>
          <p:nvPr/>
        </p:nvSpPr>
        <p:spPr>
          <a:xfrm>
            <a:off x="732226" y="5955035"/>
            <a:ext cx="453825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1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367" name="Google Shape;367;p17"/>
          <p:cNvGrpSpPr/>
          <p:nvPr/>
        </p:nvGrpSpPr>
        <p:grpSpPr>
          <a:xfrm>
            <a:off x="4648630" y="6226732"/>
            <a:ext cx="292398" cy="293709"/>
            <a:chOff x="1813" y="0"/>
            <a:chExt cx="809173" cy="812800"/>
          </a:xfrm>
        </p:grpSpPr>
        <p:sp>
          <p:nvSpPr>
            <p:cNvPr id="368" name="Google Shape;368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17"/>
          <p:cNvGrpSpPr/>
          <p:nvPr/>
        </p:nvGrpSpPr>
        <p:grpSpPr>
          <a:xfrm>
            <a:off x="5037489" y="6241170"/>
            <a:ext cx="292398" cy="293709"/>
            <a:chOff x="1813" y="0"/>
            <a:chExt cx="809173" cy="812800"/>
          </a:xfrm>
        </p:grpSpPr>
        <p:sp>
          <p:nvSpPr>
            <p:cNvPr id="371" name="Google Shape;371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7"/>
          <p:cNvGrpSpPr/>
          <p:nvPr/>
        </p:nvGrpSpPr>
        <p:grpSpPr>
          <a:xfrm>
            <a:off x="5389592" y="6236170"/>
            <a:ext cx="292398" cy="293709"/>
            <a:chOff x="1813" y="0"/>
            <a:chExt cx="809173" cy="812800"/>
          </a:xfrm>
        </p:grpSpPr>
        <p:sp>
          <p:nvSpPr>
            <p:cNvPr id="374" name="Google Shape;374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17"/>
          <p:cNvGrpSpPr/>
          <p:nvPr/>
        </p:nvGrpSpPr>
        <p:grpSpPr>
          <a:xfrm>
            <a:off x="5750739" y="6240372"/>
            <a:ext cx="292398" cy="293709"/>
            <a:chOff x="1813" y="0"/>
            <a:chExt cx="809173" cy="812800"/>
          </a:xfrm>
        </p:grpSpPr>
        <p:sp>
          <p:nvSpPr>
            <p:cNvPr id="377" name="Google Shape;377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17"/>
          <p:cNvGrpSpPr/>
          <p:nvPr/>
        </p:nvGrpSpPr>
        <p:grpSpPr>
          <a:xfrm>
            <a:off x="6124414" y="6226731"/>
            <a:ext cx="292398" cy="293709"/>
            <a:chOff x="1813" y="0"/>
            <a:chExt cx="809173" cy="812800"/>
          </a:xfrm>
        </p:grpSpPr>
        <p:sp>
          <p:nvSpPr>
            <p:cNvPr id="380" name="Google Shape;380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17"/>
          <p:cNvGrpSpPr/>
          <p:nvPr/>
        </p:nvGrpSpPr>
        <p:grpSpPr>
          <a:xfrm>
            <a:off x="3890834" y="6084662"/>
            <a:ext cx="1104786" cy="1104786"/>
            <a:chOff x="0" y="0"/>
            <a:chExt cx="812800" cy="812800"/>
          </a:xfrm>
        </p:grpSpPr>
        <p:sp>
          <p:nvSpPr>
            <p:cNvPr id="383" name="Google Shape;383;p17"/>
            <p:cNvSpPr/>
            <p:nvPr/>
          </p:nvSpPr>
          <p:spPr>
            <a:xfrm>
              <a:off x="0" y="0"/>
              <a:ext cx="456059" cy="425129"/>
            </a:xfrm>
            <a:custGeom>
              <a:avLst/>
              <a:gdLst/>
              <a:ahLst/>
              <a:cxnLst/>
              <a:rect l="l" t="t" r="r" b="b"/>
              <a:pathLst>
                <a:path w="456059" h="425129" extrusionOk="0">
                  <a:moveTo>
                    <a:pt x="0" y="0"/>
                  </a:moveTo>
                  <a:lnTo>
                    <a:pt x="456059" y="0"/>
                  </a:lnTo>
                  <a:lnTo>
                    <a:pt x="456059" y="425129"/>
                  </a:lnTo>
                  <a:lnTo>
                    <a:pt x="0" y="425129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84" name="Google Shape;384;p1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17"/>
          <p:cNvSpPr txBox="1"/>
          <p:nvPr/>
        </p:nvSpPr>
        <p:spPr>
          <a:xfrm>
            <a:off x="3681337" y="6856389"/>
            <a:ext cx="3192408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Учебно-методический центр "Авангард" в Благовещенске</a:t>
            </a:r>
            <a:endParaRPr sz="2400"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17"/>
          <p:cNvSpPr txBox="1"/>
          <p:nvPr/>
        </p:nvSpPr>
        <p:spPr>
          <a:xfrm>
            <a:off x="4179623" y="5945945"/>
            <a:ext cx="453825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2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388" name="Google Shape;388;p17"/>
          <p:cNvGrpSpPr/>
          <p:nvPr/>
        </p:nvGrpSpPr>
        <p:grpSpPr>
          <a:xfrm>
            <a:off x="8083640" y="6217465"/>
            <a:ext cx="292398" cy="293709"/>
            <a:chOff x="1813" y="0"/>
            <a:chExt cx="809173" cy="812800"/>
          </a:xfrm>
        </p:grpSpPr>
        <p:sp>
          <p:nvSpPr>
            <p:cNvPr id="389" name="Google Shape;389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7"/>
          <p:cNvGrpSpPr/>
          <p:nvPr/>
        </p:nvGrpSpPr>
        <p:grpSpPr>
          <a:xfrm>
            <a:off x="8438645" y="6227225"/>
            <a:ext cx="292398" cy="293709"/>
            <a:chOff x="1813" y="0"/>
            <a:chExt cx="809173" cy="812800"/>
          </a:xfrm>
        </p:grpSpPr>
        <p:sp>
          <p:nvSpPr>
            <p:cNvPr id="392" name="Google Shape;392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17"/>
          <p:cNvGrpSpPr/>
          <p:nvPr/>
        </p:nvGrpSpPr>
        <p:grpSpPr>
          <a:xfrm>
            <a:off x="8797010" y="6227223"/>
            <a:ext cx="292398" cy="293709"/>
            <a:chOff x="1813" y="0"/>
            <a:chExt cx="809173" cy="812800"/>
          </a:xfrm>
        </p:grpSpPr>
        <p:sp>
          <p:nvSpPr>
            <p:cNvPr id="395" name="Google Shape;395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17"/>
          <p:cNvGrpSpPr/>
          <p:nvPr/>
        </p:nvGrpSpPr>
        <p:grpSpPr>
          <a:xfrm>
            <a:off x="9170090" y="6217464"/>
            <a:ext cx="292398" cy="293709"/>
            <a:chOff x="1813" y="0"/>
            <a:chExt cx="809173" cy="812800"/>
          </a:xfrm>
        </p:grpSpPr>
        <p:sp>
          <p:nvSpPr>
            <p:cNvPr id="398" name="Google Shape;398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17"/>
          <p:cNvGrpSpPr/>
          <p:nvPr/>
        </p:nvGrpSpPr>
        <p:grpSpPr>
          <a:xfrm>
            <a:off x="9525931" y="6231988"/>
            <a:ext cx="292398" cy="293709"/>
            <a:chOff x="1813" y="0"/>
            <a:chExt cx="809173" cy="812800"/>
          </a:xfrm>
        </p:grpSpPr>
        <p:sp>
          <p:nvSpPr>
            <p:cNvPr id="401" name="Google Shape;401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17"/>
          <p:cNvGrpSpPr/>
          <p:nvPr/>
        </p:nvGrpSpPr>
        <p:grpSpPr>
          <a:xfrm>
            <a:off x="7355401" y="6084662"/>
            <a:ext cx="1104786" cy="1104786"/>
            <a:chOff x="0" y="0"/>
            <a:chExt cx="812800" cy="812800"/>
          </a:xfrm>
        </p:grpSpPr>
        <p:sp>
          <p:nvSpPr>
            <p:cNvPr id="404" name="Google Shape;404;p17"/>
            <p:cNvSpPr/>
            <p:nvPr/>
          </p:nvSpPr>
          <p:spPr>
            <a:xfrm>
              <a:off x="0" y="0"/>
              <a:ext cx="456059" cy="425129"/>
            </a:xfrm>
            <a:custGeom>
              <a:avLst/>
              <a:gdLst/>
              <a:ahLst/>
              <a:cxnLst/>
              <a:rect l="l" t="t" r="r" b="b"/>
              <a:pathLst>
                <a:path w="456059" h="425129" extrusionOk="0">
                  <a:moveTo>
                    <a:pt x="0" y="0"/>
                  </a:moveTo>
                  <a:lnTo>
                    <a:pt x="456059" y="0"/>
                  </a:lnTo>
                  <a:lnTo>
                    <a:pt x="456059" y="425129"/>
                  </a:lnTo>
                  <a:lnTo>
                    <a:pt x="0" y="425129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405" name="Google Shape;405;p1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6" name="Google Shape;406;p17"/>
          <p:cNvSpPr txBox="1"/>
          <p:nvPr/>
        </p:nvSpPr>
        <p:spPr>
          <a:xfrm>
            <a:off x="7032040" y="6870278"/>
            <a:ext cx="36921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Региональное отделение ВВПОД «Юнармия» Амурской области</a:t>
            </a:r>
            <a:endParaRPr sz="2400"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407" name="Google Shape;407;p17"/>
          <p:cNvSpPr txBox="1"/>
          <p:nvPr/>
        </p:nvSpPr>
        <p:spPr>
          <a:xfrm>
            <a:off x="7574856" y="5918410"/>
            <a:ext cx="453825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3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408" name="Google Shape;408;p17"/>
          <p:cNvGrpSpPr/>
          <p:nvPr/>
        </p:nvGrpSpPr>
        <p:grpSpPr>
          <a:xfrm>
            <a:off x="1029283" y="2826977"/>
            <a:ext cx="1438686" cy="1326598"/>
            <a:chOff x="778" y="0"/>
            <a:chExt cx="1918247" cy="1768797"/>
          </a:xfrm>
        </p:grpSpPr>
        <p:grpSp>
          <p:nvGrpSpPr>
            <p:cNvPr id="409" name="Google Shape;409;p17"/>
            <p:cNvGrpSpPr/>
            <p:nvPr/>
          </p:nvGrpSpPr>
          <p:grpSpPr>
            <a:xfrm>
              <a:off x="3593" y="0"/>
              <a:ext cx="347217" cy="348773"/>
              <a:chOff x="1813" y="0"/>
              <a:chExt cx="809173" cy="812800"/>
            </a:xfrm>
          </p:grpSpPr>
          <p:sp>
            <p:nvSpPr>
              <p:cNvPr id="410" name="Google Shape;410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" name="Google Shape;412;p17"/>
            <p:cNvGrpSpPr/>
            <p:nvPr/>
          </p:nvGrpSpPr>
          <p:grpSpPr>
            <a:xfrm>
              <a:off x="787701" y="0"/>
              <a:ext cx="347217" cy="348773"/>
              <a:chOff x="1813" y="0"/>
              <a:chExt cx="809173" cy="812800"/>
            </a:xfrm>
          </p:grpSpPr>
          <p:sp>
            <p:nvSpPr>
              <p:cNvPr id="413" name="Google Shape;413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5" name="Google Shape;415;p17"/>
            <p:cNvGrpSpPr/>
            <p:nvPr/>
          </p:nvGrpSpPr>
          <p:grpSpPr>
            <a:xfrm>
              <a:off x="1571808" y="0"/>
              <a:ext cx="347217" cy="348773"/>
              <a:chOff x="1813" y="0"/>
              <a:chExt cx="809173" cy="812800"/>
            </a:xfrm>
          </p:grpSpPr>
          <p:sp>
            <p:nvSpPr>
              <p:cNvPr id="416" name="Google Shape;416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17"/>
            <p:cNvGrpSpPr/>
            <p:nvPr/>
          </p:nvGrpSpPr>
          <p:grpSpPr>
            <a:xfrm>
              <a:off x="3593" y="710012"/>
              <a:ext cx="347217" cy="348773"/>
              <a:chOff x="1813" y="0"/>
              <a:chExt cx="809173" cy="812800"/>
            </a:xfrm>
          </p:grpSpPr>
          <p:sp>
            <p:nvSpPr>
              <p:cNvPr id="419" name="Google Shape;419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1" name="Google Shape;421;p17"/>
            <p:cNvGrpSpPr/>
            <p:nvPr/>
          </p:nvGrpSpPr>
          <p:grpSpPr>
            <a:xfrm>
              <a:off x="787701" y="710012"/>
              <a:ext cx="347217" cy="348773"/>
              <a:chOff x="1813" y="0"/>
              <a:chExt cx="809173" cy="812800"/>
            </a:xfrm>
          </p:grpSpPr>
          <p:sp>
            <p:nvSpPr>
              <p:cNvPr id="422" name="Google Shape;422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17"/>
            <p:cNvGrpSpPr/>
            <p:nvPr/>
          </p:nvGrpSpPr>
          <p:grpSpPr>
            <a:xfrm>
              <a:off x="1571808" y="710012"/>
              <a:ext cx="347217" cy="348773"/>
              <a:chOff x="1813" y="0"/>
              <a:chExt cx="809173" cy="812800"/>
            </a:xfrm>
          </p:grpSpPr>
          <p:sp>
            <p:nvSpPr>
              <p:cNvPr id="425" name="Google Shape;425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17"/>
            <p:cNvGrpSpPr/>
            <p:nvPr/>
          </p:nvGrpSpPr>
          <p:grpSpPr>
            <a:xfrm>
              <a:off x="778" y="1420024"/>
              <a:ext cx="347217" cy="348773"/>
              <a:chOff x="1813" y="0"/>
              <a:chExt cx="809173" cy="812800"/>
            </a:xfrm>
          </p:grpSpPr>
          <p:sp>
            <p:nvSpPr>
              <p:cNvPr id="428" name="Google Shape;428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17"/>
            <p:cNvGrpSpPr/>
            <p:nvPr/>
          </p:nvGrpSpPr>
          <p:grpSpPr>
            <a:xfrm>
              <a:off x="784886" y="1420024"/>
              <a:ext cx="347217" cy="348773"/>
              <a:chOff x="1813" y="0"/>
              <a:chExt cx="809173" cy="812800"/>
            </a:xfrm>
          </p:grpSpPr>
          <p:sp>
            <p:nvSpPr>
              <p:cNvPr id="431" name="Google Shape;431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3" name="Google Shape;433;p17"/>
            <p:cNvGrpSpPr/>
            <p:nvPr/>
          </p:nvGrpSpPr>
          <p:grpSpPr>
            <a:xfrm>
              <a:off x="1568993" y="1420024"/>
              <a:ext cx="347217" cy="348773"/>
              <a:chOff x="1813" y="0"/>
              <a:chExt cx="809173" cy="812800"/>
            </a:xfrm>
          </p:grpSpPr>
          <p:sp>
            <p:nvSpPr>
              <p:cNvPr id="434" name="Google Shape;434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524C7A3-2C79-0548-16E5-F78185E18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3" y="3471334"/>
            <a:ext cx="2196909" cy="219690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A55A8E-B231-1968-F9EB-72976172C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421" r="1" b="13314"/>
          <a:stretch/>
        </p:blipFill>
        <p:spPr bwMode="auto">
          <a:xfrm>
            <a:off x="3706803" y="3135126"/>
            <a:ext cx="3192408" cy="25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C97353-FD1C-BA68-7979-E32ECE7A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050" y="3630168"/>
            <a:ext cx="2022764" cy="21322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2F3A0-8263-0321-F190-A5C94CE56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1653" y="3621066"/>
            <a:ext cx="2765622" cy="2185733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E10EEF-BCD4-086D-51F7-9483D190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847" y="3239063"/>
            <a:ext cx="2157607" cy="21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403;p17">
            <a:extLst>
              <a:ext uri="{FF2B5EF4-FFF2-40B4-BE49-F238E27FC236}">
                <a16:creationId xmlns:a16="http://schemas.microsoft.com/office/drawing/2014/main" id="{E344F3DB-CFED-775D-D9E6-041C26C472ED}"/>
              </a:ext>
            </a:extLst>
          </p:cNvPr>
          <p:cNvGrpSpPr/>
          <p:nvPr/>
        </p:nvGrpSpPr>
        <p:grpSpPr>
          <a:xfrm>
            <a:off x="11091653" y="6090243"/>
            <a:ext cx="1104786" cy="1104786"/>
            <a:chOff x="0" y="0"/>
            <a:chExt cx="812800" cy="812800"/>
          </a:xfrm>
        </p:grpSpPr>
        <p:sp>
          <p:nvSpPr>
            <p:cNvPr id="5" name="Google Shape;404;p17">
              <a:extLst>
                <a:ext uri="{FF2B5EF4-FFF2-40B4-BE49-F238E27FC236}">
                  <a16:creationId xmlns:a16="http://schemas.microsoft.com/office/drawing/2014/main" id="{403CA1C5-C0B5-27E5-A6AE-D5CF0B0BACA7}"/>
                </a:ext>
              </a:extLst>
            </p:cNvPr>
            <p:cNvSpPr/>
            <p:nvPr/>
          </p:nvSpPr>
          <p:spPr>
            <a:xfrm>
              <a:off x="0" y="0"/>
              <a:ext cx="456059" cy="425129"/>
            </a:xfrm>
            <a:custGeom>
              <a:avLst/>
              <a:gdLst/>
              <a:ahLst/>
              <a:cxnLst/>
              <a:rect l="l" t="t" r="r" b="b"/>
              <a:pathLst>
                <a:path w="456059" h="425129" extrusionOk="0">
                  <a:moveTo>
                    <a:pt x="0" y="0"/>
                  </a:moveTo>
                  <a:lnTo>
                    <a:pt x="456059" y="0"/>
                  </a:lnTo>
                  <a:lnTo>
                    <a:pt x="456059" y="425129"/>
                  </a:lnTo>
                  <a:lnTo>
                    <a:pt x="0" y="425129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6" name="Google Shape;405;p17">
              <a:extLst>
                <a:ext uri="{FF2B5EF4-FFF2-40B4-BE49-F238E27FC236}">
                  <a16:creationId xmlns:a16="http://schemas.microsoft.com/office/drawing/2014/main" id="{FEC839CA-2493-85C9-A915-9437E2FDED2D}"/>
                </a:ext>
              </a:extLst>
            </p:cNvPr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407;p17">
            <a:extLst>
              <a:ext uri="{FF2B5EF4-FFF2-40B4-BE49-F238E27FC236}">
                <a16:creationId xmlns:a16="http://schemas.microsoft.com/office/drawing/2014/main" id="{2DF850BC-4A9C-2DB6-D1DA-A2FB5C7C9CAC}"/>
              </a:ext>
            </a:extLst>
          </p:cNvPr>
          <p:cNvSpPr txBox="1"/>
          <p:nvPr/>
        </p:nvSpPr>
        <p:spPr>
          <a:xfrm>
            <a:off x="11271804" y="5927591"/>
            <a:ext cx="453825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99" dirty="0">
                <a:solidFill>
                  <a:srgbClr val="055E5C"/>
                </a:solidFill>
                <a:latin typeface="Arial Black" panose="020B0A04020102020204" pitchFamily="34" charset="0"/>
                <a:sym typeface="Paytone One"/>
              </a:rPr>
              <a:t>4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8" name="Google Shape;394;p17">
            <a:extLst>
              <a:ext uri="{FF2B5EF4-FFF2-40B4-BE49-F238E27FC236}">
                <a16:creationId xmlns:a16="http://schemas.microsoft.com/office/drawing/2014/main" id="{61C42B25-D0A8-81D8-86A9-4B0F5DD22B29}"/>
              </a:ext>
            </a:extLst>
          </p:cNvPr>
          <p:cNvGrpSpPr/>
          <p:nvPr/>
        </p:nvGrpSpPr>
        <p:grpSpPr>
          <a:xfrm>
            <a:off x="11817314" y="6254266"/>
            <a:ext cx="292398" cy="293709"/>
            <a:chOff x="1813" y="0"/>
            <a:chExt cx="809173" cy="812800"/>
          </a:xfrm>
        </p:grpSpPr>
        <p:sp>
          <p:nvSpPr>
            <p:cNvPr id="9" name="Google Shape;395;p17">
              <a:extLst>
                <a:ext uri="{FF2B5EF4-FFF2-40B4-BE49-F238E27FC236}">
                  <a16:creationId xmlns:a16="http://schemas.microsoft.com/office/drawing/2014/main" id="{1187129A-4B39-1B9D-5B19-F55CF388937E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6;p17">
              <a:extLst>
                <a:ext uri="{FF2B5EF4-FFF2-40B4-BE49-F238E27FC236}">
                  <a16:creationId xmlns:a16="http://schemas.microsoft.com/office/drawing/2014/main" id="{1437D8D1-2ECB-B443-34E2-674F17B8FB1E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394;p17">
            <a:extLst>
              <a:ext uri="{FF2B5EF4-FFF2-40B4-BE49-F238E27FC236}">
                <a16:creationId xmlns:a16="http://schemas.microsoft.com/office/drawing/2014/main" id="{6BD33285-B506-CB28-EA7D-07C63849E848}"/>
              </a:ext>
            </a:extLst>
          </p:cNvPr>
          <p:cNvGrpSpPr/>
          <p:nvPr/>
        </p:nvGrpSpPr>
        <p:grpSpPr>
          <a:xfrm>
            <a:off x="12173498" y="6254266"/>
            <a:ext cx="292398" cy="293709"/>
            <a:chOff x="1813" y="0"/>
            <a:chExt cx="809173" cy="812800"/>
          </a:xfrm>
        </p:grpSpPr>
        <p:sp>
          <p:nvSpPr>
            <p:cNvPr id="12" name="Google Shape;395;p17">
              <a:extLst>
                <a:ext uri="{FF2B5EF4-FFF2-40B4-BE49-F238E27FC236}">
                  <a16:creationId xmlns:a16="http://schemas.microsoft.com/office/drawing/2014/main" id="{05DDB8B0-71F1-5970-3EC9-DA443B1FBB1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6;p17">
              <a:extLst>
                <a:ext uri="{FF2B5EF4-FFF2-40B4-BE49-F238E27FC236}">
                  <a16:creationId xmlns:a16="http://schemas.microsoft.com/office/drawing/2014/main" id="{73E10EEB-F033-AC8C-6078-BBE01768F4F2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394;p17">
            <a:extLst>
              <a:ext uri="{FF2B5EF4-FFF2-40B4-BE49-F238E27FC236}">
                <a16:creationId xmlns:a16="http://schemas.microsoft.com/office/drawing/2014/main" id="{33E40DFD-495C-DBC8-0EF0-3790671B50F7}"/>
              </a:ext>
            </a:extLst>
          </p:cNvPr>
          <p:cNvGrpSpPr/>
          <p:nvPr/>
        </p:nvGrpSpPr>
        <p:grpSpPr>
          <a:xfrm>
            <a:off x="12559246" y="6239735"/>
            <a:ext cx="292398" cy="293709"/>
            <a:chOff x="1813" y="0"/>
            <a:chExt cx="809173" cy="812800"/>
          </a:xfrm>
        </p:grpSpPr>
        <p:sp>
          <p:nvSpPr>
            <p:cNvPr id="15" name="Google Shape;395;p17">
              <a:extLst>
                <a:ext uri="{FF2B5EF4-FFF2-40B4-BE49-F238E27FC236}">
                  <a16:creationId xmlns:a16="http://schemas.microsoft.com/office/drawing/2014/main" id="{0467319F-0803-DE51-FD35-143CF011D1D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6;p17">
              <a:extLst>
                <a:ext uri="{FF2B5EF4-FFF2-40B4-BE49-F238E27FC236}">
                  <a16:creationId xmlns:a16="http://schemas.microsoft.com/office/drawing/2014/main" id="{485DD870-5500-00D4-B6B4-CAFA3A7608FC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394;p17">
            <a:extLst>
              <a:ext uri="{FF2B5EF4-FFF2-40B4-BE49-F238E27FC236}">
                <a16:creationId xmlns:a16="http://schemas.microsoft.com/office/drawing/2014/main" id="{7837414F-7AB2-B40E-CDC2-6F9DED70F087}"/>
              </a:ext>
            </a:extLst>
          </p:cNvPr>
          <p:cNvGrpSpPr/>
          <p:nvPr/>
        </p:nvGrpSpPr>
        <p:grpSpPr>
          <a:xfrm>
            <a:off x="12915087" y="6244188"/>
            <a:ext cx="292398" cy="293709"/>
            <a:chOff x="1813" y="0"/>
            <a:chExt cx="809173" cy="812800"/>
          </a:xfrm>
        </p:grpSpPr>
        <p:sp>
          <p:nvSpPr>
            <p:cNvPr id="18" name="Google Shape;395;p17">
              <a:extLst>
                <a:ext uri="{FF2B5EF4-FFF2-40B4-BE49-F238E27FC236}">
                  <a16:creationId xmlns:a16="http://schemas.microsoft.com/office/drawing/2014/main" id="{95470F66-07F9-4E36-8623-BE5A2BF2D9DD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6;p17">
              <a:extLst>
                <a:ext uri="{FF2B5EF4-FFF2-40B4-BE49-F238E27FC236}">
                  <a16:creationId xmlns:a16="http://schemas.microsoft.com/office/drawing/2014/main" id="{346F6954-9C93-C2C0-A7CF-341CBE3C595C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397;p17">
            <a:extLst>
              <a:ext uri="{FF2B5EF4-FFF2-40B4-BE49-F238E27FC236}">
                <a16:creationId xmlns:a16="http://schemas.microsoft.com/office/drawing/2014/main" id="{8C1C9780-DB41-5AB9-BF0C-209300F85786}"/>
              </a:ext>
            </a:extLst>
          </p:cNvPr>
          <p:cNvGrpSpPr/>
          <p:nvPr/>
        </p:nvGrpSpPr>
        <p:grpSpPr>
          <a:xfrm>
            <a:off x="13270928" y="6244188"/>
            <a:ext cx="292398" cy="293709"/>
            <a:chOff x="1813" y="0"/>
            <a:chExt cx="809173" cy="812800"/>
          </a:xfrm>
        </p:grpSpPr>
        <p:sp>
          <p:nvSpPr>
            <p:cNvPr id="21" name="Google Shape;398;p17">
              <a:extLst>
                <a:ext uri="{FF2B5EF4-FFF2-40B4-BE49-F238E27FC236}">
                  <a16:creationId xmlns:a16="http://schemas.microsoft.com/office/drawing/2014/main" id="{425F557D-4667-16F0-E4D6-453F49D960A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9;p17">
              <a:extLst>
                <a:ext uri="{FF2B5EF4-FFF2-40B4-BE49-F238E27FC236}">
                  <a16:creationId xmlns:a16="http://schemas.microsoft.com/office/drawing/2014/main" id="{B2335A01-E4C7-F55E-CAB8-DD42098225DF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406;p17">
            <a:extLst>
              <a:ext uri="{FF2B5EF4-FFF2-40B4-BE49-F238E27FC236}">
                <a16:creationId xmlns:a16="http://schemas.microsoft.com/office/drawing/2014/main" id="{3C9AED29-97B1-9514-FB56-C8BECA3FDA6C}"/>
              </a:ext>
            </a:extLst>
          </p:cNvPr>
          <p:cNvSpPr txBox="1"/>
          <p:nvPr/>
        </p:nvSpPr>
        <p:spPr>
          <a:xfrm>
            <a:off x="10958195" y="6870278"/>
            <a:ext cx="36921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Администрация Бурейского муниципального округа</a:t>
            </a:r>
            <a:endParaRPr sz="2400" dirty="0">
              <a:latin typeface="+mn-lt"/>
              <a:ea typeface="Open Sans"/>
              <a:cs typeface="Open Sans"/>
              <a:sym typeface="Open Sans"/>
            </a:endParaRPr>
          </a:p>
        </p:txBody>
      </p:sp>
      <p:grpSp>
        <p:nvGrpSpPr>
          <p:cNvPr id="24" name="Google Shape;403;p17">
            <a:extLst>
              <a:ext uri="{FF2B5EF4-FFF2-40B4-BE49-F238E27FC236}">
                <a16:creationId xmlns:a16="http://schemas.microsoft.com/office/drawing/2014/main" id="{611C032A-2E5B-F3EC-CCF7-9D8919A20920}"/>
              </a:ext>
            </a:extLst>
          </p:cNvPr>
          <p:cNvGrpSpPr/>
          <p:nvPr/>
        </p:nvGrpSpPr>
        <p:grpSpPr>
          <a:xfrm>
            <a:off x="14557049" y="6079588"/>
            <a:ext cx="1104786" cy="1104786"/>
            <a:chOff x="0" y="0"/>
            <a:chExt cx="812800" cy="812800"/>
          </a:xfrm>
        </p:grpSpPr>
        <p:sp>
          <p:nvSpPr>
            <p:cNvPr id="25" name="Google Shape;404;p17">
              <a:extLst>
                <a:ext uri="{FF2B5EF4-FFF2-40B4-BE49-F238E27FC236}">
                  <a16:creationId xmlns:a16="http://schemas.microsoft.com/office/drawing/2014/main" id="{4C1FE424-6BE9-FC26-BC59-0B41229D0D1C}"/>
                </a:ext>
              </a:extLst>
            </p:cNvPr>
            <p:cNvSpPr/>
            <p:nvPr/>
          </p:nvSpPr>
          <p:spPr>
            <a:xfrm>
              <a:off x="0" y="0"/>
              <a:ext cx="456059" cy="425129"/>
            </a:xfrm>
            <a:custGeom>
              <a:avLst/>
              <a:gdLst/>
              <a:ahLst/>
              <a:cxnLst/>
              <a:rect l="l" t="t" r="r" b="b"/>
              <a:pathLst>
                <a:path w="456059" h="425129" extrusionOk="0">
                  <a:moveTo>
                    <a:pt x="0" y="0"/>
                  </a:moveTo>
                  <a:lnTo>
                    <a:pt x="456059" y="0"/>
                  </a:lnTo>
                  <a:lnTo>
                    <a:pt x="456059" y="425129"/>
                  </a:lnTo>
                  <a:lnTo>
                    <a:pt x="0" y="425129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26" name="Google Shape;405;p17">
              <a:extLst>
                <a:ext uri="{FF2B5EF4-FFF2-40B4-BE49-F238E27FC236}">
                  <a16:creationId xmlns:a16="http://schemas.microsoft.com/office/drawing/2014/main" id="{577E09B4-69D9-9C20-C6E8-9D23EB692552}"/>
                </a:ext>
              </a:extLst>
            </p:cNvPr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407;p17">
            <a:extLst>
              <a:ext uri="{FF2B5EF4-FFF2-40B4-BE49-F238E27FC236}">
                <a16:creationId xmlns:a16="http://schemas.microsoft.com/office/drawing/2014/main" id="{345A961D-FEE8-8E95-D707-1E3C875F3FCF}"/>
              </a:ext>
            </a:extLst>
          </p:cNvPr>
          <p:cNvSpPr txBox="1"/>
          <p:nvPr/>
        </p:nvSpPr>
        <p:spPr>
          <a:xfrm>
            <a:off x="14734222" y="5945944"/>
            <a:ext cx="453825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99" dirty="0">
                <a:solidFill>
                  <a:srgbClr val="055E5C"/>
                </a:solidFill>
                <a:latin typeface="Arial Black" panose="020B0A04020102020204" pitchFamily="34" charset="0"/>
                <a:sym typeface="Paytone One"/>
              </a:rPr>
              <a:t>5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28" name="Google Shape;394;p17">
            <a:extLst>
              <a:ext uri="{FF2B5EF4-FFF2-40B4-BE49-F238E27FC236}">
                <a16:creationId xmlns:a16="http://schemas.microsoft.com/office/drawing/2014/main" id="{9ED7DB74-AEC9-E507-2120-5A242555F1DC}"/>
              </a:ext>
            </a:extLst>
          </p:cNvPr>
          <p:cNvGrpSpPr/>
          <p:nvPr/>
        </p:nvGrpSpPr>
        <p:grpSpPr>
          <a:xfrm>
            <a:off x="15297482" y="6208845"/>
            <a:ext cx="292398" cy="293709"/>
            <a:chOff x="1813" y="0"/>
            <a:chExt cx="809173" cy="812800"/>
          </a:xfrm>
        </p:grpSpPr>
        <p:sp>
          <p:nvSpPr>
            <p:cNvPr id="29" name="Google Shape;395;p17">
              <a:extLst>
                <a:ext uri="{FF2B5EF4-FFF2-40B4-BE49-F238E27FC236}">
                  <a16:creationId xmlns:a16="http://schemas.microsoft.com/office/drawing/2014/main" id="{A96C083E-29D6-74E2-418D-B2DE3AFE033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6;p17">
              <a:extLst>
                <a:ext uri="{FF2B5EF4-FFF2-40B4-BE49-F238E27FC236}">
                  <a16:creationId xmlns:a16="http://schemas.microsoft.com/office/drawing/2014/main" id="{44FDB9F9-35D4-208B-B4ED-78E3EECE2DE4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94;p17">
            <a:extLst>
              <a:ext uri="{FF2B5EF4-FFF2-40B4-BE49-F238E27FC236}">
                <a16:creationId xmlns:a16="http://schemas.microsoft.com/office/drawing/2014/main" id="{B0B947CD-15ED-DC82-3E2D-48713120EEC9}"/>
              </a:ext>
            </a:extLst>
          </p:cNvPr>
          <p:cNvGrpSpPr/>
          <p:nvPr/>
        </p:nvGrpSpPr>
        <p:grpSpPr>
          <a:xfrm>
            <a:off x="15654479" y="6202308"/>
            <a:ext cx="292398" cy="293709"/>
            <a:chOff x="1813" y="0"/>
            <a:chExt cx="809173" cy="812800"/>
          </a:xfrm>
        </p:grpSpPr>
        <p:sp>
          <p:nvSpPr>
            <p:cNvPr id="32" name="Google Shape;395;p17">
              <a:extLst>
                <a:ext uri="{FF2B5EF4-FFF2-40B4-BE49-F238E27FC236}">
                  <a16:creationId xmlns:a16="http://schemas.microsoft.com/office/drawing/2014/main" id="{8C060031-1BF0-ADD8-D5A7-D4C5F526FB5E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6;p17">
              <a:extLst>
                <a:ext uri="{FF2B5EF4-FFF2-40B4-BE49-F238E27FC236}">
                  <a16:creationId xmlns:a16="http://schemas.microsoft.com/office/drawing/2014/main" id="{E66A66E5-F82B-99CE-940E-A72C238F202B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94;p17">
            <a:extLst>
              <a:ext uri="{FF2B5EF4-FFF2-40B4-BE49-F238E27FC236}">
                <a16:creationId xmlns:a16="http://schemas.microsoft.com/office/drawing/2014/main" id="{3E6B594F-E756-1EF5-EE28-54357316FBC6}"/>
              </a:ext>
            </a:extLst>
          </p:cNvPr>
          <p:cNvGrpSpPr/>
          <p:nvPr/>
        </p:nvGrpSpPr>
        <p:grpSpPr>
          <a:xfrm>
            <a:off x="16076432" y="6199102"/>
            <a:ext cx="292398" cy="293709"/>
            <a:chOff x="1813" y="0"/>
            <a:chExt cx="809173" cy="812800"/>
          </a:xfrm>
        </p:grpSpPr>
        <p:sp>
          <p:nvSpPr>
            <p:cNvPr id="35" name="Google Shape;395;p17">
              <a:extLst>
                <a:ext uri="{FF2B5EF4-FFF2-40B4-BE49-F238E27FC236}">
                  <a16:creationId xmlns:a16="http://schemas.microsoft.com/office/drawing/2014/main" id="{C3B25FBB-1332-BBD4-78BE-BE9A1414C37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6;p17">
              <a:extLst>
                <a:ext uri="{FF2B5EF4-FFF2-40B4-BE49-F238E27FC236}">
                  <a16:creationId xmlns:a16="http://schemas.microsoft.com/office/drawing/2014/main" id="{52D23672-7152-A82A-7484-9CACFDA90492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94;p17">
            <a:extLst>
              <a:ext uri="{FF2B5EF4-FFF2-40B4-BE49-F238E27FC236}">
                <a16:creationId xmlns:a16="http://schemas.microsoft.com/office/drawing/2014/main" id="{07DD9B65-6F88-891D-36E9-5E791DA960CC}"/>
              </a:ext>
            </a:extLst>
          </p:cNvPr>
          <p:cNvGrpSpPr/>
          <p:nvPr/>
        </p:nvGrpSpPr>
        <p:grpSpPr>
          <a:xfrm>
            <a:off x="16425886" y="6208881"/>
            <a:ext cx="292398" cy="293709"/>
            <a:chOff x="1813" y="0"/>
            <a:chExt cx="809173" cy="812800"/>
          </a:xfrm>
        </p:grpSpPr>
        <p:sp>
          <p:nvSpPr>
            <p:cNvPr id="38" name="Google Shape;395;p17">
              <a:extLst>
                <a:ext uri="{FF2B5EF4-FFF2-40B4-BE49-F238E27FC236}">
                  <a16:creationId xmlns:a16="http://schemas.microsoft.com/office/drawing/2014/main" id="{245B05D6-2C7F-3CE2-516E-55A2B6E1DB3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6;p17">
              <a:extLst>
                <a:ext uri="{FF2B5EF4-FFF2-40B4-BE49-F238E27FC236}">
                  <a16:creationId xmlns:a16="http://schemas.microsoft.com/office/drawing/2014/main" id="{78491BEB-6DEA-9C85-D8F1-5E6452F55EF1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394;p17">
            <a:extLst>
              <a:ext uri="{FF2B5EF4-FFF2-40B4-BE49-F238E27FC236}">
                <a16:creationId xmlns:a16="http://schemas.microsoft.com/office/drawing/2014/main" id="{2BEFB1A0-BA5E-B914-2479-94E27F4EFCAB}"/>
              </a:ext>
            </a:extLst>
          </p:cNvPr>
          <p:cNvGrpSpPr/>
          <p:nvPr/>
        </p:nvGrpSpPr>
        <p:grpSpPr>
          <a:xfrm>
            <a:off x="16784225" y="6199101"/>
            <a:ext cx="292398" cy="293709"/>
            <a:chOff x="1813" y="0"/>
            <a:chExt cx="809173" cy="812800"/>
          </a:xfrm>
        </p:grpSpPr>
        <p:sp>
          <p:nvSpPr>
            <p:cNvPr id="41" name="Google Shape;395;p17">
              <a:extLst>
                <a:ext uri="{FF2B5EF4-FFF2-40B4-BE49-F238E27FC236}">
                  <a16:creationId xmlns:a16="http://schemas.microsoft.com/office/drawing/2014/main" id="{DF7F7D0E-1A77-E0B8-7C76-43621DF7141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6;p17">
              <a:extLst>
                <a:ext uri="{FF2B5EF4-FFF2-40B4-BE49-F238E27FC236}">
                  <a16:creationId xmlns:a16="http://schemas.microsoft.com/office/drawing/2014/main" id="{4DA4C720-2180-4AC0-9E1D-E292E683BC0F}"/>
                </a:ext>
              </a:extLst>
            </p:cNvPr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025" tIns="57025" rIns="57025" bIns="57025" anchor="ctr" anchorCtr="0">
              <a:noAutofit/>
            </a:bodyPr>
            <a:lstStyle/>
            <a:p>
              <a:pPr marL="0" marR="0" lvl="0" indent="0" algn="ctr" rtl="0">
                <a:lnSpc>
                  <a:spcPct val="10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06;p17">
            <a:extLst>
              <a:ext uri="{FF2B5EF4-FFF2-40B4-BE49-F238E27FC236}">
                <a16:creationId xmlns:a16="http://schemas.microsoft.com/office/drawing/2014/main" id="{F5EA8D1E-1FEC-5F1F-81DC-9665C0D21C85}"/>
              </a:ext>
            </a:extLst>
          </p:cNvPr>
          <p:cNvSpPr txBox="1"/>
          <p:nvPr/>
        </p:nvSpPr>
        <p:spPr>
          <a:xfrm>
            <a:off x="14639170" y="6844978"/>
            <a:ext cx="36921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МБУ Краеведческий музей Бурейского муниципального округа</a:t>
            </a:r>
            <a:endParaRPr sz="2400" dirty="0">
              <a:latin typeface="+mn-lt"/>
              <a:ea typeface="Open Sans"/>
              <a:cs typeface="Open Sans"/>
              <a:sym typeface="Open Sans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00BA41E-62D9-53CA-794B-DFC227703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764" y="326609"/>
            <a:ext cx="2237384" cy="2237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6"/>
          <p:cNvGrpSpPr/>
          <p:nvPr/>
        </p:nvGrpSpPr>
        <p:grpSpPr>
          <a:xfrm>
            <a:off x="424103" y="458513"/>
            <a:ext cx="17439793" cy="9369973"/>
            <a:chOff x="0" y="0"/>
            <a:chExt cx="4593196" cy="2467812"/>
          </a:xfrm>
        </p:grpSpPr>
        <p:sp>
          <p:nvSpPr>
            <p:cNvPr id="287" name="Google Shape;287;p16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</p:sp>
        <p:sp>
          <p:nvSpPr>
            <p:cNvPr id="288" name="Google Shape;288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6"/>
          <p:cNvSpPr txBox="1"/>
          <p:nvPr/>
        </p:nvSpPr>
        <p:spPr>
          <a:xfrm>
            <a:off x="804581" y="792310"/>
            <a:ext cx="16650319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rgbClr val="FFFFFF"/>
                </a:solidFill>
                <a:latin typeface="+mn-lt"/>
                <a:ea typeface="Paytone One"/>
                <a:cs typeface="Paytone One"/>
                <a:sym typeface="Paytone One"/>
              </a:rPr>
              <a:t>Срок реализации проекта: </a:t>
            </a:r>
            <a:r>
              <a:rPr lang="ru-RU" sz="4800" u="sng" dirty="0">
                <a:solidFill>
                  <a:srgbClr val="FFFFFF"/>
                </a:solidFill>
                <a:latin typeface="+mn-lt"/>
                <a:ea typeface="Paytone One"/>
                <a:cs typeface="Paytone One"/>
                <a:sym typeface="Paytone One"/>
              </a:rPr>
              <a:t>с 10.07.2023 г. по 04.09.2023 г. </a:t>
            </a:r>
            <a:endParaRPr sz="4800" u="sng" dirty="0">
              <a:latin typeface="+mn-lt"/>
            </a:endParaRPr>
          </a:p>
        </p:txBody>
      </p:sp>
      <p:grpSp>
        <p:nvGrpSpPr>
          <p:cNvPr id="290" name="Google Shape;290;p16"/>
          <p:cNvGrpSpPr/>
          <p:nvPr/>
        </p:nvGrpSpPr>
        <p:grpSpPr>
          <a:xfrm>
            <a:off x="819243" y="2148439"/>
            <a:ext cx="3972330" cy="3678196"/>
            <a:chOff x="0" y="0"/>
            <a:chExt cx="1200970" cy="812800"/>
          </a:xfrm>
        </p:grpSpPr>
        <p:sp>
          <p:nvSpPr>
            <p:cNvPr id="291" name="Google Shape;291;p16"/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2" name="Google Shape;292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16"/>
          <p:cNvGrpSpPr/>
          <p:nvPr/>
        </p:nvGrpSpPr>
        <p:grpSpPr>
          <a:xfrm>
            <a:off x="1039165" y="1877744"/>
            <a:ext cx="3086098" cy="2084300"/>
            <a:chOff x="0" y="0"/>
            <a:chExt cx="812800" cy="812800"/>
          </a:xfrm>
        </p:grpSpPr>
        <p:sp>
          <p:nvSpPr>
            <p:cNvPr id="294" name="Google Shape;294;p16"/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295" name="Google Shape;295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16"/>
          <p:cNvSpPr txBox="1"/>
          <p:nvPr/>
        </p:nvSpPr>
        <p:spPr>
          <a:xfrm>
            <a:off x="1091954" y="2892925"/>
            <a:ext cx="3591887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Разработка положения фестиваля и писем, освещение в сми, составление плана мероприятий, создание условий и отбор участников по заявлениям. </a:t>
            </a:r>
            <a:endParaRPr sz="2000"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16"/>
          <p:cNvSpPr txBox="1"/>
          <p:nvPr/>
        </p:nvSpPr>
        <p:spPr>
          <a:xfrm>
            <a:off x="1282180" y="1857722"/>
            <a:ext cx="329276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1</a:t>
            </a:r>
            <a:endParaRPr b="1" dirty="0">
              <a:latin typeface="Arial Black" panose="020B0A04020102020204" pitchFamily="34" charset="0"/>
            </a:endParaRPr>
          </a:p>
        </p:txBody>
      </p:sp>
      <p:grpSp>
        <p:nvGrpSpPr>
          <p:cNvPr id="298" name="Google Shape;298;p16"/>
          <p:cNvGrpSpPr/>
          <p:nvPr/>
        </p:nvGrpSpPr>
        <p:grpSpPr>
          <a:xfrm>
            <a:off x="5270468" y="2171138"/>
            <a:ext cx="3972330" cy="3598010"/>
            <a:chOff x="0" y="0"/>
            <a:chExt cx="1200970" cy="812800"/>
          </a:xfrm>
        </p:grpSpPr>
        <p:sp>
          <p:nvSpPr>
            <p:cNvPr id="299" name="Google Shape;299;p16"/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00" name="Google Shape;300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16"/>
          <p:cNvGrpSpPr/>
          <p:nvPr/>
        </p:nvGrpSpPr>
        <p:grpSpPr>
          <a:xfrm>
            <a:off x="5504146" y="1920578"/>
            <a:ext cx="2972957" cy="2135355"/>
            <a:chOff x="0" y="0"/>
            <a:chExt cx="812800" cy="812800"/>
          </a:xfrm>
        </p:grpSpPr>
        <p:sp>
          <p:nvSpPr>
            <p:cNvPr id="302" name="Google Shape;302;p16"/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03" name="Google Shape;303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16"/>
          <p:cNvSpPr txBox="1"/>
          <p:nvPr/>
        </p:nvSpPr>
        <p:spPr>
          <a:xfrm>
            <a:off x="5514338" y="2954489"/>
            <a:ext cx="3742108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Заезд команд. Первичная диагностика.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Торжественное открытие Фестиваля.</a:t>
            </a:r>
          </a:p>
        </p:txBody>
      </p:sp>
      <p:sp>
        <p:nvSpPr>
          <p:cNvPr id="305" name="Google Shape;305;p16"/>
          <p:cNvSpPr txBox="1"/>
          <p:nvPr/>
        </p:nvSpPr>
        <p:spPr>
          <a:xfrm>
            <a:off x="5723403" y="1884647"/>
            <a:ext cx="329276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2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306" name="Google Shape;306;p16"/>
          <p:cNvGrpSpPr/>
          <p:nvPr/>
        </p:nvGrpSpPr>
        <p:grpSpPr>
          <a:xfrm>
            <a:off x="9712306" y="2167711"/>
            <a:ext cx="3643367" cy="3523312"/>
            <a:chOff x="0" y="0"/>
            <a:chExt cx="1200970" cy="812800"/>
          </a:xfrm>
        </p:grpSpPr>
        <p:sp>
          <p:nvSpPr>
            <p:cNvPr id="307" name="Google Shape;307;p16"/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08" name="Google Shape;308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6"/>
          <p:cNvGrpSpPr/>
          <p:nvPr/>
        </p:nvGrpSpPr>
        <p:grpSpPr>
          <a:xfrm>
            <a:off x="9972846" y="1891517"/>
            <a:ext cx="3086098" cy="2037850"/>
            <a:chOff x="0" y="0"/>
            <a:chExt cx="812800" cy="812800"/>
          </a:xfrm>
        </p:grpSpPr>
        <p:sp>
          <p:nvSpPr>
            <p:cNvPr id="310" name="Google Shape;310;p16"/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11" name="Google Shape;311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16"/>
          <p:cNvSpPr txBox="1"/>
          <p:nvPr/>
        </p:nvSpPr>
        <p:spPr>
          <a:xfrm>
            <a:off x="9920122" y="2974149"/>
            <a:ext cx="327504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Соревнования по военно-прикладным видам</a:t>
            </a:r>
            <a:endParaRPr sz="2000"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16"/>
          <p:cNvSpPr txBox="1"/>
          <p:nvPr/>
        </p:nvSpPr>
        <p:spPr>
          <a:xfrm>
            <a:off x="10203267" y="1864260"/>
            <a:ext cx="329276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3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314" name="Google Shape;314;p16"/>
          <p:cNvGrpSpPr/>
          <p:nvPr/>
        </p:nvGrpSpPr>
        <p:grpSpPr>
          <a:xfrm>
            <a:off x="806033" y="6093053"/>
            <a:ext cx="3985540" cy="3548712"/>
            <a:chOff x="0" y="0"/>
            <a:chExt cx="1200970" cy="812800"/>
          </a:xfrm>
        </p:grpSpPr>
        <p:sp>
          <p:nvSpPr>
            <p:cNvPr id="315" name="Google Shape;315;p16"/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16" name="Google Shape;316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6"/>
          <p:cNvGrpSpPr/>
          <p:nvPr/>
        </p:nvGrpSpPr>
        <p:grpSpPr>
          <a:xfrm>
            <a:off x="1020824" y="5835302"/>
            <a:ext cx="3086098" cy="2172625"/>
            <a:chOff x="0" y="0"/>
            <a:chExt cx="812800" cy="812800"/>
          </a:xfrm>
        </p:grpSpPr>
        <p:sp>
          <p:nvSpPr>
            <p:cNvPr id="318" name="Google Shape;318;p16"/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19" name="Google Shape;319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16"/>
          <p:cNvSpPr txBox="1"/>
          <p:nvPr/>
        </p:nvSpPr>
        <p:spPr>
          <a:xfrm>
            <a:off x="988353" y="6917796"/>
            <a:ext cx="3684205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Проведение </a:t>
            </a:r>
            <a:r>
              <a:rPr lang="ru-RU" sz="2000" dirty="0" err="1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квиза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 "Патриотическое многоборье", конкурса настольных игр: «Победа», «Императоры России», Необъятная Россия» и др.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Тактическая игра «</a:t>
            </a:r>
            <a:r>
              <a:rPr lang="ru-RU" sz="2000" dirty="0" err="1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Лазертаг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»</a:t>
            </a:r>
          </a:p>
        </p:txBody>
      </p:sp>
      <p:grpSp>
        <p:nvGrpSpPr>
          <p:cNvPr id="322" name="Google Shape;322;p16"/>
          <p:cNvGrpSpPr/>
          <p:nvPr/>
        </p:nvGrpSpPr>
        <p:grpSpPr>
          <a:xfrm>
            <a:off x="5284478" y="6084311"/>
            <a:ext cx="3935114" cy="3598009"/>
            <a:chOff x="0" y="0"/>
            <a:chExt cx="1200970" cy="812800"/>
          </a:xfrm>
        </p:grpSpPr>
        <p:sp>
          <p:nvSpPr>
            <p:cNvPr id="323" name="Google Shape;323;p16"/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4" name="Google Shape;324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16"/>
          <p:cNvGrpSpPr/>
          <p:nvPr/>
        </p:nvGrpSpPr>
        <p:grpSpPr>
          <a:xfrm>
            <a:off x="5519204" y="5914903"/>
            <a:ext cx="3086098" cy="2093024"/>
            <a:chOff x="0" y="0"/>
            <a:chExt cx="812800" cy="812800"/>
          </a:xfrm>
        </p:grpSpPr>
        <p:sp>
          <p:nvSpPr>
            <p:cNvPr id="326" name="Google Shape;326;p16"/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27" name="Google Shape;327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16"/>
          <p:cNvSpPr txBox="1"/>
          <p:nvPr/>
        </p:nvSpPr>
        <p:spPr>
          <a:xfrm>
            <a:off x="5504146" y="6922576"/>
            <a:ext cx="39621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Организация и проведение экскурсии «Бурейские маршруты» для участников проекта</a:t>
            </a:r>
            <a:endParaRPr sz="2000" dirty="0">
              <a:latin typeface="+mn-lt"/>
              <a:ea typeface="Open Sans"/>
              <a:cs typeface="Open Sans"/>
              <a:sym typeface="Open Sans"/>
            </a:endParaRPr>
          </a:p>
        </p:txBody>
      </p:sp>
      <p:grpSp>
        <p:nvGrpSpPr>
          <p:cNvPr id="330" name="Google Shape;330;p16"/>
          <p:cNvGrpSpPr/>
          <p:nvPr/>
        </p:nvGrpSpPr>
        <p:grpSpPr>
          <a:xfrm>
            <a:off x="9695264" y="6113188"/>
            <a:ext cx="3643367" cy="3499265"/>
            <a:chOff x="0" y="0"/>
            <a:chExt cx="1200970" cy="812800"/>
          </a:xfrm>
        </p:grpSpPr>
        <p:sp>
          <p:nvSpPr>
            <p:cNvPr id="331" name="Google Shape;331;p16"/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32" name="Google Shape;332;p1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16"/>
          <p:cNvGrpSpPr/>
          <p:nvPr/>
        </p:nvGrpSpPr>
        <p:grpSpPr>
          <a:xfrm>
            <a:off x="9930565" y="5884809"/>
            <a:ext cx="3095772" cy="2234479"/>
            <a:chOff x="0" y="0"/>
            <a:chExt cx="815348" cy="835940"/>
          </a:xfrm>
        </p:grpSpPr>
        <p:sp>
          <p:nvSpPr>
            <p:cNvPr id="334" name="Google Shape;334;p16"/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335" name="Google Shape;335;p16"/>
            <p:cNvSpPr txBox="1"/>
            <p:nvPr/>
          </p:nvSpPr>
          <p:spPr>
            <a:xfrm>
              <a:off x="2548" y="2314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6"/>
          <p:cNvSpPr txBox="1"/>
          <p:nvPr/>
        </p:nvSpPr>
        <p:spPr>
          <a:xfrm>
            <a:off x="5735155" y="5835302"/>
            <a:ext cx="329276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6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2" name="Google Shape;306;p16">
            <a:extLst>
              <a:ext uri="{FF2B5EF4-FFF2-40B4-BE49-F238E27FC236}">
                <a16:creationId xmlns:a16="http://schemas.microsoft.com/office/drawing/2014/main" id="{1FD5BE35-AF57-0367-763A-C32D824F6598}"/>
              </a:ext>
            </a:extLst>
          </p:cNvPr>
          <p:cNvGrpSpPr/>
          <p:nvPr/>
        </p:nvGrpSpPr>
        <p:grpSpPr>
          <a:xfrm>
            <a:off x="13811533" y="2177044"/>
            <a:ext cx="3643367" cy="3592104"/>
            <a:chOff x="0" y="0"/>
            <a:chExt cx="1200970" cy="812800"/>
          </a:xfrm>
        </p:grpSpPr>
        <p:sp>
          <p:nvSpPr>
            <p:cNvPr id="3" name="Google Shape;307;p16">
              <a:extLst>
                <a:ext uri="{FF2B5EF4-FFF2-40B4-BE49-F238E27FC236}">
                  <a16:creationId xmlns:a16="http://schemas.microsoft.com/office/drawing/2014/main" id="{772EEDB7-941A-1429-05D8-EF1AEB2AEC78}"/>
                </a:ext>
              </a:extLst>
            </p:cNvPr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" name="Google Shape;308;p16">
              <a:extLst>
                <a:ext uri="{FF2B5EF4-FFF2-40B4-BE49-F238E27FC236}">
                  <a16:creationId xmlns:a16="http://schemas.microsoft.com/office/drawing/2014/main" id="{998DECA7-7E10-AA68-30DA-F07B5BE34A20}"/>
                </a:ext>
              </a:extLst>
            </p:cNvPr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306;p16">
            <a:extLst>
              <a:ext uri="{FF2B5EF4-FFF2-40B4-BE49-F238E27FC236}">
                <a16:creationId xmlns:a16="http://schemas.microsoft.com/office/drawing/2014/main" id="{96301546-665F-25EA-0EDC-BA97A7EECC9D}"/>
              </a:ext>
            </a:extLst>
          </p:cNvPr>
          <p:cNvGrpSpPr/>
          <p:nvPr/>
        </p:nvGrpSpPr>
        <p:grpSpPr>
          <a:xfrm>
            <a:off x="13783716" y="6158898"/>
            <a:ext cx="3643367" cy="3523312"/>
            <a:chOff x="0" y="0"/>
            <a:chExt cx="1200970" cy="812800"/>
          </a:xfrm>
        </p:grpSpPr>
        <p:sp>
          <p:nvSpPr>
            <p:cNvPr id="6" name="Google Shape;307;p16">
              <a:extLst>
                <a:ext uri="{FF2B5EF4-FFF2-40B4-BE49-F238E27FC236}">
                  <a16:creationId xmlns:a16="http://schemas.microsoft.com/office/drawing/2014/main" id="{1EFD2D14-CC21-876A-09F9-A8CCD431C715}"/>
                </a:ext>
              </a:extLst>
            </p:cNvPr>
            <p:cNvSpPr/>
            <p:nvPr/>
          </p:nvSpPr>
          <p:spPr>
            <a:xfrm>
              <a:off x="0" y="0"/>
              <a:ext cx="1200970" cy="774530"/>
            </a:xfrm>
            <a:custGeom>
              <a:avLst/>
              <a:gdLst/>
              <a:ahLst/>
              <a:cxnLst/>
              <a:rect l="l" t="t" r="r" b="b"/>
              <a:pathLst>
                <a:path w="1200970" h="774530" extrusionOk="0">
                  <a:moveTo>
                    <a:pt x="0" y="0"/>
                  </a:moveTo>
                  <a:lnTo>
                    <a:pt x="1200970" y="0"/>
                  </a:lnTo>
                  <a:lnTo>
                    <a:pt x="1200970" y="774530"/>
                  </a:lnTo>
                  <a:lnTo>
                    <a:pt x="0" y="7745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" name="Google Shape;308;p16">
              <a:extLst>
                <a:ext uri="{FF2B5EF4-FFF2-40B4-BE49-F238E27FC236}">
                  <a16:creationId xmlns:a16="http://schemas.microsoft.com/office/drawing/2014/main" id="{264CEA44-531D-0DF9-5430-95DBA2B6848B}"/>
                </a:ext>
              </a:extLst>
            </p:cNvPr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309;p16">
            <a:extLst>
              <a:ext uri="{FF2B5EF4-FFF2-40B4-BE49-F238E27FC236}">
                <a16:creationId xmlns:a16="http://schemas.microsoft.com/office/drawing/2014/main" id="{6BCA63DF-1F8B-9425-7763-A20995EDEA35}"/>
              </a:ext>
            </a:extLst>
          </p:cNvPr>
          <p:cNvGrpSpPr/>
          <p:nvPr/>
        </p:nvGrpSpPr>
        <p:grpSpPr>
          <a:xfrm>
            <a:off x="14085721" y="1808570"/>
            <a:ext cx="3086098" cy="2153474"/>
            <a:chOff x="-1889" y="-27792"/>
            <a:chExt cx="812800" cy="812800"/>
          </a:xfrm>
        </p:grpSpPr>
        <p:sp>
          <p:nvSpPr>
            <p:cNvPr id="9" name="Google Shape;310;p16">
              <a:extLst>
                <a:ext uri="{FF2B5EF4-FFF2-40B4-BE49-F238E27FC236}">
                  <a16:creationId xmlns:a16="http://schemas.microsoft.com/office/drawing/2014/main" id="{D8240167-E8BB-8E9B-7B20-C005AFA44C91}"/>
                </a:ext>
              </a:extLst>
            </p:cNvPr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10" name="Google Shape;311;p16">
              <a:extLst>
                <a:ext uri="{FF2B5EF4-FFF2-40B4-BE49-F238E27FC236}">
                  <a16:creationId xmlns:a16="http://schemas.microsoft.com/office/drawing/2014/main" id="{553C2013-82F2-1857-CEE5-78E0E7667821}"/>
                </a:ext>
              </a:extLst>
            </p:cNvPr>
            <p:cNvSpPr txBox="1"/>
            <p:nvPr/>
          </p:nvSpPr>
          <p:spPr>
            <a:xfrm>
              <a:off x="-1889" y="-27792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321;p16">
            <a:extLst>
              <a:ext uri="{FF2B5EF4-FFF2-40B4-BE49-F238E27FC236}">
                <a16:creationId xmlns:a16="http://schemas.microsoft.com/office/drawing/2014/main" id="{67B8BF14-5C3C-5840-A26F-502B6D3B9848}"/>
              </a:ext>
            </a:extLst>
          </p:cNvPr>
          <p:cNvSpPr txBox="1"/>
          <p:nvPr/>
        </p:nvSpPr>
        <p:spPr>
          <a:xfrm>
            <a:off x="14338369" y="1817648"/>
            <a:ext cx="329276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4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14085721" y="2983560"/>
            <a:ext cx="35433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+mn-lt"/>
                <a:ea typeface="Open Sans"/>
                <a:cs typeface="Open Sans"/>
                <a:sym typeface="Open Sans"/>
              </a:rPr>
              <a:t>Соревнования по силовой подготовке. Туристический маршрут.</a:t>
            </a:r>
          </a:p>
        </p:txBody>
      </p:sp>
      <p:sp>
        <p:nvSpPr>
          <p:cNvPr id="12" name="Google Shape;329;p16">
            <a:extLst>
              <a:ext uri="{FF2B5EF4-FFF2-40B4-BE49-F238E27FC236}">
                <a16:creationId xmlns:a16="http://schemas.microsoft.com/office/drawing/2014/main" id="{34BE985E-47AD-BA62-6D91-020096779B4F}"/>
              </a:ext>
            </a:extLst>
          </p:cNvPr>
          <p:cNvSpPr txBox="1"/>
          <p:nvPr/>
        </p:nvSpPr>
        <p:spPr>
          <a:xfrm>
            <a:off x="1282180" y="5803814"/>
            <a:ext cx="329276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5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329" name="Google Shape;329;p16"/>
          <p:cNvSpPr txBox="1"/>
          <p:nvPr/>
        </p:nvSpPr>
        <p:spPr>
          <a:xfrm>
            <a:off x="10145339" y="5859415"/>
            <a:ext cx="221149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7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2E9E03-D5C5-3294-3BF0-982F54B953BB}"/>
              </a:ext>
            </a:extLst>
          </p:cNvPr>
          <p:cNvSpPr txBox="1"/>
          <p:nvPr/>
        </p:nvSpPr>
        <p:spPr>
          <a:xfrm>
            <a:off x="9819852" y="6842016"/>
            <a:ext cx="35358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Заключительные мероприятия фестиваля. Подведение итогов на</a:t>
            </a:r>
          </a:p>
          <a:p>
            <a:r>
              <a:rPr lang="ru-RU" sz="2000" dirty="0"/>
              <a:t>торжественном закрытии</a:t>
            </a:r>
          </a:p>
          <a:p>
            <a:r>
              <a:rPr lang="ru-RU" sz="2000" dirty="0"/>
              <a:t>фестиваля. Заключительная</a:t>
            </a:r>
          </a:p>
          <a:p>
            <a:r>
              <a:rPr lang="ru-RU" sz="2000" dirty="0"/>
              <a:t>Диагностика и отъезд участников.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E3E14-35BE-3526-5CD2-372475C0AA62}"/>
              </a:ext>
            </a:extLst>
          </p:cNvPr>
          <p:cNvSpPr txBox="1"/>
          <p:nvPr/>
        </p:nvSpPr>
        <p:spPr>
          <a:xfrm>
            <a:off x="13964144" y="6862304"/>
            <a:ext cx="3217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Информационная освещенность в СМИ</a:t>
            </a:r>
          </a:p>
        </p:txBody>
      </p:sp>
      <p:grpSp>
        <p:nvGrpSpPr>
          <p:cNvPr id="17" name="Google Shape;333;p16">
            <a:extLst>
              <a:ext uri="{FF2B5EF4-FFF2-40B4-BE49-F238E27FC236}">
                <a16:creationId xmlns:a16="http://schemas.microsoft.com/office/drawing/2014/main" id="{0486FA2E-6C22-82F5-66EF-BA50C2CDFA2E}"/>
              </a:ext>
            </a:extLst>
          </p:cNvPr>
          <p:cNvGrpSpPr/>
          <p:nvPr/>
        </p:nvGrpSpPr>
        <p:grpSpPr>
          <a:xfrm>
            <a:off x="14034355" y="5897105"/>
            <a:ext cx="3095772" cy="2234479"/>
            <a:chOff x="0" y="0"/>
            <a:chExt cx="815348" cy="835940"/>
          </a:xfrm>
        </p:grpSpPr>
        <p:sp>
          <p:nvSpPr>
            <p:cNvPr id="18" name="Google Shape;334;p16">
              <a:extLst>
                <a:ext uri="{FF2B5EF4-FFF2-40B4-BE49-F238E27FC236}">
                  <a16:creationId xmlns:a16="http://schemas.microsoft.com/office/drawing/2014/main" id="{FCBB9E3E-8AE8-E9BA-D453-8B6A26D8B3A3}"/>
                </a:ext>
              </a:extLst>
            </p:cNvPr>
            <p:cNvSpPr/>
            <p:nvPr/>
          </p:nvSpPr>
          <p:spPr>
            <a:xfrm>
              <a:off x="0" y="0"/>
              <a:ext cx="200475" cy="304352"/>
            </a:xfrm>
            <a:custGeom>
              <a:avLst/>
              <a:gdLst/>
              <a:ahLst/>
              <a:cxnLst/>
              <a:rect l="l" t="t" r="r" b="b"/>
              <a:pathLst>
                <a:path w="200475" h="304352" extrusionOk="0">
                  <a:moveTo>
                    <a:pt x="0" y="0"/>
                  </a:moveTo>
                  <a:lnTo>
                    <a:pt x="200475" y="0"/>
                  </a:lnTo>
                  <a:lnTo>
                    <a:pt x="200475" y="304352"/>
                  </a:lnTo>
                  <a:lnTo>
                    <a:pt x="0" y="304352"/>
                  </a:ln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</p:sp>
        <p:sp>
          <p:nvSpPr>
            <p:cNvPr id="19" name="Google Shape;335;p16">
              <a:extLst>
                <a:ext uri="{FF2B5EF4-FFF2-40B4-BE49-F238E27FC236}">
                  <a16:creationId xmlns:a16="http://schemas.microsoft.com/office/drawing/2014/main" id="{B201354D-C491-0ABE-0915-8BE28CF8DD68}"/>
                </a:ext>
              </a:extLst>
            </p:cNvPr>
            <p:cNvSpPr txBox="1"/>
            <p:nvPr/>
          </p:nvSpPr>
          <p:spPr>
            <a:xfrm>
              <a:off x="2548" y="2314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329;p16">
            <a:extLst>
              <a:ext uri="{FF2B5EF4-FFF2-40B4-BE49-F238E27FC236}">
                <a16:creationId xmlns:a16="http://schemas.microsoft.com/office/drawing/2014/main" id="{09D03408-6F9F-B46F-0DD3-5D114788EAEB}"/>
              </a:ext>
            </a:extLst>
          </p:cNvPr>
          <p:cNvSpPr txBox="1"/>
          <p:nvPr/>
        </p:nvSpPr>
        <p:spPr>
          <a:xfrm>
            <a:off x="14251986" y="5842056"/>
            <a:ext cx="221149" cy="8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99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8</a:t>
            </a:r>
            <a:endParaRPr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0"/>
          <p:cNvSpPr txBox="1"/>
          <p:nvPr/>
        </p:nvSpPr>
        <p:spPr>
          <a:xfrm>
            <a:off x="875923" y="1485691"/>
            <a:ext cx="7673381" cy="830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Усовершенствовали навыки строевой подготовки обучающихся (отработка строевых приемов и выполнения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команд):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навыки ведения боя с огнестрельным оружием (стрельба):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навыки оказания первой медицинской помощи (правила транспортной иммобилизации,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остановки кровотечений и др.):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знания о престиже воинской службы, поступления в военные учебные заведения (тренд-сессии, итоговое торжественное мероприятие):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уровень командной сплоченности (тренинги на знакомство, </a:t>
            </a:r>
            <a:r>
              <a:rPr lang="ru-RU" sz="1800" dirty="0" err="1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флеш</a:t>
            </a: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-моб, конкурс агитбригад и др.):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уровень общей физической подготовки (комплекс силовых упражнений, армейская зарядка и др.):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навыки пользования индивидуальными средствами защиты (противогаз, ОЗК и др.):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Усовершенствовали туристические навыки, спортивное ориентирование (вязания узлов, полоса препятствий и др.): 105 юнармейцев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Приняли участие в 2 экскурсиях по достопримечательным и памятным местам Бурейского округа: 120 человек (юнармейцы и их руководители)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• Руководители юнармейских отрядов приобрели опыт в проведении мероприятий, на каждом этапе мероприятия были задействованы в сопровождении команд: 15 руководителей.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Выступили 3 творческих коллектива, привлечено 6 партнеров проекта. Прошли 15 информационных освещений о ходе реализации проекта на каждом этапе.</a:t>
            </a:r>
          </a:p>
        </p:txBody>
      </p:sp>
      <p:sp>
        <p:nvSpPr>
          <p:cNvPr id="519" name="Google Shape;519;p20"/>
          <p:cNvSpPr/>
          <p:nvPr/>
        </p:nvSpPr>
        <p:spPr>
          <a:xfrm>
            <a:off x="875923" y="191522"/>
            <a:ext cx="7673381" cy="848072"/>
          </a:xfrm>
          <a:custGeom>
            <a:avLst/>
            <a:gdLst/>
            <a:ahLst/>
            <a:cxnLst/>
            <a:rect l="l" t="t" r="r" b="b"/>
            <a:pathLst>
              <a:path w="1086800" h="293979" extrusionOk="0">
                <a:moveTo>
                  <a:pt x="0" y="0"/>
                </a:moveTo>
                <a:lnTo>
                  <a:pt x="1086800" y="0"/>
                </a:lnTo>
                <a:lnTo>
                  <a:pt x="1086800" y="293979"/>
                </a:lnTo>
                <a:lnTo>
                  <a:pt x="0" y="293979"/>
                </a:lnTo>
                <a:close/>
              </a:path>
            </a:pathLst>
          </a:custGeom>
          <a:solidFill>
            <a:srgbClr val="FDB600"/>
          </a:solidFill>
          <a:ln>
            <a:noFill/>
          </a:ln>
        </p:spPr>
      </p:sp>
      <p:sp>
        <p:nvSpPr>
          <p:cNvPr id="520" name="Google Shape;520;p20"/>
          <p:cNvSpPr txBox="1"/>
          <p:nvPr/>
        </p:nvSpPr>
        <p:spPr>
          <a:xfrm>
            <a:off x="406283" y="257029"/>
            <a:ext cx="7493272" cy="92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0" tIns="254000" rIns="254000" bIns="254000" anchor="ctr" anchorCtr="0">
            <a:noAutofit/>
          </a:bodyPr>
          <a:lstStyle/>
          <a:p>
            <a:pPr marL="0" marR="0" lvl="0" indent="0" algn="ctr" rtl="0">
              <a:lnSpc>
                <a:spcPct val="15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Количественные показатели:</a:t>
            </a:r>
            <a:endParaRPr sz="2800" dirty="0"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20"/>
          <p:cNvSpPr/>
          <p:nvPr/>
        </p:nvSpPr>
        <p:spPr>
          <a:xfrm>
            <a:off x="9364834" y="191522"/>
            <a:ext cx="8054480" cy="859737"/>
          </a:xfrm>
          <a:custGeom>
            <a:avLst/>
            <a:gdLst/>
            <a:ahLst/>
            <a:cxnLst/>
            <a:rect l="l" t="t" r="r" b="b"/>
            <a:pathLst>
              <a:path w="1086800" h="293979" extrusionOk="0">
                <a:moveTo>
                  <a:pt x="0" y="0"/>
                </a:moveTo>
                <a:lnTo>
                  <a:pt x="1086800" y="0"/>
                </a:lnTo>
                <a:lnTo>
                  <a:pt x="1086800" y="293979"/>
                </a:lnTo>
                <a:lnTo>
                  <a:pt x="0" y="293979"/>
                </a:lnTo>
                <a:close/>
              </a:path>
            </a:pathLst>
          </a:custGeom>
          <a:solidFill>
            <a:srgbClr val="FDB600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553" name="Google Shape;553;p20"/>
          <p:cNvSpPr txBox="1"/>
          <p:nvPr/>
        </p:nvSpPr>
        <p:spPr>
          <a:xfrm>
            <a:off x="8824420" y="257029"/>
            <a:ext cx="7378151" cy="92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0" tIns="254000" rIns="254000" bIns="254000" anchor="ctr" anchorCtr="0">
            <a:noAutofit/>
          </a:bodyPr>
          <a:lstStyle/>
          <a:p>
            <a:pPr marL="0" marR="0" lvl="0" indent="0" algn="ctr" rtl="0">
              <a:lnSpc>
                <a:spcPct val="15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Arial Black" panose="020B0A04020102020204" pitchFamily="34" charset="0"/>
                <a:ea typeface="Open Sans"/>
                <a:cs typeface="Open Sans"/>
                <a:sym typeface="Open Sans"/>
              </a:rPr>
              <a:t>Качественные показатели:</a:t>
            </a:r>
            <a:endParaRPr sz="2800" dirty="0">
              <a:latin typeface="Arial Black" panose="020B0A04020102020204" pitchFamily="3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555" name="Google Shape;555;p20"/>
          <p:cNvGrpSpPr/>
          <p:nvPr/>
        </p:nvGrpSpPr>
        <p:grpSpPr>
          <a:xfrm>
            <a:off x="13875911" y="8645640"/>
            <a:ext cx="3749649" cy="794089"/>
            <a:chOff x="778" y="0"/>
            <a:chExt cx="4999532" cy="1058785"/>
          </a:xfrm>
        </p:grpSpPr>
        <p:grpSp>
          <p:nvGrpSpPr>
            <p:cNvPr id="556" name="Google Shape;556;p20"/>
            <p:cNvGrpSpPr/>
            <p:nvPr/>
          </p:nvGrpSpPr>
          <p:grpSpPr>
            <a:xfrm>
              <a:off x="778" y="0"/>
              <a:ext cx="347217" cy="348773"/>
              <a:chOff x="1813" y="0"/>
              <a:chExt cx="809173" cy="812800"/>
            </a:xfrm>
          </p:grpSpPr>
          <p:sp>
            <p:nvSpPr>
              <p:cNvPr id="557" name="Google Shape;557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9" name="Google Shape;559;p20"/>
            <p:cNvGrpSpPr/>
            <p:nvPr/>
          </p:nvGrpSpPr>
          <p:grpSpPr>
            <a:xfrm>
              <a:off x="784886" y="0"/>
              <a:ext cx="347217" cy="348773"/>
              <a:chOff x="1813" y="0"/>
              <a:chExt cx="809173" cy="812800"/>
            </a:xfrm>
          </p:grpSpPr>
          <p:sp>
            <p:nvSpPr>
              <p:cNvPr id="560" name="Google Shape;560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20"/>
            <p:cNvGrpSpPr/>
            <p:nvPr/>
          </p:nvGrpSpPr>
          <p:grpSpPr>
            <a:xfrm>
              <a:off x="1568993" y="0"/>
              <a:ext cx="347217" cy="348773"/>
              <a:chOff x="1813" y="0"/>
              <a:chExt cx="809173" cy="812800"/>
            </a:xfrm>
          </p:grpSpPr>
          <p:sp>
            <p:nvSpPr>
              <p:cNvPr id="563" name="Google Shape;563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5" name="Google Shape;565;p20"/>
            <p:cNvGrpSpPr/>
            <p:nvPr/>
          </p:nvGrpSpPr>
          <p:grpSpPr>
            <a:xfrm>
              <a:off x="778" y="710012"/>
              <a:ext cx="347217" cy="348773"/>
              <a:chOff x="1813" y="0"/>
              <a:chExt cx="809173" cy="812800"/>
            </a:xfrm>
          </p:grpSpPr>
          <p:sp>
            <p:nvSpPr>
              <p:cNvPr id="566" name="Google Shape;566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8" name="Google Shape;568;p20"/>
            <p:cNvGrpSpPr/>
            <p:nvPr/>
          </p:nvGrpSpPr>
          <p:grpSpPr>
            <a:xfrm>
              <a:off x="784886" y="710012"/>
              <a:ext cx="347217" cy="348773"/>
              <a:chOff x="1813" y="0"/>
              <a:chExt cx="809173" cy="812800"/>
            </a:xfrm>
          </p:grpSpPr>
          <p:sp>
            <p:nvSpPr>
              <p:cNvPr id="569" name="Google Shape;569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1" name="Google Shape;571;p20"/>
            <p:cNvGrpSpPr/>
            <p:nvPr/>
          </p:nvGrpSpPr>
          <p:grpSpPr>
            <a:xfrm>
              <a:off x="1568993" y="710012"/>
              <a:ext cx="347217" cy="348773"/>
              <a:chOff x="1813" y="0"/>
              <a:chExt cx="809173" cy="812800"/>
            </a:xfrm>
          </p:grpSpPr>
          <p:sp>
            <p:nvSpPr>
              <p:cNvPr id="572" name="Google Shape;572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20"/>
            <p:cNvGrpSpPr/>
            <p:nvPr/>
          </p:nvGrpSpPr>
          <p:grpSpPr>
            <a:xfrm>
              <a:off x="2318883" y="0"/>
              <a:ext cx="347217" cy="348773"/>
              <a:chOff x="1813" y="0"/>
              <a:chExt cx="809173" cy="812800"/>
            </a:xfrm>
          </p:grpSpPr>
          <p:sp>
            <p:nvSpPr>
              <p:cNvPr id="575" name="Google Shape;575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20"/>
            <p:cNvGrpSpPr/>
            <p:nvPr/>
          </p:nvGrpSpPr>
          <p:grpSpPr>
            <a:xfrm>
              <a:off x="3102991" y="0"/>
              <a:ext cx="347217" cy="348773"/>
              <a:chOff x="1813" y="0"/>
              <a:chExt cx="809173" cy="812800"/>
            </a:xfrm>
          </p:grpSpPr>
          <p:sp>
            <p:nvSpPr>
              <p:cNvPr id="578" name="Google Shape;578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0" name="Google Shape;580;p20"/>
            <p:cNvGrpSpPr/>
            <p:nvPr/>
          </p:nvGrpSpPr>
          <p:grpSpPr>
            <a:xfrm>
              <a:off x="2318883" y="710012"/>
              <a:ext cx="347217" cy="348773"/>
              <a:chOff x="1813" y="0"/>
              <a:chExt cx="809173" cy="812800"/>
            </a:xfrm>
          </p:grpSpPr>
          <p:sp>
            <p:nvSpPr>
              <p:cNvPr id="581" name="Google Shape;581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3" name="Google Shape;583;p20"/>
            <p:cNvGrpSpPr/>
            <p:nvPr/>
          </p:nvGrpSpPr>
          <p:grpSpPr>
            <a:xfrm>
              <a:off x="3102991" y="710012"/>
              <a:ext cx="347217" cy="348773"/>
              <a:chOff x="1813" y="0"/>
              <a:chExt cx="809173" cy="812800"/>
            </a:xfrm>
          </p:grpSpPr>
          <p:sp>
            <p:nvSpPr>
              <p:cNvPr id="584" name="Google Shape;584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20"/>
            <p:cNvGrpSpPr/>
            <p:nvPr/>
          </p:nvGrpSpPr>
          <p:grpSpPr>
            <a:xfrm>
              <a:off x="3868985" y="0"/>
              <a:ext cx="347217" cy="348773"/>
              <a:chOff x="1813" y="0"/>
              <a:chExt cx="809173" cy="812800"/>
            </a:xfrm>
          </p:grpSpPr>
          <p:sp>
            <p:nvSpPr>
              <p:cNvPr id="587" name="Google Shape;587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9" name="Google Shape;589;p20"/>
            <p:cNvGrpSpPr/>
            <p:nvPr/>
          </p:nvGrpSpPr>
          <p:grpSpPr>
            <a:xfrm>
              <a:off x="4653093" y="0"/>
              <a:ext cx="347217" cy="348773"/>
              <a:chOff x="1813" y="0"/>
              <a:chExt cx="809173" cy="812800"/>
            </a:xfrm>
          </p:grpSpPr>
          <p:sp>
            <p:nvSpPr>
              <p:cNvPr id="590" name="Google Shape;590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20"/>
            <p:cNvGrpSpPr/>
            <p:nvPr/>
          </p:nvGrpSpPr>
          <p:grpSpPr>
            <a:xfrm>
              <a:off x="3868985" y="710012"/>
              <a:ext cx="347217" cy="348773"/>
              <a:chOff x="1813" y="0"/>
              <a:chExt cx="809173" cy="812800"/>
            </a:xfrm>
          </p:grpSpPr>
          <p:sp>
            <p:nvSpPr>
              <p:cNvPr id="593" name="Google Shape;593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5" name="Google Shape;595;p20"/>
            <p:cNvGrpSpPr/>
            <p:nvPr/>
          </p:nvGrpSpPr>
          <p:grpSpPr>
            <a:xfrm>
              <a:off x="4653093" y="710012"/>
              <a:ext cx="347217" cy="348773"/>
              <a:chOff x="1813" y="0"/>
              <a:chExt cx="809173" cy="812800"/>
            </a:xfrm>
          </p:grpSpPr>
          <p:sp>
            <p:nvSpPr>
              <p:cNvPr id="596" name="Google Shape;596;p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D3D892-C685-F248-BEDC-FFCA244D9F20}"/>
              </a:ext>
            </a:extLst>
          </p:cNvPr>
          <p:cNvSpPr txBox="1"/>
          <p:nvPr/>
        </p:nvSpPr>
        <p:spPr>
          <a:xfrm>
            <a:off x="9364834" y="1485691"/>
            <a:ext cx="805448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Организация допризывной подготовки обучающихся является обязательным и приоритетным направлением воспитательной работы в любой общеобразовательной организации. На занятиях и мероприятиях, предусмотренных в программе фестиваля «Бурейские маршруты» юнармейцы усовершенствовали навыки строевой подготовки, навыки ведения боя с огнестрельным оружием, навыки оказания первой медицинской помощи, туристические навыки, навыки пользования индивидуальными средствами защиты, повысится уровень общей физической подготовки, уровень командной сплоченности, повышение знаний о престиже воинской службы, поступления в военные учебные заведения. Также получили представление о культурном, научно-техническом наследии и природной красоте Бурейского округа через посещение образовательных экскурсий (Нижне-Бурейскую ГЭС, храмы, святые источники, музеи, заповедники, памятники, Шамбала и др.) Участники приняли участие в творческих программах фестиваля, что позволило развить творческие способности у детей и руководителей. Руководители получили методические материалы и рекомендации по организации военно-патриотической образовательной среды в образовательных организациях. Таким образом, проект повлиял на профилактику негативных явлений в молодежной среде среди подростков (юнармейцев) Амурской области,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F62271-CBA4-B39F-4C0D-19027180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63935" y="318345"/>
            <a:ext cx="363873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5E3AEE-9F16-156C-A87C-37D8E0CE1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5" t="24884" r="11217" b="10585"/>
          <a:stretch/>
        </p:blipFill>
        <p:spPr>
          <a:xfrm>
            <a:off x="859798" y="4280785"/>
            <a:ext cx="11956893" cy="5611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54A0B-B74F-CF6B-ABFF-7A82FDDF8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90" t="24450" r="15050" b="45593"/>
          <a:stretch/>
        </p:blipFill>
        <p:spPr>
          <a:xfrm>
            <a:off x="10606334" y="8415909"/>
            <a:ext cx="6858750" cy="1676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5D2A6D-151B-D6C4-D7FA-8470C5AFA7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88" t="24956" r="50392" b="8645"/>
          <a:stretch/>
        </p:blipFill>
        <p:spPr>
          <a:xfrm>
            <a:off x="4670368" y="318345"/>
            <a:ext cx="3989905" cy="3624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B497E6-363F-0062-05B3-C8D66F6DEC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43" t="23080" r="50000" b="10722"/>
          <a:stretch/>
        </p:blipFill>
        <p:spPr>
          <a:xfrm>
            <a:off x="9227976" y="318345"/>
            <a:ext cx="3692911" cy="364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07" name="Google Shape;607;p21"/>
          <p:cNvGrpSpPr/>
          <p:nvPr/>
        </p:nvGrpSpPr>
        <p:grpSpPr>
          <a:xfrm>
            <a:off x="290946" y="142393"/>
            <a:ext cx="2297309" cy="641259"/>
            <a:chOff x="778" y="0"/>
            <a:chExt cx="5737094" cy="1890760"/>
          </a:xfrm>
        </p:grpSpPr>
        <p:grpSp>
          <p:nvGrpSpPr>
            <p:cNvPr id="608" name="Google Shape;608;p21"/>
            <p:cNvGrpSpPr/>
            <p:nvPr/>
          </p:nvGrpSpPr>
          <p:grpSpPr>
            <a:xfrm>
              <a:off x="3822440" y="0"/>
              <a:ext cx="347217" cy="348773"/>
              <a:chOff x="1813" y="0"/>
              <a:chExt cx="809173" cy="812800"/>
            </a:xfrm>
          </p:grpSpPr>
          <p:sp>
            <p:nvSpPr>
              <p:cNvPr id="609" name="Google Shape;60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1" name="Google Shape;611;p21"/>
            <p:cNvGrpSpPr/>
            <p:nvPr/>
          </p:nvGrpSpPr>
          <p:grpSpPr>
            <a:xfrm>
              <a:off x="4606548" y="0"/>
              <a:ext cx="347217" cy="348773"/>
              <a:chOff x="1813" y="0"/>
              <a:chExt cx="809173" cy="812800"/>
            </a:xfrm>
          </p:grpSpPr>
          <p:sp>
            <p:nvSpPr>
              <p:cNvPr id="612" name="Google Shape;612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4" name="Google Shape;614;p21"/>
            <p:cNvGrpSpPr/>
            <p:nvPr/>
          </p:nvGrpSpPr>
          <p:grpSpPr>
            <a:xfrm>
              <a:off x="5390655" y="0"/>
              <a:ext cx="347217" cy="348773"/>
              <a:chOff x="1813" y="0"/>
              <a:chExt cx="809173" cy="812800"/>
            </a:xfrm>
          </p:grpSpPr>
          <p:sp>
            <p:nvSpPr>
              <p:cNvPr id="615" name="Google Shape;615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7" name="Google Shape;617;p21"/>
            <p:cNvGrpSpPr/>
            <p:nvPr/>
          </p:nvGrpSpPr>
          <p:grpSpPr>
            <a:xfrm>
              <a:off x="3822440" y="710012"/>
              <a:ext cx="347217" cy="348773"/>
              <a:chOff x="1813" y="0"/>
              <a:chExt cx="809173" cy="812800"/>
            </a:xfrm>
          </p:grpSpPr>
          <p:sp>
            <p:nvSpPr>
              <p:cNvPr id="618" name="Google Shape;618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0" name="Google Shape;620;p21"/>
            <p:cNvGrpSpPr/>
            <p:nvPr/>
          </p:nvGrpSpPr>
          <p:grpSpPr>
            <a:xfrm>
              <a:off x="4606548" y="710012"/>
              <a:ext cx="347217" cy="348773"/>
              <a:chOff x="1813" y="0"/>
              <a:chExt cx="809173" cy="812800"/>
            </a:xfrm>
          </p:grpSpPr>
          <p:sp>
            <p:nvSpPr>
              <p:cNvPr id="621" name="Google Shape;621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3" name="Google Shape;623;p21"/>
            <p:cNvGrpSpPr/>
            <p:nvPr/>
          </p:nvGrpSpPr>
          <p:grpSpPr>
            <a:xfrm>
              <a:off x="5390655" y="710012"/>
              <a:ext cx="347217" cy="348773"/>
              <a:chOff x="1813" y="0"/>
              <a:chExt cx="809173" cy="812800"/>
            </a:xfrm>
          </p:grpSpPr>
          <p:sp>
            <p:nvSpPr>
              <p:cNvPr id="624" name="Google Shape;624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6" name="Google Shape;626;p21"/>
            <p:cNvGrpSpPr/>
            <p:nvPr/>
          </p:nvGrpSpPr>
          <p:grpSpPr>
            <a:xfrm>
              <a:off x="3822440" y="1541987"/>
              <a:ext cx="347217" cy="348773"/>
              <a:chOff x="1813" y="0"/>
              <a:chExt cx="809173" cy="812800"/>
            </a:xfrm>
          </p:grpSpPr>
          <p:sp>
            <p:nvSpPr>
              <p:cNvPr id="627" name="Google Shape;627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9" name="Google Shape;629;p21"/>
            <p:cNvGrpSpPr/>
            <p:nvPr/>
          </p:nvGrpSpPr>
          <p:grpSpPr>
            <a:xfrm>
              <a:off x="4606548" y="1541987"/>
              <a:ext cx="347217" cy="348773"/>
              <a:chOff x="1813" y="0"/>
              <a:chExt cx="809173" cy="812800"/>
            </a:xfrm>
          </p:grpSpPr>
          <p:sp>
            <p:nvSpPr>
              <p:cNvPr id="630" name="Google Shape;630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2" name="Google Shape;632;p21"/>
            <p:cNvGrpSpPr/>
            <p:nvPr/>
          </p:nvGrpSpPr>
          <p:grpSpPr>
            <a:xfrm>
              <a:off x="5390655" y="1541987"/>
              <a:ext cx="347217" cy="348773"/>
              <a:chOff x="1813" y="0"/>
              <a:chExt cx="809173" cy="812800"/>
            </a:xfrm>
          </p:grpSpPr>
          <p:sp>
            <p:nvSpPr>
              <p:cNvPr id="633" name="Google Shape;633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5" name="Google Shape;635;p21"/>
            <p:cNvGrpSpPr/>
            <p:nvPr/>
          </p:nvGrpSpPr>
          <p:grpSpPr>
            <a:xfrm>
              <a:off x="778" y="0"/>
              <a:ext cx="347217" cy="348773"/>
              <a:chOff x="1813" y="0"/>
              <a:chExt cx="809173" cy="812800"/>
            </a:xfrm>
          </p:grpSpPr>
          <p:sp>
            <p:nvSpPr>
              <p:cNvPr id="636" name="Google Shape;636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8" name="Google Shape;638;p21"/>
            <p:cNvGrpSpPr/>
            <p:nvPr/>
          </p:nvGrpSpPr>
          <p:grpSpPr>
            <a:xfrm>
              <a:off x="784886" y="0"/>
              <a:ext cx="347217" cy="348773"/>
              <a:chOff x="1813" y="0"/>
              <a:chExt cx="809173" cy="812800"/>
            </a:xfrm>
          </p:grpSpPr>
          <p:sp>
            <p:nvSpPr>
              <p:cNvPr id="639" name="Google Shape;63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1" name="Google Shape;641;p21"/>
            <p:cNvGrpSpPr/>
            <p:nvPr/>
          </p:nvGrpSpPr>
          <p:grpSpPr>
            <a:xfrm>
              <a:off x="1568993" y="0"/>
              <a:ext cx="347217" cy="348773"/>
              <a:chOff x="1813" y="0"/>
              <a:chExt cx="809173" cy="812800"/>
            </a:xfrm>
          </p:grpSpPr>
          <p:sp>
            <p:nvSpPr>
              <p:cNvPr id="642" name="Google Shape;642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4" name="Google Shape;644;p21"/>
            <p:cNvGrpSpPr/>
            <p:nvPr/>
          </p:nvGrpSpPr>
          <p:grpSpPr>
            <a:xfrm>
              <a:off x="778" y="710012"/>
              <a:ext cx="347217" cy="348773"/>
              <a:chOff x="1813" y="0"/>
              <a:chExt cx="809173" cy="812800"/>
            </a:xfrm>
          </p:grpSpPr>
          <p:sp>
            <p:nvSpPr>
              <p:cNvPr id="645" name="Google Shape;645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21"/>
            <p:cNvGrpSpPr/>
            <p:nvPr/>
          </p:nvGrpSpPr>
          <p:grpSpPr>
            <a:xfrm>
              <a:off x="784886" y="710012"/>
              <a:ext cx="347217" cy="348773"/>
              <a:chOff x="1813" y="0"/>
              <a:chExt cx="809173" cy="812800"/>
            </a:xfrm>
          </p:grpSpPr>
          <p:sp>
            <p:nvSpPr>
              <p:cNvPr id="648" name="Google Shape;648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0" name="Google Shape;650;p21"/>
            <p:cNvGrpSpPr/>
            <p:nvPr/>
          </p:nvGrpSpPr>
          <p:grpSpPr>
            <a:xfrm>
              <a:off x="1568993" y="710012"/>
              <a:ext cx="347217" cy="348773"/>
              <a:chOff x="1813" y="0"/>
              <a:chExt cx="809173" cy="812800"/>
            </a:xfrm>
          </p:grpSpPr>
          <p:sp>
            <p:nvSpPr>
              <p:cNvPr id="651" name="Google Shape;651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3" name="Google Shape;653;p21"/>
            <p:cNvGrpSpPr/>
            <p:nvPr/>
          </p:nvGrpSpPr>
          <p:grpSpPr>
            <a:xfrm>
              <a:off x="2318883" y="0"/>
              <a:ext cx="347217" cy="348773"/>
              <a:chOff x="1813" y="0"/>
              <a:chExt cx="809173" cy="812800"/>
            </a:xfrm>
          </p:grpSpPr>
          <p:sp>
            <p:nvSpPr>
              <p:cNvPr id="654" name="Google Shape;654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6" name="Google Shape;656;p21"/>
            <p:cNvGrpSpPr/>
            <p:nvPr/>
          </p:nvGrpSpPr>
          <p:grpSpPr>
            <a:xfrm>
              <a:off x="3102991" y="0"/>
              <a:ext cx="347217" cy="348773"/>
              <a:chOff x="1813" y="0"/>
              <a:chExt cx="809173" cy="812800"/>
            </a:xfrm>
          </p:grpSpPr>
          <p:sp>
            <p:nvSpPr>
              <p:cNvPr id="657" name="Google Shape;657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9" name="Google Shape;659;p21"/>
            <p:cNvGrpSpPr/>
            <p:nvPr/>
          </p:nvGrpSpPr>
          <p:grpSpPr>
            <a:xfrm>
              <a:off x="2318883" y="710012"/>
              <a:ext cx="347217" cy="348773"/>
              <a:chOff x="1813" y="0"/>
              <a:chExt cx="809173" cy="812800"/>
            </a:xfrm>
          </p:grpSpPr>
          <p:sp>
            <p:nvSpPr>
              <p:cNvPr id="660" name="Google Shape;660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21"/>
            <p:cNvGrpSpPr/>
            <p:nvPr/>
          </p:nvGrpSpPr>
          <p:grpSpPr>
            <a:xfrm>
              <a:off x="3102991" y="710012"/>
              <a:ext cx="347217" cy="348773"/>
              <a:chOff x="1813" y="0"/>
              <a:chExt cx="809173" cy="812800"/>
            </a:xfrm>
          </p:grpSpPr>
          <p:sp>
            <p:nvSpPr>
              <p:cNvPr id="663" name="Google Shape;663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5" name="Google Shape;665;p21"/>
            <p:cNvGrpSpPr/>
            <p:nvPr/>
          </p:nvGrpSpPr>
          <p:grpSpPr>
            <a:xfrm>
              <a:off x="778" y="1541987"/>
              <a:ext cx="347217" cy="348773"/>
              <a:chOff x="1813" y="0"/>
              <a:chExt cx="809173" cy="812800"/>
            </a:xfrm>
          </p:grpSpPr>
          <p:sp>
            <p:nvSpPr>
              <p:cNvPr id="666" name="Google Shape;666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21"/>
            <p:cNvGrpSpPr/>
            <p:nvPr/>
          </p:nvGrpSpPr>
          <p:grpSpPr>
            <a:xfrm>
              <a:off x="784886" y="1541987"/>
              <a:ext cx="347217" cy="348773"/>
              <a:chOff x="1813" y="0"/>
              <a:chExt cx="809173" cy="812800"/>
            </a:xfrm>
          </p:grpSpPr>
          <p:sp>
            <p:nvSpPr>
              <p:cNvPr id="669" name="Google Shape;66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21"/>
            <p:cNvGrpSpPr/>
            <p:nvPr/>
          </p:nvGrpSpPr>
          <p:grpSpPr>
            <a:xfrm>
              <a:off x="1568993" y="1541987"/>
              <a:ext cx="347217" cy="348773"/>
              <a:chOff x="1813" y="0"/>
              <a:chExt cx="809173" cy="812800"/>
            </a:xfrm>
          </p:grpSpPr>
          <p:sp>
            <p:nvSpPr>
              <p:cNvPr id="672" name="Google Shape;672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21"/>
            <p:cNvGrpSpPr/>
            <p:nvPr/>
          </p:nvGrpSpPr>
          <p:grpSpPr>
            <a:xfrm>
              <a:off x="2318883" y="1541987"/>
              <a:ext cx="347217" cy="348773"/>
              <a:chOff x="1813" y="0"/>
              <a:chExt cx="809173" cy="812800"/>
            </a:xfrm>
          </p:grpSpPr>
          <p:sp>
            <p:nvSpPr>
              <p:cNvPr id="675" name="Google Shape;675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21"/>
            <p:cNvGrpSpPr/>
            <p:nvPr/>
          </p:nvGrpSpPr>
          <p:grpSpPr>
            <a:xfrm>
              <a:off x="3102991" y="1541987"/>
              <a:ext cx="347217" cy="348773"/>
              <a:chOff x="1813" y="0"/>
              <a:chExt cx="809173" cy="812800"/>
            </a:xfrm>
          </p:grpSpPr>
          <p:sp>
            <p:nvSpPr>
              <p:cNvPr id="678" name="Google Shape;678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B2A3C8-A7CD-3D0A-3701-FA180369CA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26" t="21173" r="10966" b="7754"/>
          <a:stretch/>
        </p:blipFill>
        <p:spPr>
          <a:xfrm>
            <a:off x="13639114" y="201537"/>
            <a:ext cx="4140566" cy="436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214C5C-D7AF-4CDC-B396-34E68568CE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10" t="20166" r="53458" b="44803"/>
          <a:stretch/>
        </p:blipFill>
        <p:spPr>
          <a:xfrm>
            <a:off x="13149524" y="4987856"/>
            <a:ext cx="4720626" cy="305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AEC635-8D8F-491F-9FCA-C11A3189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362" y="900207"/>
            <a:ext cx="5849183" cy="3897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DB4BBF-553D-1954-6F57-25C46DE06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81" r="1515" b="17710"/>
          <a:stretch/>
        </p:blipFill>
        <p:spPr>
          <a:xfrm>
            <a:off x="157861" y="1022104"/>
            <a:ext cx="6700060" cy="8694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04219-9DD0-3D3C-D3A6-918E44BFD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768" r="11392" b="11515"/>
          <a:stretch/>
        </p:blipFill>
        <p:spPr>
          <a:xfrm>
            <a:off x="12081050" y="5369190"/>
            <a:ext cx="5239805" cy="45623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BBB7BF-ACDF-4554-B5B1-D7B985C80C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80" r="5107" b="6666"/>
          <a:stretch/>
        </p:blipFill>
        <p:spPr>
          <a:xfrm>
            <a:off x="7033149" y="572502"/>
            <a:ext cx="4392757" cy="84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7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6"/>
          <p:cNvGrpSpPr/>
          <p:nvPr/>
        </p:nvGrpSpPr>
        <p:grpSpPr>
          <a:xfrm>
            <a:off x="424103" y="458513"/>
            <a:ext cx="17439793" cy="9369973"/>
            <a:chOff x="0" y="0"/>
            <a:chExt cx="4593196" cy="2467812"/>
          </a:xfrm>
        </p:grpSpPr>
        <p:sp>
          <p:nvSpPr>
            <p:cNvPr id="895" name="Google Shape;895;p26"/>
            <p:cNvSpPr/>
            <p:nvPr/>
          </p:nvSpPr>
          <p:spPr>
            <a:xfrm>
              <a:off x="0" y="0"/>
              <a:ext cx="4593196" cy="2467812"/>
            </a:xfrm>
            <a:custGeom>
              <a:avLst/>
              <a:gdLst/>
              <a:ahLst/>
              <a:cxnLst/>
              <a:rect l="l" t="t" r="r" b="b"/>
              <a:pathLst>
                <a:path w="4593196" h="2467812" extrusionOk="0">
                  <a:moveTo>
                    <a:pt x="0" y="0"/>
                  </a:moveTo>
                  <a:lnTo>
                    <a:pt x="4593196" y="0"/>
                  </a:lnTo>
                  <a:lnTo>
                    <a:pt x="4593196" y="2467812"/>
                  </a:lnTo>
                  <a:lnTo>
                    <a:pt x="0" y="2467812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</p:sp>
        <p:sp>
          <p:nvSpPr>
            <p:cNvPr id="896" name="Google Shape;896;p2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8" name="Google Shape;898;p26"/>
          <p:cNvGrpSpPr/>
          <p:nvPr/>
        </p:nvGrpSpPr>
        <p:grpSpPr>
          <a:xfrm>
            <a:off x="771474" y="5864244"/>
            <a:ext cx="954863" cy="959143"/>
            <a:chOff x="1813" y="0"/>
            <a:chExt cx="809173" cy="812800"/>
          </a:xfrm>
        </p:grpSpPr>
        <p:sp>
          <p:nvSpPr>
            <p:cNvPr id="899" name="Google Shape;899;p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5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925" tIns="55925" rIns="55925" bIns="55925" anchor="ctr" anchorCtr="0">
              <a:noAutofit/>
            </a:bodyPr>
            <a:lstStyle/>
            <a:p>
              <a:pPr marL="0" marR="0" lvl="0" indent="0" algn="ctr" rtl="0">
                <a:lnSpc>
                  <a:spcPct val="10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26"/>
          <p:cNvGrpSpPr/>
          <p:nvPr/>
        </p:nvGrpSpPr>
        <p:grpSpPr>
          <a:xfrm>
            <a:off x="14316878" y="670235"/>
            <a:ext cx="954863" cy="959143"/>
            <a:chOff x="1813" y="0"/>
            <a:chExt cx="809173" cy="812800"/>
          </a:xfrm>
        </p:grpSpPr>
        <p:sp>
          <p:nvSpPr>
            <p:cNvPr id="911" name="Google Shape;911;p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925" tIns="55925" rIns="55925" bIns="55925" anchor="ctr" anchorCtr="0">
              <a:noAutofit/>
            </a:bodyPr>
            <a:lstStyle/>
            <a:p>
              <a:pPr marL="0" marR="0" lvl="0" indent="0" algn="ctr" rtl="0">
                <a:lnSpc>
                  <a:spcPct val="10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7" name="Google Shape;917;p26"/>
          <p:cNvSpPr txBox="1"/>
          <p:nvPr/>
        </p:nvSpPr>
        <p:spPr>
          <a:xfrm>
            <a:off x="1028700" y="1028700"/>
            <a:ext cx="1328817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500" dirty="0">
                <a:solidFill>
                  <a:srgbClr val="055E5C"/>
                </a:solidFill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Контакты:</a:t>
            </a:r>
            <a:endParaRPr dirty="0">
              <a:latin typeface="Arial Black" panose="020B0A04020102020204" pitchFamily="34" charset="0"/>
            </a:endParaRPr>
          </a:p>
        </p:txBody>
      </p:sp>
      <p:grpSp>
        <p:nvGrpSpPr>
          <p:cNvPr id="2" name="Google Shape;84;p13">
            <a:extLst>
              <a:ext uri="{FF2B5EF4-FFF2-40B4-BE49-F238E27FC236}">
                <a16:creationId xmlns:a16="http://schemas.microsoft.com/office/drawing/2014/main" id="{4B59AE66-F37B-6A37-D317-286363F196C3}"/>
              </a:ext>
            </a:extLst>
          </p:cNvPr>
          <p:cNvGrpSpPr/>
          <p:nvPr/>
        </p:nvGrpSpPr>
        <p:grpSpPr>
          <a:xfrm>
            <a:off x="1956131" y="8018443"/>
            <a:ext cx="2587072" cy="794089"/>
            <a:chOff x="778" y="0"/>
            <a:chExt cx="3449430" cy="1058785"/>
          </a:xfrm>
        </p:grpSpPr>
        <p:grpSp>
          <p:nvGrpSpPr>
            <p:cNvPr id="3" name="Google Shape;85;p13">
              <a:extLst>
                <a:ext uri="{FF2B5EF4-FFF2-40B4-BE49-F238E27FC236}">
                  <a16:creationId xmlns:a16="http://schemas.microsoft.com/office/drawing/2014/main" id="{E0EC725A-2D3B-A7CE-BFC3-C08A55851168}"/>
                </a:ext>
              </a:extLst>
            </p:cNvPr>
            <p:cNvGrpSpPr/>
            <p:nvPr/>
          </p:nvGrpSpPr>
          <p:grpSpPr>
            <a:xfrm>
              <a:off x="778" y="0"/>
              <a:ext cx="347217" cy="348773"/>
              <a:chOff x="1813" y="0"/>
              <a:chExt cx="809173" cy="812800"/>
            </a:xfrm>
          </p:grpSpPr>
          <p:sp>
            <p:nvSpPr>
              <p:cNvPr id="31" name="Google Shape;86;p13">
                <a:extLst>
                  <a:ext uri="{FF2B5EF4-FFF2-40B4-BE49-F238E27FC236}">
                    <a16:creationId xmlns:a16="http://schemas.microsoft.com/office/drawing/2014/main" id="{0DDE6047-7CB7-7AB2-59C0-AF91D4510EBD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7;p13">
                <a:extLst>
                  <a:ext uri="{FF2B5EF4-FFF2-40B4-BE49-F238E27FC236}">
                    <a16:creationId xmlns:a16="http://schemas.microsoft.com/office/drawing/2014/main" id="{42CACF68-288C-7141-D234-02353D13FAFA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88;p13">
              <a:extLst>
                <a:ext uri="{FF2B5EF4-FFF2-40B4-BE49-F238E27FC236}">
                  <a16:creationId xmlns:a16="http://schemas.microsoft.com/office/drawing/2014/main" id="{1B2C7358-235A-F9C4-816D-286B916E6E21}"/>
                </a:ext>
              </a:extLst>
            </p:cNvPr>
            <p:cNvGrpSpPr/>
            <p:nvPr/>
          </p:nvGrpSpPr>
          <p:grpSpPr>
            <a:xfrm>
              <a:off x="784886" y="0"/>
              <a:ext cx="347217" cy="348773"/>
              <a:chOff x="1813" y="0"/>
              <a:chExt cx="809173" cy="812800"/>
            </a:xfrm>
          </p:grpSpPr>
          <p:sp>
            <p:nvSpPr>
              <p:cNvPr id="29" name="Google Shape;89;p13">
                <a:extLst>
                  <a:ext uri="{FF2B5EF4-FFF2-40B4-BE49-F238E27FC236}">
                    <a16:creationId xmlns:a16="http://schemas.microsoft.com/office/drawing/2014/main" id="{EF245068-ADA9-6B8D-1FB2-192AD80F3797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;p13">
                <a:extLst>
                  <a:ext uri="{FF2B5EF4-FFF2-40B4-BE49-F238E27FC236}">
                    <a16:creationId xmlns:a16="http://schemas.microsoft.com/office/drawing/2014/main" id="{3D71BA1C-3DC8-F510-3D3D-51CED373B296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91;p13">
              <a:extLst>
                <a:ext uri="{FF2B5EF4-FFF2-40B4-BE49-F238E27FC236}">
                  <a16:creationId xmlns:a16="http://schemas.microsoft.com/office/drawing/2014/main" id="{E15505AB-7020-5F11-587C-19F5E4FEB24D}"/>
                </a:ext>
              </a:extLst>
            </p:cNvPr>
            <p:cNvGrpSpPr/>
            <p:nvPr/>
          </p:nvGrpSpPr>
          <p:grpSpPr>
            <a:xfrm>
              <a:off x="1568993" y="0"/>
              <a:ext cx="347217" cy="348773"/>
              <a:chOff x="1813" y="0"/>
              <a:chExt cx="809173" cy="812800"/>
            </a:xfrm>
          </p:grpSpPr>
          <p:sp>
            <p:nvSpPr>
              <p:cNvPr id="27" name="Google Shape;92;p13">
                <a:extLst>
                  <a:ext uri="{FF2B5EF4-FFF2-40B4-BE49-F238E27FC236}">
                    <a16:creationId xmlns:a16="http://schemas.microsoft.com/office/drawing/2014/main" id="{8AE3F854-37E0-52F9-0C78-E2BDA0D2079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3;p13">
                <a:extLst>
                  <a:ext uri="{FF2B5EF4-FFF2-40B4-BE49-F238E27FC236}">
                    <a16:creationId xmlns:a16="http://schemas.microsoft.com/office/drawing/2014/main" id="{F98F430F-709D-5B9A-24CD-3DABA759024E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94;p13">
              <a:extLst>
                <a:ext uri="{FF2B5EF4-FFF2-40B4-BE49-F238E27FC236}">
                  <a16:creationId xmlns:a16="http://schemas.microsoft.com/office/drawing/2014/main" id="{9258A05B-2C01-3EE9-20D8-7913AA0B8E51}"/>
                </a:ext>
              </a:extLst>
            </p:cNvPr>
            <p:cNvGrpSpPr/>
            <p:nvPr/>
          </p:nvGrpSpPr>
          <p:grpSpPr>
            <a:xfrm>
              <a:off x="778" y="710012"/>
              <a:ext cx="347217" cy="348773"/>
              <a:chOff x="1813" y="0"/>
              <a:chExt cx="809173" cy="812800"/>
            </a:xfrm>
          </p:grpSpPr>
          <p:sp>
            <p:nvSpPr>
              <p:cNvPr id="25" name="Google Shape;95;p13">
                <a:extLst>
                  <a:ext uri="{FF2B5EF4-FFF2-40B4-BE49-F238E27FC236}">
                    <a16:creationId xmlns:a16="http://schemas.microsoft.com/office/drawing/2014/main" id="{F972B785-5813-5490-91DE-E52F643EF82F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96;p13">
                <a:extLst>
                  <a:ext uri="{FF2B5EF4-FFF2-40B4-BE49-F238E27FC236}">
                    <a16:creationId xmlns:a16="http://schemas.microsoft.com/office/drawing/2014/main" id="{08810905-AE47-3E3F-6357-28A9F13C1700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97;p13">
              <a:extLst>
                <a:ext uri="{FF2B5EF4-FFF2-40B4-BE49-F238E27FC236}">
                  <a16:creationId xmlns:a16="http://schemas.microsoft.com/office/drawing/2014/main" id="{8585DD58-5FDB-DF5F-BC0C-FC03FEBE271B}"/>
                </a:ext>
              </a:extLst>
            </p:cNvPr>
            <p:cNvGrpSpPr/>
            <p:nvPr/>
          </p:nvGrpSpPr>
          <p:grpSpPr>
            <a:xfrm>
              <a:off x="784886" y="710012"/>
              <a:ext cx="347217" cy="348773"/>
              <a:chOff x="1813" y="0"/>
              <a:chExt cx="809173" cy="812800"/>
            </a:xfrm>
          </p:grpSpPr>
          <p:sp>
            <p:nvSpPr>
              <p:cNvPr id="23" name="Google Shape;98;p13">
                <a:extLst>
                  <a:ext uri="{FF2B5EF4-FFF2-40B4-BE49-F238E27FC236}">
                    <a16:creationId xmlns:a16="http://schemas.microsoft.com/office/drawing/2014/main" id="{B308709E-B9FF-F284-4F61-F55FD5693A8C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9;p13">
                <a:extLst>
                  <a:ext uri="{FF2B5EF4-FFF2-40B4-BE49-F238E27FC236}">
                    <a16:creationId xmlns:a16="http://schemas.microsoft.com/office/drawing/2014/main" id="{7925FB82-4440-8BD9-C54C-D567F14B26E7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00;p13">
              <a:extLst>
                <a:ext uri="{FF2B5EF4-FFF2-40B4-BE49-F238E27FC236}">
                  <a16:creationId xmlns:a16="http://schemas.microsoft.com/office/drawing/2014/main" id="{5FBDC514-D0C7-6E0C-8126-2EA48EA58D86}"/>
                </a:ext>
              </a:extLst>
            </p:cNvPr>
            <p:cNvGrpSpPr/>
            <p:nvPr/>
          </p:nvGrpSpPr>
          <p:grpSpPr>
            <a:xfrm>
              <a:off x="1568993" y="710012"/>
              <a:ext cx="347217" cy="348773"/>
              <a:chOff x="1813" y="0"/>
              <a:chExt cx="809173" cy="812800"/>
            </a:xfrm>
          </p:grpSpPr>
          <p:sp>
            <p:nvSpPr>
              <p:cNvPr id="21" name="Google Shape;101;p13">
                <a:extLst>
                  <a:ext uri="{FF2B5EF4-FFF2-40B4-BE49-F238E27FC236}">
                    <a16:creationId xmlns:a16="http://schemas.microsoft.com/office/drawing/2014/main" id="{ED36206C-12DD-3BC2-33A3-43895FE2DD6B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2;p13">
                <a:extLst>
                  <a:ext uri="{FF2B5EF4-FFF2-40B4-BE49-F238E27FC236}">
                    <a16:creationId xmlns:a16="http://schemas.microsoft.com/office/drawing/2014/main" id="{297ABD18-8695-DEFF-1DA2-EBEC3FBCFFAF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03;p13">
              <a:extLst>
                <a:ext uri="{FF2B5EF4-FFF2-40B4-BE49-F238E27FC236}">
                  <a16:creationId xmlns:a16="http://schemas.microsoft.com/office/drawing/2014/main" id="{B9320FC7-C18C-3294-0729-C165053E9375}"/>
                </a:ext>
              </a:extLst>
            </p:cNvPr>
            <p:cNvGrpSpPr/>
            <p:nvPr/>
          </p:nvGrpSpPr>
          <p:grpSpPr>
            <a:xfrm>
              <a:off x="2318883" y="0"/>
              <a:ext cx="347217" cy="348773"/>
              <a:chOff x="1813" y="0"/>
              <a:chExt cx="809173" cy="812800"/>
            </a:xfrm>
          </p:grpSpPr>
          <p:sp>
            <p:nvSpPr>
              <p:cNvPr id="19" name="Google Shape;104;p13">
                <a:extLst>
                  <a:ext uri="{FF2B5EF4-FFF2-40B4-BE49-F238E27FC236}">
                    <a16:creationId xmlns:a16="http://schemas.microsoft.com/office/drawing/2014/main" id="{1CF957FE-30DF-8E6B-9D42-EB7F0202A92D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05;p13">
                <a:extLst>
                  <a:ext uri="{FF2B5EF4-FFF2-40B4-BE49-F238E27FC236}">
                    <a16:creationId xmlns:a16="http://schemas.microsoft.com/office/drawing/2014/main" id="{8E275839-3267-D166-3D50-D8FDC25D40A5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06;p13">
              <a:extLst>
                <a:ext uri="{FF2B5EF4-FFF2-40B4-BE49-F238E27FC236}">
                  <a16:creationId xmlns:a16="http://schemas.microsoft.com/office/drawing/2014/main" id="{0F054B77-BEDB-D1E7-CB6E-7E17476385E2}"/>
                </a:ext>
              </a:extLst>
            </p:cNvPr>
            <p:cNvGrpSpPr/>
            <p:nvPr/>
          </p:nvGrpSpPr>
          <p:grpSpPr>
            <a:xfrm>
              <a:off x="3102991" y="0"/>
              <a:ext cx="347217" cy="348773"/>
              <a:chOff x="1813" y="0"/>
              <a:chExt cx="809173" cy="812800"/>
            </a:xfrm>
          </p:grpSpPr>
          <p:sp>
            <p:nvSpPr>
              <p:cNvPr id="17" name="Google Shape;107;p13">
                <a:extLst>
                  <a:ext uri="{FF2B5EF4-FFF2-40B4-BE49-F238E27FC236}">
                    <a16:creationId xmlns:a16="http://schemas.microsoft.com/office/drawing/2014/main" id="{78D8EE0B-7A3C-DB2E-9AA2-5C956ECF87B9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8;p13">
                <a:extLst>
                  <a:ext uri="{FF2B5EF4-FFF2-40B4-BE49-F238E27FC236}">
                    <a16:creationId xmlns:a16="http://schemas.microsoft.com/office/drawing/2014/main" id="{3C713643-9BCB-4C70-FC83-C2323E215AFE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09;p13">
              <a:extLst>
                <a:ext uri="{FF2B5EF4-FFF2-40B4-BE49-F238E27FC236}">
                  <a16:creationId xmlns:a16="http://schemas.microsoft.com/office/drawing/2014/main" id="{471AF30B-8C1F-441C-95D0-A1820A66F439}"/>
                </a:ext>
              </a:extLst>
            </p:cNvPr>
            <p:cNvGrpSpPr/>
            <p:nvPr/>
          </p:nvGrpSpPr>
          <p:grpSpPr>
            <a:xfrm>
              <a:off x="2318883" y="710012"/>
              <a:ext cx="347217" cy="348773"/>
              <a:chOff x="1813" y="0"/>
              <a:chExt cx="809173" cy="812800"/>
            </a:xfrm>
          </p:grpSpPr>
          <p:sp>
            <p:nvSpPr>
              <p:cNvPr id="15" name="Google Shape;110;p13">
                <a:extLst>
                  <a:ext uri="{FF2B5EF4-FFF2-40B4-BE49-F238E27FC236}">
                    <a16:creationId xmlns:a16="http://schemas.microsoft.com/office/drawing/2014/main" id="{8F8A3525-0304-ACEC-ED0B-8F6DC7A1C795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1;p13">
                <a:extLst>
                  <a:ext uri="{FF2B5EF4-FFF2-40B4-BE49-F238E27FC236}">
                    <a16:creationId xmlns:a16="http://schemas.microsoft.com/office/drawing/2014/main" id="{3EE66C75-CF2D-6BAE-1860-696A719E0D23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112;p13">
              <a:extLst>
                <a:ext uri="{FF2B5EF4-FFF2-40B4-BE49-F238E27FC236}">
                  <a16:creationId xmlns:a16="http://schemas.microsoft.com/office/drawing/2014/main" id="{EE51FA0D-5447-9B09-F5EB-C07B5EEA8B3A}"/>
                </a:ext>
              </a:extLst>
            </p:cNvPr>
            <p:cNvGrpSpPr/>
            <p:nvPr/>
          </p:nvGrpSpPr>
          <p:grpSpPr>
            <a:xfrm>
              <a:off x="3102991" y="710012"/>
              <a:ext cx="347217" cy="348773"/>
              <a:chOff x="1813" y="0"/>
              <a:chExt cx="809173" cy="812800"/>
            </a:xfrm>
          </p:grpSpPr>
          <p:sp>
            <p:nvSpPr>
              <p:cNvPr id="13" name="Google Shape;113;p13">
                <a:extLst>
                  <a:ext uri="{FF2B5EF4-FFF2-40B4-BE49-F238E27FC236}">
                    <a16:creationId xmlns:a16="http://schemas.microsoft.com/office/drawing/2014/main" id="{32A064E6-9A41-229C-FCDE-BD1DA6B72290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D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4;p13">
                <a:extLst>
                  <a:ext uri="{FF2B5EF4-FFF2-40B4-BE49-F238E27FC236}">
                    <a16:creationId xmlns:a16="http://schemas.microsoft.com/office/drawing/2014/main" id="{380AC2D4-E47B-FB1E-239B-DD74EFE30B07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" name="Google Shape;115;p13">
            <a:extLst>
              <a:ext uri="{FF2B5EF4-FFF2-40B4-BE49-F238E27FC236}">
                <a16:creationId xmlns:a16="http://schemas.microsoft.com/office/drawing/2014/main" id="{2A6AF525-ED6F-F42F-676E-E256E5B11632}"/>
              </a:ext>
            </a:extLst>
          </p:cNvPr>
          <p:cNvGrpSpPr/>
          <p:nvPr/>
        </p:nvGrpSpPr>
        <p:grpSpPr>
          <a:xfrm>
            <a:off x="8424656" y="5327346"/>
            <a:ext cx="1438686" cy="1326598"/>
            <a:chOff x="778" y="0"/>
            <a:chExt cx="1918247" cy="1768797"/>
          </a:xfrm>
        </p:grpSpPr>
        <p:grpSp>
          <p:nvGrpSpPr>
            <p:cNvPr id="34" name="Google Shape;116;p13">
              <a:extLst>
                <a:ext uri="{FF2B5EF4-FFF2-40B4-BE49-F238E27FC236}">
                  <a16:creationId xmlns:a16="http://schemas.microsoft.com/office/drawing/2014/main" id="{DA79EF74-481D-EBA3-2539-7CD532E068E6}"/>
                </a:ext>
              </a:extLst>
            </p:cNvPr>
            <p:cNvGrpSpPr/>
            <p:nvPr/>
          </p:nvGrpSpPr>
          <p:grpSpPr>
            <a:xfrm>
              <a:off x="3593" y="0"/>
              <a:ext cx="347217" cy="348773"/>
              <a:chOff x="1813" y="0"/>
              <a:chExt cx="809173" cy="812800"/>
            </a:xfrm>
          </p:grpSpPr>
          <p:sp>
            <p:nvSpPr>
              <p:cNvPr id="59" name="Google Shape;117;p13">
                <a:extLst>
                  <a:ext uri="{FF2B5EF4-FFF2-40B4-BE49-F238E27FC236}">
                    <a16:creationId xmlns:a16="http://schemas.microsoft.com/office/drawing/2014/main" id="{FD8CB38B-22AA-E985-7D05-4242A8F5D194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18;p13">
                <a:extLst>
                  <a:ext uri="{FF2B5EF4-FFF2-40B4-BE49-F238E27FC236}">
                    <a16:creationId xmlns:a16="http://schemas.microsoft.com/office/drawing/2014/main" id="{35DCE735-D217-19C3-06AB-18B3DFDBEDBE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119;p13">
              <a:extLst>
                <a:ext uri="{FF2B5EF4-FFF2-40B4-BE49-F238E27FC236}">
                  <a16:creationId xmlns:a16="http://schemas.microsoft.com/office/drawing/2014/main" id="{2CAA0103-02D3-EAF0-2736-AD618414ECC1}"/>
                </a:ext>
              </a:extLst>
            </p:cNvPr>
            <p:cNvGrpSpPr/>
            <p:nvPr/>
          </p:nvGrpSpPr>
          <p:grpSpPr>
            <a:xfrm>
              <a:off x="787701" y="0"/>
              <a:ext cx="347217" cy="348773"/>
              <a:chOff x="1813" y="0"/>
              <a:chExt cx="809173" cy="812800"/>
            </a:xfrm>
          </p:grpSpPr>
          <p:sp>
            <p:nvSpPr>
              <p:cNvPr id="57" name="Google Shape;120;p13">
                <a:extLst>
                  <a:ext uri="{FF2B5EF4-FFF2-40B4-BE49-F238E27FC236}">
                    <a16:creationId xmlns:a16="http://schemas.microsoft.com/office/drawing/2014/main" id="{64A34832-CA33-BF3D-5ED2-56B475C19512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1;p13">
                <a:extLst>
                  <a:ext uri="{FF2B5EF4-FFF2-40B4-BE49-F238E27FC236}">
                    <a16:creationId xmlns:a16="http://schemas.microsoft.com/office/drawing/2014/main" id="{DB4B7567-5757-5D80-0E44-ACDFA164B39B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122;p13">
              <a:extLst>
                <a:ext uri="{FF2B5EF4-FFF2-40B4-BE49-F238E27FC236}">
                  <a16:creationId xmlns:a16="http://schemas.microsoft.com/office/drawing/2014/main" id="{B25CF49F-7BC5-6B17-EEFB-A98A6C481CBC}"/>
                </a:ext>
              </a:extLst>
            </p:cNvPr>
            <p:cNvGrpSpPr/>
            <p:nvPr/>
          </p:nvGrpSpPr>
          <p:grpSpPr>
            <a:xfrm>
              <a:off x="1571808" y="0"/>
              <a:ext cx="347217" cy="348773"/>
              <a:chOff x="1813" y="0"/>
              <a:chExt cx="809173" cy="812800"/>
            </a:xfrm>
          </p:grpSpPr>
          <p:sp>
            <p:nvSpPr>
              <p:cNvPr id="55" name="Google Shape;123;p13">
                <a:extLst>
                  <a:ext uri="{FF2B5EF4-FFF2-40B4-BE49-F238E27FC236}">
                    <a16:creationId xmlns:a16="http://schemas.microsoft.com/office/drawing/2014/main" id="{EF269877-90C1-D884-2E2F-7BCB5C06552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4;p13">
                <a:extLst>
                  <a:ext uri="{FF2B5EF4-FFF2-40B4-BE49-F238E27FC236}">
                    <a16:creationId xmlns:a16="http://schemas.microsoft.com/office/drawing/2014/main" id="{9084D547-337E-A390-D2FB-D91C35055B53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25;p13">
              <a:extLst>
                <a:ext uri="{FF2B5EF4-FFF2-40B4-BE49-F238E27FC236}">
                  <a16:creationId xmlns:a16="http://schemas.microsoft.com/office/drawing/2014/main" id="{35310808-8011-E7F1-7B16-7496A2A5300B}"/>
                </a:ext>
              </a:extLst>
            </p:cNvPr>
            <p:cNvGrpSpPr/>
            <p:nvPr/>
          </p:nvGrpSpPr>
          <p:grpSpPr>
            <a:xfrm>
              <a:off x="3593" y="710012"/>
              <a:ext cx="347217" cy="348773"/>
              <a:chOff x="1813" y="0"/>
              <a:chExt cx="809173" cy="812800"/>
            </a:xfrm>
          </p:grpSpPr>
          <p:sp>
            <p:nvSpPr>
              <p:cNvPr id="53" name="Google Shape;126;p13">
                <a:extLst>
                  <a:ext uri="{FF2B5EF4-FFF2-40B4-BE49-F238E27FC236}">
                    <a16:creationId xmlns:a16="http://schemas.microsoft.com/office/drawing/2014/main" id="{2444EF46-629A-641E-5950-ED5A159F4AF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;p13">
                <a:extLst>
                  <a:ext uri="{FF2B5EF4-FFF2-40B4-BE49-F238E27FC236}">
                    <a16:creationId xmlns:a16="http://schemas.microsoft.com/office/drawing/2014/main" id="{C144EB47-9A47-E0D3-16A6-F743554214F2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128;p13">
              <a:extLst>
                <a:ext uri="{FF2B5EF4-FFF2-40B4-BE49-F238E27FC236}">
                  <a16:creationId xmlns:a16="http://schemas.microsoft.com/office/drawing/2014/main" id="{9A0D5560-F16A-DCAE-9AF0-3C29D98A5762}"/>
                </a:ext>
              </a:extLst>
            </p:cNvPr>
            <p:cNvGrpSpPr/>
            <p:nvPr/>
          </p:nvGrpSpPr>
          <p:grpSpPr>
            <a:xfrm>
              <a:off x="787701" y="710012"/>
              <a:ext cx="347217" cy="348773"/>
              <a:chOff x="1813" y="0"/>
              <a:chExt cx="809173" cy="812800"/>
            </a:xfrm>
          </p:grpSpPr>
          <p:sp>
            <p:nvSpPr>
              <p:cNvPr id="51" name="Google Shape;129;p13">
                <a:extLst>
                  <a:ext uri="{FF2B5EF4-FFF2-40B4-BE49-F238E27FC236}">
                    <a16:creationId xmlns:a16="http://schemas.microsoft.com/office/drawing/2014/main" id="{60BBF986-4E93-8B0C-0977-F89105E34CC9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30;p13">
                <a:extLst>
                  <a:ext uri="{FF2B5EF4-FFF2-40B4-BE49-F238E27FC236}">
                    <a16:creationId xmlns:a16="http://schemas.microsoft.com/office/drawing/2014/main" id="{B08D0064-E797-9FBF-1D6A-B01A02DB9A3F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131;p13">
              <a:extLst>
                <a:ext uri="{FF2B5EF4-FFF2-40B4-BE49-F238E27FC236}">
                  <a16:creationId xmlns:a16="http://schemas.microsoft.com/office/drawing/2014/main" id="{F16E5F65-94DD-334C-C713-DDBF2E34D559}"/>
                </a:ext>
              </a:extLst>
            </p:cNvPr>
            <p:cNvGrpSpPr/>
            <p:nvPr/>
          </p:nvGrpSpPr>
          <p:grpSpPr>
            <a:xfrm>
              <a:off x="1571808" y="710012"/>
              <a:ext cx="347217" cy="348773"/>
              <a:chOff x="1813" y="0"/>
              <a:chExt cx="809173" cy="812800"/>
            </a:xfrm>
          </p:grpSpPr>
          <p:sp>
            <p:nvSpPr>
              <p:cNvPr id="49" name="Google Shape;132;p13">
                <a:extLst>
                  <a:ext uri="{FF2B5EF4-FFF2-40B4-BE49-F238E27FC236}">
                    <a16:creationId xmlns:a16="http://schemas.microsoft.com/office/drawing/2014/main" id="{FC3079E2-0BFD-3E83-6AA6-F2C8217FA5DF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3;p13">
                <a:extLst>
                  <a:ext uri="{FF2B5EF4-FFF2-40B4-BE49-F238E27FC236}">
                    <a16:creationId xmlns:a16="http://schemas.microsoft.com/office/drawing/2014/main" id="{5E0FEA84-C212-FE86-43FC-D22F66FF602D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134;p13">
              <a:extLst>
                <a:ext uri="{FF2B5EF4-FFF2-40B4-BE49-F238E27FC236}">
                  <a16:creationId xmlns:a16="http://schemas.microsoft.com/office/drawing/2014/main" id="{8029DB75-6A1F-31B6-E1BB-F6855F2D2CEC}"/>
                </a:ext>
              </a:extLst>
            </p:cNvPr>
            <p:cNvGrpSpPr/>
            <p:nvPr/>
          </p:nvGrpSpPr>
          <p:grpSpPr>
            <a:xfrm>
              <a:off x="778" y="1420024"/>
              <a:ext cx="347217" cy="348773"/>
              <a:chOff x="1813" y="0"/>
              <a:chExt cx="809173" cy="812800"/>
            </a:xfrm>
          </p:grpSpPr>
          <p:sp>
            <p:nvSpPr>
              <p:cNvPr id="47" name="Google Shape;135;p13">
                <a:extLst>
                  <a:ext uri="{FF2B5EF4-FFF2-40B4-BE49-F238E27FC236}">
                    <a16:creationId xmlns:a16="http://schemas.microsoft.com/office/drawing/2014/main" id="{812830C1-0E64-0E6F-3C28-FCAF5AC1DCC9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6;p13">
                <a:extLst>
                  <a:ext uri="{FF2B5EF4-FFF2-40B4-BE49-F238E27FC236}">
                    <a16:creationId xmlns:a16="http://schemas.microsoft.com/office/drawing/2014/main" id="{458143AF-682B-09A8-A627-2BC3523F6FD9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137;p13">
              <a:extLst>
                <a:ext uri="{FF2B5EF4-FFF2-40B4-BE49-F238E27FC236}">
                  <a16:creationId xmlns:a16="http://schemas.microsoft.com/office/drawing/2014/main" id="{8BF1EEF9-45F0-081F-E12B-5D9CFA02D227}"/>
                </a:ext>
              </a:extLst>
            </p:cNvPr>
            <p:cNvGrpSpPr/>
            <p:nvPr/>
          </p:nvGrpSpPr>
          <p:grpSpPr>
            <a:xfrm>
              <a:off x="784886" y="1420024"/>
              <a:ext cx="347217" cy="348773"/>
              <a:chOff x="1813" y="0"/>
              <a:chExt cx="809173" cy="812800"/>
            </a:xfrm>
          </p:grpSpPr>
          <p:sp>
            <p:nvSpPr>
              <p:cNvPr id="45" name="Google Shape;138;p13">
                <a:extLst>
                  <a:ext uri="{FF2B5EF4-FFF2-40B4-BE49-F238E27FC236}">
                    <a16:creationId xmlns:a16="http://schemas.microsoft.com/office/drawing/2014/main" id="{8DC3717C-4D7E-58C5-47E9-517261563E3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9;p13">
                <a:extLst>
                  <a:ext uri="{FF2B5EF4-FFF2-40B4-BE49-F238E27FC236}">
                    <a16:creationId xmlns:a16="http://schemas.microsoft.com/office/drawing/2014/main" id="{B223FED5-7761-4467-ED64-1A68CD7006BB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140;p13">
              <a:extLst>
                <a:ext uri="{FF2B5EF4-FFF2-40B4-BE49-F238E27FC236}">
                  <a16:creationId xmlns:a16="http://schemas.microsoft.com/office/drawing/2014/main" id="{BDC80F14-5A89-9D2B-953D-F1CB688139DE}"/>
                </a:ext>
              </a:extLst>
            </p:cNvPr>
            <p:cNvGrpSpPr/>
            <p:nvPr/>
          </p:nvGrpSpPr>
          <p:grpSpPr>
            <a:xfrm>
              <a:off x="1568993" y="1420024"/>
              <a:ext cx="347217" cy="348773"/>
              <a:chOff x="1813" y="0"/>
              <a:chExt cx="809173" cy="812800"/>
            </a:xfrm>
          </p:grpSpPr>
          <p:sp>
            <p:nvSpPr>
              <p:cNvPr id="43" name="Google Shape;141;p13">
                <a:extLst>
                  <a:ext uri="{FF2B5EF4-FFF2-40B4-BE49-F238E27FC236}">
                    <a16:creationId xmlns:a16="http://schemas.microsoft.com/office/drawing/2014/main" id="{B39E7EAC-4086-8764-52D7-64BAEBC6144C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55E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42;p13">
                <a:extLst>
                  <a:ext uri="{FF2B5EF4-FFF2-40B4-BE49-F238E27FC236}">
                    <a16:creationId xmlns:a16="http://schemas.microsoft.com/office/drawing/2014/main" id="{4D89D82F-1C24-F1CD-487D-CE4513E78C7B}"/>
                  </a:ext>
                </a:extLst>
              </p:cNvPr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D25DAE3-422E-9499-C5DC-C362EB4DC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24075" r="14456" b="22592"/>
          <a:stretch/>
        </p:blipFill>
        <p:spPr>
          <a:xfrm>
            <a:off x="2926771" y="2532040"/>
            <a:ext cx="3383662" cy="487247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BE71BFF-D2D0-FFCD-3415-49FAD42FD0A5}"/>
              </a:ext>
            </a:extLst>
          </p:cNvPr>
          <p:cNvSpPr txBox="1"/>
          <p:nvPr/>
        </p:nvSpPr>
        <p:spPr>
          <a:xfrm>
            <a:off x="7395925" y="1603533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МООБР «ВМЕСТЕ»: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Эл. почта: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moobr@bk.ru</a:t>
            </a:r>
            <a:r>
              <a:rPr kumimoji="0" lang="ru-RU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8" name="TextBox 927">
            <a:extLst>
              <a:ext uri="{FF2B5EF4-FFF2-40B4-BE49-F238E27FC236}">
                <a16:creationId xmlns:a16="http://schemas.microsoft.com/office/drawing/2014/main" id="{921CD8EE-FEA0-C46D-9AB0-627A60F0B56A}"/>
              </a:ext>
            </a:extLst>
          </p:cNvPr>
          <p:cNvSpPr txBox="1"/>
          <p:nvPr/>
        </p:nvSpPr>
        <p:spPr>
          <a:xfrm>
            <a:off x="7395925" y="305969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https://ok.ru/profile/463274647415?utm_campaign=android_share&amp;utm_content=profile</a:t>
            </a:r>
            <a:r>
              <a:rPr lang="ru-RU" sz="2400" dirty="0"/>
              <a:t> </a:t>
            </a:r>
            <a:r>
              <a:rPr lang="en-US" sz="2400" dirty="0"/>
              <a:t> </a:t>
            </a:r>
          </a:p>
        </p:txBody>
      </p:sp>
      <p:sp>
        <p:nvSpPr>
          <p:cNvPr id="930" name="TextBox 929">
            <a:extLst>
              <a:ext uri="{FF2B5EF4-FFF2-40B4-BE49-F238E27FC236}">
                <a16:creationId xmlns:a16="http://schemas.microsoft.com/office/drawing/2014/main" id="{F806C27D-8535-3D49-9CA2-8FFCD93DEEF5}"/>
              </a:ext>
            </a:extLst>
          </p:cNvPr>
          <p:cNvSpPr txBox="1"/>
          <p:nvPr/>
        </p:nvSpPr>
        <p:spPr>
          <a:xfrm>
            <a:off x="8778119" y="7863882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</a:rPr>
              <a:t>Личные контакты Истоминой А.С.: </a:t>
            </a:r>
          </a:p>
          <a:p>
            <a:r>
              <a:rPr lang="ru-RU" sz="2400" dirty="0">
                <a:solidFill>
                  <a:schemeClr val="bg2"/>
                </a:solidFill>
              </a:rPr>
              <a:t> </a:t>
            </a:r>
          </a:p>
          <a:p>
            <a:r>
              <a:rPr lang="ru-RU" sz="2400" dirty="0">
                <a:solidFill>
                  <a:schemeClr val="bg2"/>
                </a:solidFill>
              </a:rPr>
              <a:t>Эл. почта: </a:t>
            </a:r>
            <a:r>
              <a:rPr lang="ru-RU" sz="2400" dirty="0">
                <a:solidFill>
                  <a:srgbClr val="0070C0"/>
                </a:solidFill>
              </a:rPr>
              <a:t>alya200909@list.ry</a:t>
            </a:r>
          </a:p>
          <a:p>
            <a:r>
              <a:rPr lang="ru-RU" sz="2400" dirty="0">
                <a:solidFill>
                  <a:schemeClr val="bg2"/>
                </a:solidFill>
              </a:rPr>
              <a:t>Тел.: 89145646653 </a:t>
            </a:r>
          </a:p>
        </p:txBody>
      </p:sp>
      <p:pic>
        <p:nvPicPr>
          <p:cNvPr id="932" name="Рисунок 931">
            <a:extLst>
              <a:ext uri="{FF2B5EF4-FFF2-40B4-BE49-F238E27FC236}">
                <a16:creationId xmlns:a16="http://schemas.microsoft.com/office/drawing/2014/main" id="{FBFC5211-FFC7-0817-5293-0A60C0B75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1270" y="6392364"/>
            <a:ext cx="3441270" cy="3441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and White Minimal Geometric Newsletter Presentation">
  <a:themeElements>
    <a:clrScheme name="Office">
      <a:dk1>
        <a:srgbClr val="000000"/>
      </a:dk1>
      <a:lt1>
        <a:srgbClr val="FFFFFF"/>
      </a:lt1>
      <a:dk2>
        <a:srgbClr val="055E5C"/>
      </a:dk2>
      <a:lt2>
        <a:srgbClr val="EEECE1"/>
      </a:lt2>
      <a:accent1>
        <a:srgbClr val="055E5C"/>
      </a:accent1>
      <a:accent2>
        <a:srgbClr val="FFC000"/>
      </a:accent2>
      <a:accent3>
        <a:srgbClr val="EDECED"/>
      </a:accent3>
      <a:accent4>
        <a:srgbClr val="888888"/>
      </a:accent4>
      <a:accent5>
        <a:srgbClr val="FFC000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1194</Words>
  <Application>Microsoft Office PowerPoint</Application>
  <PresentationFormat>Произвольный</PresentationFormat>
  <Paragraphs>110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 Black</vt:lpstr>
      <vt:lpstr>Open Sans</vt:lpstr>
      <vt:lpstr>Paytone One</vt:lpstr>
      <vt:lpstr>Calibri</vt:lpstr>
      <vt:lpstr>Arial</vt:lpstr>
      <vt:lpstr>Green and White Minimal Geometric Newsletter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army</cp:lastModifiedBy>
  <cp:revision>7</cp:revision>
  <dcterms:modified xsi:type="dcterms:W3CDTF">2024-06-09T15:17:57Z</dcterms:modified>
</cp:coreProperties>
</file>