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1"/>
  </p:sldMasterIdLst>
  <p:sldIdLst>
    <p:sldId id="256" r:id="rId2"/>
    <p:sldId id="357" r:id="rId3"/>
    <p:sldId id="259" r:id="rId4"/>
    <p:sldId id="333" r:id="rId5"/>
    <p:sldId id="260" r:id="rId6"/>
    <p:sldId id="270" r:id="rId7"/>
    <p:sldId id="258" r:id="rId8"/>
    <p:sldId id="261" r:id="rId9"/>
    <p:sldId id="262" r:id="rId10"/>
    <p:sldId id="331" r:id="rId11"/>
    <p:sldId id="265" r:id="rId12"/>
    <p:sldId id="266" r:id="rId13"/>
    <p:sldId id="267" r:id="rId14"/>
    <p:sldId id="271" r:id="rId15"/>
    <p:sldId id="274" r:id="rId16"/>
    <p:sldId id="275" r:id="rId17"/>
    <p:sldId id="281" r:id="rId18"/>
    <p:sldId id="282" r:id="rId19"/>
    <p:sldId id="283" r:id="rId20"/>
    <p:sldId id="332" r:id="rId21"/>
    <p:sldId id="334" r:id="rId22"/>
    <p:sldId id="335" r:id="rId23"/>
    <p:sldId id="336" r:id="rId24"/>
    <p:sldId id="287" r:id="rId25"/>
    <p:sldId id="288" r:id="rId26"/>
    <p:sldId id="289" r:id="rId27"/>
    <p:sldId id="339" r:id="rId28"/>
    <p:sldId id="290" r:id="rId29"/>
    <p:sldId id="291" r:id="rId30"/>
    <p:sldId id="337" r:id="rId31"/>
    <p:sldId id="340" r:id="rId32"/>
    <p:sldId id="338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4" r:id="rId45"/>
    <p:sldId id="303" r:id="rId46"/>
    <p:sldId id="354" r:id="rId47"/>
    <p:sldId id="306" r:id="rId48"/>
    <p:sldId id="305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55" r:id="rId63"/>
    <p:sldId id="356" r:id="rId64"/>
    <p:sldId id="321" r:id="rId65"/>
    <p:sldId id="322" r:id="rId66"/>
    <p:sldId id="323" r:id="rId67"/>
    <p:sldId id="343" r:id="rId68"/>
    <p:sldId id="341" r:id="rId69"/>
    <p:sldId id="342" r:id="rId70"/>
    <p:sldId id="324" r:id="rId71"/>
    <p:sldId id="326" r:id="rId72"/>
    <p:sldId id="325" r:id="rId73"/>
    <p:sldId id="328" r:id="rId74"/>
    <p:sldId id="329" r:id="rId75"/>
    <p:sldId id="330" r:id="rId76"/>
    <p:sldId id="344" r:id="rId77"/>
    <p:sldId id="345" r:id="rId78"/>
    <p:sldId id="346" r:id="rId79"/>
    <p:sldId id="347" r:id="rId80"/>
    <p:sldId id="348" r:id="rId81"/>
    <p:sldId id="349" r:id="rId82"/>
    <p:sldId id="350" r:id="rId83"/>
    <p:sldId id="351" r:id="rId84"/>
    <p:sldId id="352" r:id="rId85"/>
    <p:sldId id="353" r:id="rId86"/>
  </p:sldIdLst>
  <p:sldSz cx="9144000" cy="6858000" type="screen4x3"/>
  <p:notesSz cx="6858000" cy="9144000"/>
  <p:custDataLst>
    <p:tags r:id="rId8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30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4" Type="http://schemas.openxmlformats.org/officeDocument/2006/relationships/slide" Target="slides/slide43.xml" /><Relationship Id="rId45" Type="http://schemas.openxmlformats.org/officeDocument/2006/relationships/slide" Target="slides/slide44.xml" /><Relationship Id="rId46" Type="http://schemas.openxmlformats.org/officeDocument/2006/relationships/slide" Target="slides/slide45.xml" /><Relationship Id="rId47" Type="http://schemas.openxmlformats.org/officeDocument/2006/relationships/slide" Target="slides/slide46.xml" /><Relationship Id="rId48" Type="http://schemas.openxmlformats.org/officeDocument/2006/relationships/slide" Target="slides/slide47.xml" /><Relationship Id="rId49" Type="http://schemas.openxmlformats.org/officeDocument/2006/relationships/slide" Target="slides/slide48.xml" /><Relationship Id="rId5" Type="http://schemas.openxmlformats.org/officeDocument/2006/relationships/slide" Target="slides/slide4.xml" /><Relationship Id="rId50" Type="http://schemas.openxmlformats.org/officeDocument/2006/relationships/slide" Target="slides/slide49.xml" /><Relationship Id="rId51" Type="http://schemas.openxmlformats.org/officeDocument/2006/relationships/slide" Target="slides/slide50.xml" /><Relationship Id="rId52" Type="http://schemas.openxmlformats.org/officeDocument/2006/relationships/slide" Target="slides/slide51.xml" /><Relationship Id="rId53" Type="http://schemas.openxmlformats.org/officeDocument/2006/relationships/slide" Target="slides/slide52.xml" /><Relationship Id="rId54" Type="http://schemas.openxmlformats.org/officeDocument/2006/relationships/slide" Target="slides/slide53.xml" /><Relationship Id="rId55" Type="http://schemas.openxmlformats.org/officeDocument/2006/relationships/slide" Target="slides/slide54.xml" /><Relationship Id="rId56" Type="http://schemas.openxmlformats.org/officeDocument/2006/relationships/slide" Target="slides/slide55.xml" /><Relationship Id="rId57" Type="http://schemas.openxmlformats.org/officeDocument/2006/relationships/slide" Target="slides/slide56.xml" /><Relationship Id="rId58" Type="http://schemas.openxmlformats.org/officeDocument/2006/relationships/slide" Target="slides/slide57.xml" /><Relationship Id="rId59" Type="http://schemas.openxmlformats.org/officeDocument/2006/relationships/slide" Target="slides/slide58.xml" /><Relationship Id="rId6" Type="http://schemas.openxmlformats.org/officeDocument/2006/relationships/slide" Target="slides/slide5.xml" /><Relationship Id="rId60" Type="http://schemas.openxmlformats.org/officeDocument/2006/relationships/slide" Target="slides/slide59.xml" /><Relationship Id="rId61" Type="http://schemas.openxmlformats.org/officeDocument/2006/relationships/slide" Target="slides/slide60.xml" /><Relationship Id="rId62" Type="http://schemas.openxmlformats.org/officeDocument/2006/relationships/slide" Target="slides/slide61.xml" /><Relationship Id="rId63" Type="http://schemas.openxmlformats.org/officeDocument/2006/relationships/slide" Target="slides/slide62.xml" /><Relationship Id="rId64" Type="http://schemas.openxmlformats.org/officeDocument/2006/relationships/slide" Target="slides/slide63.xml" /><Relationship Id="rId65" Type="http://schemas.openxmlformats.org/officeDocument/2006/relationships/slide" Target="slides/slide64.xml" /><Relationship Id="rId66" Type="http://schemas.openxmlformats.org/officeDocument/2006/relationships/slide" Target="slides/slide65.xml" /><Relationship Id="rId67" Type="http://schemas.openxmlformats.org/officeDocument/2006/relationships/slide" Target="slides/slide66.xml" /><Relationship Id="rId68" Type="http://schemas.openxmlformats.org/officeDocument/2006/relationships/slide" Target="slides/slide67.xml" /><Relationship Id="rId69" Type="http://schemas.openxmlformats.org/officeDocument/2006/relationships/slide" Target="slides/slide68.xml" /><Relationship Id="rId7" Type="http://schemas.openxmlformats.org/officeDocument/2006/relationships/slide" Target="slides/slide6.xml" /><Relationship Id="rId70" Type="http://schemas.openxmlformats.org/officeDocument/2006/relationships/slide" Target="slides/slide69.xml" /><Relationship Id="rId71" Type="http://schemas.openxmlformats.org/officeDocument/2006/relationships/slide" Target="slides/slide70.xml" /><Relationship Id="rId72" Type="http://schemas.openxmlformats.org/officeDocument/2006/relationships/slide" Target="slides/slide71.xml" /><Relationship Id="rId73" Type="http://schemas.openxmlformats.org/officeDocument/2006/relationships/slide" Target="slides/slide72.xml" /><Relationship Id="rId74" Type="http://schemas.openxmlformats.org/officeDocument/2006/relationships/slide" Target="slides/slide73.xml" /><Relationship Id="rId75" Type="http://schemas.openxmlformats.org/officeDocument/2006/relationships/slide" Target="slides/slide74.xml" /><Relationship Id="rId76" Type="http://schemas.openxmlformats.org/officeDocument/2006/relationships/slide" Target="slides/slide75.xml" /><Relationship Id="rId77" Type="http://schemas.openxmlformats.org/officeDocument/2006/relationships/slide" Target="slides/slide76.xml" /><Relationship Id="rId78" Type="http://schemas.openxmlformats.org/officeDocument/2006/relationships/slide" Target="slides/slide77.xml" /><Relationship Id="rId79" Type="http://schemas.openxmlformats.org/officeDocument/2006/relationships/slide" Target="slides/slide78.xml" /><Relationship Id="rId8" Type="http://schemas.openxmlformats.org/officeDocument/2006/relationships/slide" Target="slides/slide7.xml" /><Relationship Id="rId80" Type="http://schemas.openxmlformats.org/officeDocument/2006/relationships/slide" Target="slides/slide79.xml" /><Relationship Id="rId81" Type="http://schemas.openxmlformats.org/officeDocument/2006/relationships/slide" Target="slides/slide80.xml" /><Relationship Id="rId82" Type="http://schemas.openxmlformats.org/officeDocument/2006/relationships/slide" Target="slides/slide81.xml" /><Relationship Id="rId83" Type="http://schemas.openxmlformats.org/officeDocument/2006/relationships/slide" Target="slides/slide82.xml" /><Relationship Id="rId84" Type="http://schemas.openxmlformats.org/officeDocument/2006/relationships/slide" Target="slides/slide83.xml" /><Relationship Id="rId85" Type="http://schemas.openxmlformats.org/officeDocument/2006/relationships/slide" Target="slides/slide84.xml" /><Relationship Id="rId86" Type="http://schemas.openxmlformats.org/officeDocument/2006/relationships/slide" Target="slides/slide85.xml" /><Relationship Id="rId87" Type="http://schemas.openxmlformats.org/officeDocument/2006/relationships/tags" Target="tags/tag1.xml" /><Relationship Id="rId88" Type="http://schemas.openxmlformats.org/officeDocument/2006/relationships/presProps" Target="presProps.xml" /><Relationship Id="rId89" Type="http://schemas.openxmlformats.org/officeDocument/2006/relationships/viewProps" Target="viewProps.xml" /><Relationship Id="rId9" Type="http://schemas.openxmlformats.org/officeDocument/2006/relationships/slide" Target="slides/slide8.xml" /><Relationship Id="rId90" Type="http://schemas.openxmlformats.org/officeDocument/2006/relationships/theme" Target="theme/theme1.xml" /><Relationship Id="rId91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/>
  <p:timing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5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8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2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3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4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7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8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9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0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1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2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3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4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5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6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7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8.jpe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9.jpe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0.jpe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1.jpe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2.jpeg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3.jpeg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4.jpeg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5.jpeg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6.jpeg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7.jpeg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8.jpeg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9.jpeg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0.jpeg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1.jpeg" /></Relationships>
</file>

<file path=ppt/slides/_rels/slide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2.jpeg" /></Relationships>
</file>

<file path=ppt/slides/_rels/slide5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3.jpeg" /></Relationships>
</file>

<file path=ppt/slides/_rels/slide5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4.jpeg" /></Relationships>
</file>

<file path=ppt/slides/_rels/slide5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5.jpeg" /></Relationships>
</file>

<file path=ppt/slides/_rels/slide5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6.jpeg" /></Relationships>
</file>

<file path=ppt/slides/_rels/slide5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7.jpeg" /></Relationships>
</file>

<file path=ppt/slides/_rels/slide5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8.jpeg" /></Relationships>
</file>

<file path=ppt/slides/_rels/slide6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9.jpeg" /></Relationships>
</file>

<file path=ppt/slides/_rels/slide6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0.jpeg" /></Relationships>
</file>

<file path=ppt/slides/_rels/slide6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1.jpeg" /></Relationships>
</file>

<file path=ppt/slides/_rels/slide6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2.jpeg" /></Relationships>
</file>

<file path=ppt/slides/_rels/slide6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3.jpeg" /></Relationships>
</file>

<file path=ppt/slides/_rels/slide6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4.jpeg" /></Relationships>
</file>

<file path=ppt/slides/_rels/slide6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5.jpeg" /></Relationships>
</file>

<file path=ppt/slides/_rels/slide6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6.jpeg" /></Relationships>
</file>

<file path=ppt/slides/_rels/slide6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7.jpeg" /></Relationships>
</file>

<file path=ppt/slides/_rels/slide6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8.jpeg" /></Relationships>
</file>

<file path=ppt/slides/_rels/slide7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9.jpeg" /></Relationships>
</file>

<file path=ppt/slides/_rels/slide7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0.jpeg" /></Relationships>
</file>

<file path=ppt/slides/_rels/slide7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1.jpeg" /></Relationships>
</file>

<file path=ppt/slides/_rels/slide7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2.jpeg" /></Relationships>
</file>

<file path=ppt/slides/_rels/slide7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3.jpeg" /></Relationships>
</file>

<file path=ppt/slides/_rels/slide7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4.jpeg" /></Relationships>
</file>

<file path=ppt/slides/_rels/slide7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5.jpeg" /></Relationships>
</file>

<file path=ppt/slides/_rels/slide7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6.jpeg" /></Relationships>
</file>

<file path=ppt/slides/_rels/slide7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7.jpeg" /></Relationships>
</file>

<file path=ppt/slides/_rels/slide7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8.jpeg" /></Relationships>
</file>

<file path=ppt/slides/_rels/slide8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9.jpeg" /></Relationships>
</file>

<file path=ppt/slides/_rels/slide8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0.jpeg" /></Relationships>
</file>

<file path=ppt/slides/_rels/slide8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1.jpeg" /></Relationships>
</file>

<file path=ppt/slides/_rels/slide8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2.jpeg" /></Relationships>
</file>

<file path=ppt/slides/_rels/slide8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3.jpeg" /></Relationships>
</file>

<file path=ppt/slides/_rels/slide8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4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5071258"/>
            <a:ext cx="5637010" cy="1184767"/>
          </a:xfrm>
        </p:spPr>
        <p:txBody>
          <a:bodyPr>
            <a:normAutofit fontScale="77500" lnSpcReduction="20000"/>
          </a:bodyPr>
          <a:lstStyle/>
          <a:p>
            <a:endParaRPr lang="ru-RU" smtClean="0"/>
          </a:p>
          <a:p>
            <a:endParaRPr lang="ru-RU"/>
          </a:p>
          <a:p>
            <a:r>
              <a:rPr lang="ru-RU" smtClean="0"/>
              <a:t>    и.о. начальник – </a:t>
            </a:r>
            <a:r>
              <a:rPr lang="ru-RU" err="1"/>
              <a:t>Хазиева Елена Васильевна</a:t>
            </a:r>
            <a:endParaRPr lang="ru-RU" sz="1400" smtClean="0"/>
          </a:p>
          <a:p>
            <a:r>
              <a:rPr lang="ru-RU" sz="1400" smtClean="0"/>
              <a:t>                              г. Александровск-Сахалинский</a:t>
            </a:r>
            <a:endParaRPr lang="ru-RU" sz="140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32656"/>
            <a:ext cx="8820473" cy="1656184"/>
          </a:xfrm>
        </p:spPr>
        <p:txBody>
          <a:bodyPr/>
          <a:lstStyle/>
          <a:p>
            <a:pPr marL="182880" indent="0">
              <a:buNone/>
            </a:pPr>
            <a:r>
              <a:rPr lang="ru-RU" sz="3600" b="0" i="1" smtClean="0"/>
              <a:t>Управление </a:t>
            </a:r>
            <a:r>
              <a:rPr lang="ru-RU" sz="3600" b="0" i="1"/>
              <a:t>социальной политики ГО "Александровск-Сахалинский район"</a:t>
            </a:r>
            <a:endParaRPr lang="ru-RU" sz="3600" b="0" i="1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36" y="1720043"/>
            <a:ext cx="3943599" cy="39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9473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5637010" cy="1184767"/>
          </a:xfrm>
        </p:spPr>
        <p:txBody>
          <a:bodyPr>
            <a:noAutofit/>
          </a:bodyPr>
          <a:lstStyle/>
          <a:p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основания: 1999</a:t>
            </a:r>
          </a:p>
          <a:p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деятельности:</a:t>
            </a:r>
            <a:endParaRPr 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социальной политики городского округа «Александровск-Сахалинский район» является органом местного самоуправления, созданным для решения вопросов местного значения в сфере образования, культуры, спорта и молодежной политики, а также для осуществления иных полномочий в социальной сфере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деятельности реализуем социально значимые проекты, направление на формирование ЗОЖ, патриотическое воспитание, развитие добровольчества и другие</a:t>
            </a:r>
            <a:endParaRPr 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32656"/>
            <a:ext cx="8820473" cy="1656184"/>
          </a:xfrm>
        </p:spPr>
        <p:txBody>
          <a:bodyPr/>
          <a:lstStyle/>
          <a:p>
            <a:pPr marL="182880" indent="0">
              <a:buNone/>
            </a:pPr>
            <a:r>
              <a:rPr lang="ru-RU" sz="3600" b="0" i="1" smtClean="0"/>
              <a:t>Управление </a:t>
            </a:r>
            <a:r>
              <a:rPr lang="ru-RU" sz="3600" b="0" i="1"/>
              <a:t>социальной политики ГО "Александровск-Сахалинский район"</a:t>
            </a:r>
            <a:endParaRPr lang="ru-RU" sz="3600" b="0" i="1"/>
          </a:p>
        </p:txBody>
      </p:sp>
    </p:spTree>
    <p:extLst>
      <p:ext uri="{BB962C8B-B14F-4D97-AF65-F5344CB8AC3E}">
        <p14:creationId xmlns:p14="http://schemas.microsoft.com/office/powerpoint/2010/main" val="298300199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692696"/>
            <a:ext cx="7766248" cy="4822472"/>
          </a:xfrm>
        </p:spPr>
        <p:txBody>
          <a:bodyPr/>
          <a:lstStyle/>
          <a:p>
            <a:r>
              <a:rPr lang="ru-RU" smtClean="0"/>
              <a:t>Здоровым Жить Здорово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253" y="1844675"/>
            <a:ext cx="6591494" cy="4392613"/>
          </a:xfrm>
        </p:spPr>
      </p:pic>
    </p:spTree>
    <p:extLst>
      <p:ext uri="{BB962C8B-B14F-4D97-AF65-F5344CB8AC3E}">
        <p14:creationId xmlns:p14="http://schemas.microsoft.com/office/powerpoint/2010/main" val="80559485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" y="404664"/>
            <a:ext cx="9111470" cy="6093296"/>
          </a:xfrm>
        </p:spPr>
      </p:pic>
    </p:spTree>
    <p:extLst>
      <p:ext uri="{BB962C8B-B14F-4D97-AF65-F5344CB8AC3E}">
        <p14:creationId xmlns:p14="http://schemas.microsoft.com/office/powerpoint/2010/main" val="84728390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lavitski\Desktop\маяк\0OyJDnuO9C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874963" y="-1055688"/>
            <a:ext cx="12192001" cy="814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09475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lavitski\Desktop\маяк\4BgnvPak2C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78113" y="-644525"/>
            <a:ext cx="12192001" cy="81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6656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lavitski\Desktop\маяк\74QA41Jdd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4544" y="0"/>
            <a:ext cx="95965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83920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lavitski\Desktop\маяк\a5AfLisGwF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1" y="0"/>
            <a:ext cx="96047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730164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lavitski\Desktop\маяк\ax6qXUiC0D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6551" y="-23355"/>
            <a:ext cx="9669074" cy="68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18728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9" name="Picture 3" descr="C:\Users\lavitski\Desktop\маяк\BuV5vRcQEq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6552" y="0"/>
            <a:ext cx="9540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61825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lavitski\Desktop\маяк\E0iaRxDY4J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2536" y="0"/>
            <a:ext cx="93965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91575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lavitski\Desktop\маяк\EDNYTpYWtf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17663" y="-1098550"/>
            <a:ext cx="12192001" cy="81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994488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lavitski\Desktop\маяк\FpM7BjJKZ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9392"/>
            <a:ext cx="961256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752365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lavitski\Desktop\маяк\KLcTi9MR3y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84584" y="0"/>
            <a:ext cx="101531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287570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lavitski\Desktop\маяк\PTcBcx5pT_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01437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883452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lavitski\Desktop\маяк\R25CuKi4_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8497"/>
            <a:ext cx="9684568" cy="686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882715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Users\lavitski\Desktop\маяк\vI0HJnCzV3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106747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lavitski\Desktop\маяк\xaMm6Zlqp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087688" y="-209550"/>
            <a:ext cx="12192001" cy="81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084050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lavitski\Desktop\маяк\XrObX9VAea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38275" y="-1277938"/>
            <a:ext cx="12192000" cy="814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796424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144000" cy="6093619"/>
          </a:xfrm>
        </p:spPr>
      </p:pic>
    </p:spTree>
    <p:extLst>
      <p:ext uri="{BB962C8B-B14F-4D97-AF65-F5344CB8AC3E}">
        <p14:creationId xmlns:p14="http://schemas.microsoft.com/office/powerpoint/2010/main" val="1023315972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7" y="548680"/>
            <a:ext cx="9040333" cy="5976664"/>
          </a:xfrm>
        </p:spPr>
      </p:pic>
    </p:spTree>
    <p:extLst>
      <p:ext uri="{BB962C8B-B14F-4D97-AF65-F5344CB8AC3E}">
        <p14:creationId xmlns:p14="http://schemas.microsoft.com/office/powerpoint/2010/main" val="3772249634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" y="476672"/>
            <a:ext cx="9113377" cy="6073212"/>
          </a:xfrm>
        </p:spPr>
      </p:pic>
    </p:spTree>
    <p:extLst>
      <p:ext uri="{BB962C8B-B14F-4D97-AF65-F5344CB8AC3E}">
        <p14:creationId xmlns:p14="http://schemas.microsoft.com/office/powerpoint/2010/main" val="2190753574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43" y="0"/>
            <a:ext cx="9036496" cy="6777373"/>
          </a:xfrm>
        </p:spPr>
      </p:pic>
    </p:spTree>
    <p:extLst>
      <p:ext uri="{BB962C8B-B14F-4D97-AF65-F5344CB8AC3E}">
        <p14:creationId xmlns:p14="http://schemas.microsoft.com/office/powerpoint/2010/main" val="3762410153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692696"/>
            <a:ext cx="7766248" cy="4822472"/>
          </a:xfrm>
        </p:spPr>
        <p:txBody>
          <a:bodyPr/>
          <a:lstStyle/>
          <a:p>
            <a:pPr marL="0" indent="0" algn="ctr">
              <a:buNone/>
            </a:pPr>
            <a:r>
              <a:rPr lang="ru-RU" smtClean="0"/>
              <a:t>«Белая ладья»</a:t>
            </a:r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16832"/>
            <a:ext cx="6336704" cy="4320480"/>
          </a:xfrm>
        </p:spPr>
      </p:pic>
    </p:spTree>
    <p:extLst>
      <p:ext uri="{BB962C8B-B14F-4D97-AF65-F5344CB8AC3E}">
        <p14:creationId xmlns:p14="http://schemas.microsoft.com/office/powerpoint/2010/main" val="123601006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C:\Users\lavitski\Desktop\маяк\6_SmtvaMB_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720"/>
            <a:ext cx="10476656" cy="685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066338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Users\lavitski\Desktop\маяк\aHMyoXYb4Z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7565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184857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" y="692696"/>
            <a:ext cx="9144000" cy="5150644"/>
          </a:xfrm>
        </p:spPr>
      </p:pic>
    </p:spTree>
    <p:extLst>
      <p:ext uri="{BB962C8B-B14F-4D97-AF65-F5344CB8AC3E}">
        <p14:creationId xmlns:p14="http://schemas.microsoft.com/office/powerpoint/2010/main" val="1608424571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C:\Users\lavitski\Desktop\маяк\bdsf3xN__v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17" y="0"/>
            <a:ext cx="99737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009812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C:\Users\lavitski\Desktop\маяк\YrOqmO4e4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00446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189010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144000" cy="6100763"/>
          </a:xfrm>
        </p:spPr>
      </p:pic>
    </p:spTree>
    <p:extLst>
      <p:ext uri="{BB962C8B-B14F-4D97-AF65-F5344CB8AC3E}">
        <p14:creationId xmlns:p14="http://schemas.microsoft.com/office/powerpoint/2010/main" val="3175302762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" y="548680"/>
            <a:ext cx="9113734" cy="6080570"/>
          </a:xfrm>
        </p:spPr>
      </p:pic>
    </p:spTree>
    <p:extLst>
      <p:ext uri="{BB962C8B-B14F-4D97-AF65-F5344CB8AC3E}">
        <p14:creationId xmlns:p14="http://schemas.microsoft.com/office/powerpoint/2010/main" val="4256155095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" y="332656"/>
            <a:ext cx="9140374" cy="6055499"/>
          </a:xfrm>
        </p:spPr>
      </p:pic>
    </p:spTree>
    <p:extLst>
      <p:ext uri="{BB962C8B-B14F-4D97-AF65-F5344CB8AC3E}">
        <p14:creationId xmlns:p14="http://schemas.microsoft.com/office/powerpoint/2010/main" val="2486093694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692696"/>
            <a:ext cx="7766248" cy="4822472"/>
          </a:xfrm>
        </p:spPr>
        <p:txBody>
          <a:bodyPr/>
          <a:lstStyle/>
          <a:p>
            <a:pPr marL="0" indent="0" algn="ctr">
              <a:buNone/>
            </a:pPr>
            <a:r>
              <a:rPr lang="ru-RU" smtClean="0"/>
              <a:t>«Безопасное будущее »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00808"/>
            <a:ext cx="6683689" cy="4464496"/>
          </a:xfrm>
        </p:spPr>
      </p:pic>
    </p:spTree>
    <p:extLst>
      <p:ext uri="{BB962C8B-B14F-4D97-AF65-F5344CB8AC3E}">
        <p14:creationId xmlns:p14="http://schemas.microsoft.com/office/powerpoint/2010/main" val="2738179020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C:\Users\lavitski\Desktop\маяк\DSBc8QrqJt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56592" y="0"/>
            <a:ext cx="9917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32527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C:\Users\lavitski\Desktop\маяк\GC3BTYM5M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385141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C:\Users\lavitski\Desktop\маяк\HSEKDGW2Y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7520" y="0"/>
            <a:ext cx="9531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696340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C:\Users\lavitski\Desktop\маяк\jKNyn-Pfy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80528" y="0"/>
            <a:ext cx="96490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150198"/>
      </p:ext>
    </p:ext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C:\Users\lavitski\Desktop\маяк\jS4UnkdZuB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0391"/>
            <a:ext cx="9396535" cy="684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224423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C:\Users\lavitski\Desktop\маяк\mH6EDAXtFy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80528" y="0"/>
            <a:ext cx="95050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944272"/>
      </p:ext>
    </p:ext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C:\Users\lavitski\Desktop\маяк\QphdMOof7M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9850" y="-49213"/>
            <a:ext cx="12192000" cy="684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428394"/>
      </p:ext>
    </p:extLst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C:\Users\lavitski\Desktop\маяк\WQsmmJ4okj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2536" y="0"/>
            <a:ext cx="9414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380249"/>
      </p:ext>
    </p:extLst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C:\Users\lavitski\Desktop\маяк\YDEJiubtL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964" y="0"/>
            <a:ext cx="106236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603196"/>
      </p:ext>
    </p:extLst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C:\Users\lavitski\Desktop\маяк\eiXJjDpgVm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0" y="-1755576"/>
            <a:ext cx="9144000" cy="1116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054310"/>
      </p:ext>
    </p:extLst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692696"/>
            <a:ext cx="7766248" cy="482247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smtClean="0"/>
              <a:t>«Путь настоящего волонтера»</a:t>
            </a:r>
            <a:endParaRPr lang="ru-RU" sz="400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6"/>
            <a:ext cx="6696744" cy="4536504"/>
          </a:xfrm>
        </p:spPr>
      </p:pic>
    </p:spTree>
    <p:extLst>
      <p:ext uri="{BB962C8B-B14F-4D97-AF65-F5344CB8AC3E}">
        <p14:creationId xmlns:p14="http://schemas.microsoft.com/office/powerpoint/2010/main" val="2480537694"/>
      </p:ext>
    </p:extLst>
  </p:cSld>
  <p:clrMapOvr>
    <a:masterClrMapping/>
  </p:clrMapOvr>
  <p:transition/>
  <p:timing/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C:\Users\lavitski\Desktop\маяк\0unRDI-d0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32656" y="-1434874"/>
            <a:ext cx="12192000" cy="814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172820"/>
      </p:ext>
    </p:extLst>
  </p:cSld>
  <p:clrMapOvr>
    <a:masterClrMapping/>
  </p:clrMapOvr>
  <p:transition/>
  <p:timing/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un9-59.userapi.com/impg/U-T8RrqCcsl8GJ9xRR2PaAr1YmIhYxNLwjGiYA/GjqGzlXWOGM.jpg?size=1280x570&amp;quality=95&amp;sign=cd6d41b6ce46ebdc7ecc0130fe86b94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44624" y="1340768"/>
            <a:ext cx="11220400" cy="499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805834"/>
      </p:ext>
    </p:extLst>
  </p:cSld>
  <p:clrMapOvr>
    <a:masterClrMapping/>
  </p:clrMapOvr>
  <p:transition/>
  <p:timing/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C:\Users\lavitski\Desktop\маяк\1Hk26Un4RL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04664" y="-603448"/>
            <a:ext cx="12192000" cy="81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942976"/>
      </p:ext>
    </p:extLst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 descr="C:\Users\lavitski\Desktop\маяк\12rhaWVQBy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6672" y="-603448"/>
            <a:ext cx="12192000" cy="812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338651"/>
      </p:ext>
    </p:extLst>
  </p:cSld>
  <p:clrMapOvr>
    <a:masterClrMapping/>
  </p:clrMapOvr>
  <p:transition/>
  <p:timing/>
</p:sld>
</file>

<file path=ppt/slides/slide4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80" name="Picture 4" descr="C:\Users\lavitski\Desktop\маяк\YMgOOUVI16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6552" y="0"/>
            <a:ext cx="108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725017"/>
      </p:ext>
    </p:extLst>
  </p:cSld>
  <p:clrMapOvr>
    <a:masterClrMapping/>
  </p:clrMapOvr>
  <p:transition/>
  <p:timing/>
</p:sld>
</file>

<file path=ppt/slides/slide5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 descr="C:\Users\lavitski\Desktop\маяк\4vDlYmQg1A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16632" y="0"/>
            <a:ext cx="107291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498613"/>
      </p:ext>
    </p:extLst>
  </p:cSld>
  <p:clrMapOvr>
    <a:masterClrMapping/>
  </p:clrMapOvr>
  <p:transition/>
  <p:timing/>
</p:sld>
</file>

<file path=ppt/slides/slide5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6" name="Picture 2" descr="C:\Users\lavitski\Desktop\маяк\BjGglKGTZB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43063" y="-850900"/>
            <a:ext cx="11903695" cy="81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64367"/>
      </p:ext>
    </p:extLst>
  </p:cSld>
  <p:clrMapOvr>
    <a:masterClrMapping/>
  </p:clrMapOvr>
  <p:transition/>
  <p:timing/>
</p:sld>
</file>

<file path=ppt/slides/slide5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 descr="C:\Users\lavitski\Desktop\маяк\BUf7LSjMxI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64704" y="115888"/>
            <a:ext cx="11665296" cy="81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389797"/>
      </p:ext>
    </p:extLst>
  </p:cSld>
  <p:clrMapOvr>
    <a:masterClrMapping/>
  </p:clrMapOvr>
  <p:transition/>
  <p:timing/>
</p:sld>
</file>

<file path=ppt/slides/slide5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 descr="C:\Users\lavitski\Desktop\маяк\c4XEe2Amu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52550" y="569913"/>
            <a:ext cx="12192000" cy="812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33371"/>
      </p:ext>
    </p:extLst>
  </p:cSld>
  <p:clrMapOvr>
    <a:masterClrMapping/>
  </p:clrMapOvr>
  <p:transition/>
  <p:timing/>
</p:sld>
</file>

<file path=ppt/slides/slide5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298" name="Picture 2" descr="C:\Users\lavitski\Desktop\маяк\dEJQQapgBC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27275" y="550863"/>
            <a:ext cx="12192000" cy="81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393182"/>
      </p:ext>
    </p:extLst>
  </p:cSld>
  <p:clrMapOvr>
    <a:masterClrMapping/>
  </p:clrMapOvr>
  <p:transition/>
  <p:timing/>
</p:sld>
</file>

<file path=ppt/slides/slide5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2" name="Picture 2" descr="C:\Users\lavitski\Desktop\маяк\-dKP5B6oB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20689" y="406400"/>
            <a:ext cx="12385377" cy="81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670377"/>
      </p:ext>
    </p:extLst>
  </p:cSld>
  <p:clrMapOvr>
    <a:masterClrMapping/>
  </p:clrMapOvr>
  <p:transition/>
  <p:timing/>
</p:sld>
</file>

<file path=ppt/slides/slide5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 descr="C:\Users\lavitski\Desktop\маяк\M_Lpk5dHJt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00608" y="534988"/>
            <a:ext cx="11594008" cy="812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740917"/>
      </p:ext>
    </p:extLst>
  </p:cSld>
  <p:clrMapOvr>
    <a:masterClrMapping/>
  </p:clrMapOvr>
  <p:transition/>
  <p:timing/>
</p:sld>
</file>

<file path=ppt/slides/slide5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8370" name="Picture 2" descr="C:\Users\lavitski\Desktop\маяк\MrLhVJUHA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56792" y="-38100"/>
            <a:ext cx="11600780" cy="812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977994"/>
      </p:ext>
    </p:extLst>
  </p:cSld>
  <p:clrMapOvr>
    <a:masterClrMapping/>
  </p:clrMapOvr>
  <p:transition/>
  <p:timing/>
</p:sld>
</file>

<file path=ppt/slides/slide5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9394" name="Picture 2" descr="C:\Users\lavitski\Desktop\маяк\n0B-9kjksl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32657" y="82550"/>
            <a:ext cx="11197381" cy="812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108835"/>
      </p:ext>
    </p:extLst>
  </p:cSld>
  <p:clrMapOvr>
    <a:masterClrMapping/>
  </p:clrMapOvr>
  <p:transition/>
  <p:timing/>
</p:sld>
</file>

<file path=ppt/slides/slide5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0418" name="Picture 2" descr="C:\Users\lavitski\Desktop\маяк\oIPSXxz5OT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25249"/>
            <a:ext cx="10116617" cy="683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716598"/>
      </p:ext>
    </p:extLst>
  </p:cSld>
  <p:clrMapOvr>
    <a:masterClrMapping/>
  </p:clrMapOvr>
  <p:transition/>
  <p:timing/>
</p:sld>
</file>

<file path=ppt/slides/slide6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3" name="Picture 3" descr="C:\Users\lavitski\Desktop\маяк\PNukwHjPVy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2536" y="0"/>
            <a:ext cx="957706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313894"/>
      </p:ext>
    </p:extLst>
  </p:cSld>
  <p:clrMapOvr>
    <a:masterClrMapping/>
  </p:clrMapOvr>
  <p:transition/>
  <p:timing/>
</p:sld>
</file>

<file path=ppt/slides/slide6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2466" name="Picture 2" descr="C:\Users\lavitski\Desktop\маяк\yNbyG64Mzv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0044608" cy="688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364983"/>
      </p:ext>
    </p:extLst>
  </p:cSld>
  <p:clrMapOvr>
    <a:masterClrMapping/>
  </p:clrMapOvr>
  <p:transition/>
  <p:timing/>
</p:sld>
</file>

<file path=ppt/slides/slide6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sun9-56.userapi.com/impg/20Ur5T9p0yz2Biddv-DZINavfacHyfISJl5NAQ/geA0722Mln4.jpg?size=1280x855&amp;quality=95&amp;sign=ed4a5030d45d667351dfa315ba4eb548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520" y="-1285875"/>
            <a:ext cx="12192000" cy="81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376151"/>
      </p:ext>
    </p:extLst>
  </p:cSld>
  <p:clrMapOvr>
    <a:masterClrMapping/>
  </p:clrMapOvr>
  <p:transition/>
  <p:timing/>
</p:sld>
</file>

<file path=ppt/slides/slide6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sun9-26.userapi.com/impg/kOk4bCMDvhh7Ips95gSgjTwABkE5oex4n6KRrg/3bmM_U3mBf4.jpg?size=1280x847&amp;quality=95&amp;sign=e3f960d44b2dc0e7afd326f6819260c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46456" y="10461"/>
            <a:ext cx="12192000" cy="806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217159"/>
      </p:ext>
    </p:extLst>
  </p:cSld>
  <p:clrMapOvr>
    <a:masterClrMapping/>
  </p:clrMapOvr>
  <p:transition/>
  <p:timing/>
</p:sld>
</file>

<file path=ppt/slides/slide6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692696"/>
            <a:ext cx="7766248" cy="482247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smtClean="0"/>
              <a:t> «Время Молодых Людей»</a:t>
            </a:r>
            <a:endParaRPr lang="ru-RU" sz="400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endParaRPr lang="ru-RU"/>
          </a:p>
        </p:txBody>
      </p:sp>
      <p:pic>
        <p:nvPicPr>
          <p:cNvPr id="63491" name="Picture 3" descr="D:\Евгений Лавицкий фотоархив\журналисты на кан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772816"/>
            <a:ext cx="7223999" cy="451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42202"/>
      </p:ext>
    </p:extLst>
  </p:cSld>
  <p:clrMapOvr>
    <a:masterClrMapping/>
  </p:clrMapOvr>
  <p:transition/>
  <p:timing/>
</p:sld>
</file>

<file path=ppt/slides/slide6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4514" name="Picture 2" descr="C:\Users\lavitski\Desktop\маяк\NFRDwtWxC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603448"/>
            <a:ext cx="9971463" cy="746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355631"/>
      </p:ext>
    </p:extLst>
  </p:cSld>
  <p:clrMapOvr>
    <a:masterClrMapping/>
  </p:clrMapOvr>
  <p:transition/>
  <p:timing/>
</p:sld>
</file>

<file path=ppt/slides/slide6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5539" name="Picture 3" descr="D:\Евгений Лавицкий фотоархив\DSC01259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972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35880"/>
      </p:ext>
    </p:extLst>
  </p:cSld>
  <p:clrMapOvr>
    <a:masterClrMapping/>
  </p:clrMapOvr>
  <p:transition/>
  <p:timing/>
</p:sld>
</file>

<file path=ppt/slides/slide6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3" y="764704"/>
            <a:ext cx="9112487" cy="5118655"/>
          </a:xfrm>
        </p:spPr>
      </p:pic>
    </p:spTree>
    <p:extLst>
      <p:ext uri="{BB962C8B-B14F-4D97-AF65-F5344CB8AC3E}">
        <p14:creationId xmlns:p14="http://schemas.microsoft.com/office/powerpoint/2010/main" val="2352428648"/>
      </p:ext>
    </p:extLst>
  </p:cSld>
  <p:clrMapOvr>
    <a:masterClrMapping/>
  </p:clrMapOvr>
  <p:transition/>
  <p:timing/>
</p:sld>
</file>

<file path=ppt/slides/slide6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3798248934"/>
      </p:ext>
    </p:extLst>
  </p:cSld>
  <p:clrMapOvr>
    <a:masterClrMapping/>
  </p:clrMapOvr>
  <p:transition/>
  <p:timing/>
</p:sld>
</file>

<file path=ppt/slides/slide6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96" y="667"/>
            <a:ext cx="9143109" cy="6857333"/>
          </a:xfrm>
        </p:spPr>
      </p:pic>
    </p:spTree>
    <p:extLst>
      <p:ext uri="{BB962C8B-B14F-4D97-AF65-F5344CB8AC3E}">
        <p14:creationId xmlns:p14="http://schemas.microsoft.com/office/powerpoint/2010/main" val="142516499"/>
      </p:ext>
    </p:extLst>
  </p:cSld>
  <p:clrMapOvr>
    <a:masterClrMapping/>
  </p:clrMapOvr>
  <p:transition/>
  <p:timing/>
</p:sld>
</file>

<file path=ppt/slides/slide7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6562" name="Picture 2" descr="D:\Евгений Лавицкий фотоархив\IMG_51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6" y="0"/>
            <a:ext cx="98200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148616"/>
      </p:ext>
    </p:extLst>
  </p:cSld>
  <p:clrMapOvr>
    <a:masterClrMapping/>
  </p:clrMapOvr>
  <p:transition/>
  <p:timing/>
</p:sld>
</file>

<file path=ppt/slides/slide7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692696"/>
            <a:ext cx="7766248" cy="482247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smtClean="0"/>
              <a:t> «Победа»</a:t>
            </a:r>
            <a:endParaRPr lang="ru-RU" sz="400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6624736" cy="4824536"/>
          </a:xfrm>
        </p:spPr>
      </p:pic>
    </p:spTree>
    <p:extLst>
      <p:ext uri="{BB962C8B-B14F-4D97-AF65-F5344CB8AC3E}">
        <p14:creationId xmlns:p14="http://schemas.microsoft.com/office/powerpoint/2010/main" val="1104012711"/>
      </p:ext>
    </p:extLst>
  </p:cSld>
  <p:clrMapOvr>
    <a:masterClrMapping/>
  </p:clrMapOvr>
  <p:transition/>
  <p:timing/>
</p:sld>
</file>

<file path=ppt/slides/slide7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8610" name="Picture 2" descr="C:\Users\lavitski\Desktop\маяк\J0LfSgglS4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5487" y="404664"/>
            <a:ext cx="9219487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797890"/>
      </p:ext>
    </p:extLst>
  </p:cSld>
  <p:clrMapOvr>
    <a:masterClrMapping/>
  </p:clrMapOvr>
  <p:transition/>
  <p:timing/>
</p:sld>
</file>

<file path=ppt/slides/slide7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9634" name="Picture 2" descr="C:\Users\lavitski\Desktop\маяк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02606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754621"/>
      </p:ext>
    </p:extLst>
  </p:cSld>
  <p:clrMapOvr>
    <a:masterClrMapping/>
  </p:clrMapOvr>
  <p:transition/>
  <p:timing/>
</p:sld>
</file>

<file path=ppt/slides/slide7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0658" name="Picture 2" descr="C:\Users\lavitski\Desktop\маяк\уу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6672" y="0"/>
            <a:ext cx="119533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43364"/>
      </p:ext>
    </p:extLst>
  </p:cSld>
  <p:clrMapOvr>
    <a:masterClrMapping/>
  </p:clrMapOvr>
  <p:transition/>
  <p:timing/>
</p:sld>
</file>

<file path=ppt/slides/slide7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682" name="Picture 2" descr="C:\Users\lavitski\Desktop\маяк\Wf9Jf5zIK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64704" y="0"/>
            <a:ext cx="11593288" cy="684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471721"/>
      </p:ext>
    </p:extLst>
  </p:cSld>
  <p:clrMapOvr>
    <a:masterClrMapping/>
  </p:clrMapOvr>
  <p:transition/>
  <p:timing/>
</p:sld>
</file>

<file path=ppt/slides/slide7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3" y="0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1596322718"/>
      </p:ext>
    </p:extLst>
  </p:cSld>
  <p:clrMapOvr>
    <a:masterClrMapping/>
  </p:clrMapOvr>
  <p:transition/>
  <p:timing/>
</p:sld>
</file>

<file path=ppt/slides/slide7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51372"/>
          </a:xfrm>
        </p:spPr>
      </p:pic>
    </p:spTree>
    <p:extLst>
      <p:ext uri="{BB962C8B-B14F-4D97-AF65-F5344CB8AC3E}">
        <p14:creationId xmlns:p14="http://schemas.microsoft.com/office/powerpoint/2010/main" val="3559688224"/>
      </p:ext>
    </p:extLst>
  </p:cSld>
  <p:clrMapOvr>
    <a:masterClrMapping/>
  </p:clrMapOvr>
  <p:transition/>
  <p:timing/>
</p:sld>
</file>

<file path=ppt/slides/slide7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" y="29582"/>
            <a:ext cx="9135438" cy="6851579"/>
          </a:xfrm>
        </p:spPr>
      </p:pic>
    </p:spTree>
    <p:extLst>
      <p:ext uri="{BB962C8B-B14F-4D97-AF65-F5344CB8AC3E}">
        <p14:creationId xmlns:p14="http://schemas.microsoft.com/office/powerpoint/2010/main" val="3716547933"/>
      </p:ext>
    </p:extLst>
  </p:cSld>
  <p:clrMapOvr>
    <a:masterClrMapping/>
  </p:clrMapOvr>
  <p:transition/>
  <p:timing/>
</p:sld>
</file>

<file path=ppt/slides/slide7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2441130"/>
      </p:ext>
    </p:extLst>
  </p:cSld>
  <p:clrMapOvr>
    <a:masterClrMapping/>
  </p:clrMapOvr>
  <p:transition/>
  <p:timing/>
</p:sld>
</file>

<file path=ppt/slides/slide8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17087920"/>
      </p:ext>
    </p:extLst>
  </p:cSld>
  <p:clrMapOvr>
    <a:masterClrMapping/>
  </p:clrMapOvr>
  <p:transition/>
  <p:timing/>
</p:sld>
</file>

<file path=ppt/slides/slide8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527800"/>
          </a:xfrm>
        </p:spPr>
      </p:pic>
    </p:spTree>
    <p:extLst>
      <p:ext uri="{BB962C8B-B14F-4D97-AF65-F5344CB8AC3E}">
        <p14:creationId xmlns:p14="http://schemas.microsoft.com/office/powerpoint/2010/main" val="1695964955"/>
      </p:ext>
    </p:extLst>
  </p:cSld>
  <p:clrMapOvr>
    <a:masterClrMapping/>
  </p:clrMapOvr>
  <p:transition/>
  <p:timing/>
</p:sld>
</file>

<file path=ppt/slides/slide8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2" y="18225"/>
            <a:ext cx="9121227" cy="6840920"/>
          </a:xfrm>
        </p:spPr>
      </p:pic>
    </p:spTree>
    <p:extLst>
      <p:ext uri="{BB962C8B-B14F-4D97-AF65-F5344CB8AC3E}">
        <p14:creationId xmlns:p14="http://schemas.microsoft.com/office/powerpoint/2010/main" val="37752106"/>
      </p:ext>
    </p:extLst>
  </p:cSld>
  <p:clrMapOvr>
    <a:masterClrMapping/>
  </p:clrMapOvr>
  <p:transition/>
  <p:timing/>
</p:sld>
</file>

<file path=ppt/slides/slide8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2" y="-1"/>
            <a:ext cx="9126697" cy="6845023"/>
          </a:xfrm>
        </p:spPr>
      </p:pic>
    </p:spTree>
    <p:extLst>
      <p:ext uri="{BB962C8B-B14F-4D97-AF65-F5344CB8AC3E}">
        <p14:creationId xmlns:p14="http://schemas.microsoft.com/office/powerpoint/2010/main" val="3123469700"/>
      </p:ext>
    </p:extLst>
  </p:cSld>
  <p:clrMapOvr>
    <a:masterClrMapping/>
  </p:clrMapOvr>
  <p:transition/>
  <p:timing/>
</p:sld>
</file>

<file path=ppt/slides/slide8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92" y="-1"/>
            <a:ext cx="9162791" cy="6872093"/>
          </a:xfrm>
        </p:spPr>
      </p:pic>
    </p:spTree>
    <p:extLst>
      <p:ext uri="{BB962C8B-B14F-4D97-AF65-F5344CB8AC3E}">
        <p14:creationId xmlns:p14="http://schemas.microsoft.com/office/powerpoint/2010/main" val="3744637741"/>
      </p:ext>
    </p:extLst>
  </p:cSld>
  <p:clrMapOvr>
    <a:masterClrMapping/>
  </p:clrMapOvr>
  <p:transition/>
  <p:timing/>
</p:sld>
</file>

<file path=ppt/slides/slide8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6107907"/>
          </a:xfrm>
        </p:spPr>
      </p:pic>
    </p:spTree>
    <p:extLst>
      <p:ext uri="{BB962C8B-B14F-4D97-AF65-F5344CB8AC3E}">
        <p14:creationId xmlns:p14="http://schemas.microsoft.com/office/powerpoint/2010/main" val="316578720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Arial"/>
        <a:cs typeface="Arial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Arial"/>
        <a:cs typeface="Arial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Template>Slipstream</Template>
  <Company/>
  <PresentationFormat>On-screen Show (4:3)</PresentationFormat>
  <Paragraphs>14</Paragraphs>
  <Slides>85</Slides>
  <Notes>0</Notes>
  <TotalTime>144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baseType="lpstr" size="90">
      <vt:lpstr>Arial</vt:lpstr>
      <vt:lpstr>Trebuchet MS</vt:lpstr>
      <vt:lpstr>Georgia</vt:lpstr>
      <vt:lpstr>Times New Roman</vt:lpstr>
      <vt:lpstr>Воздушный поток</vt:lpstr>
      <vt:lpstr>Управление социальной политики ГО "Александровск-Сахалинский район"</vt:lpstr>
      <vt:lpstr>Управление социальной политики ГО "Александровск-Сахалинский район"</vt:lpstr>
      <vt:lpstr>Здоровым Жить Здорово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«Белая ладья»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«Безопасное будущее 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«Путь настоящего волонтера»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«Время Молодых Людей»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«Победа»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АНО РМИ  «Молодёжный ресурсный центр»</dc:title>
  <dc:creator>lavitski</dc:creator>
  <cp:lastModifiedBy>1</cp:lastModifiedBy>
  <cp:revision>17</cp:revision>
  <dcterms:created xsi:type="dcterms:W3CDTF">2020-06-30T11:31:16Z</dcterms:created>
  <dcterms:modified xsi:type="dcterms:W3CDTF">2024-07-11T00:14:19Z</dcterms:modified>
</cp:coreProperties>
</file>