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578" y="1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A11F-653C-4667-A2C5-A9D1C43FF4C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6FAE-61C1-4A9A-89C4-40AE23A6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2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A11F-653C-4667-A2C5-A9D1C43FF4C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6FAE-61C1-4A9A-89C4-40AE23A6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0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A11F-653C-4667-A2C5-A9D1C43FF4C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6FAE-61C1-4A9A-89C4-40AE23A6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1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A11F-653C-4667-A2C5-A9D1C43FF4C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6FAE-61C1-4A9A-89C4-40AE23A6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1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A11F-653C-4667-A2C5-A9D1C43FF4C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6FAE-61C1-4A9A-89C4-40AE23A6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2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A11F-653C-4667-A2C5-A9D1C43FF4C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6FAE-61C1-4A9A-89C4-40AE23A6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7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A11F-653C-4667-A2C5-A9D1C43FF4C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6FAE-61C1-4A9A-89C4-40AE23A6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A11F-653C-4667-A2C5-A9D1C43FF4C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6FAE-61C1-4A9A-89C4-40AE23A6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A11F-653C-4667-A2C5-A9D1C43FF4C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6FAE-61C1-4A9A-89C4-40AE23A6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A11F-653C-4667-A2C5-A9D1C43FF4C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6FAE-61C1-4A9A-89C4-40AE23A6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7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A11F-653C-4667-A2C5-A9D1C43FF4C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6FAE-61C1-4A9A-89C4-40AE23A6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0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BA11F-653C-4667-A2C5-A9D1C43FF4C8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6FAE-61C1-4A9A-89C4-40AE23A62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8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47.userapi.com/impg/NMXmdNcTjrYy9RxVvXmIcvxCLx-7AKbnqzxlWA/RQjCM-_v4fs.jpg?size=1920x1080&amp;quality=95&amp;sign=1566c3c5b08431b808ab7019d44932f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3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un9-36.userapi.com/impg/EA9sIB-i9tqa-VJ9pajFrilHkd1ldiDrmFd1Xg/e67fFawM1WU.jpg?size=1920x1080&amp;quality=95&amp;sign=4610669b923c3becf97cbab8ede593a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7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un9-23.userapi.com/impg/1X0qbsfrKejfBfPKn4jnbnCIkTPOQvR8AdvcWw/vszTdImNC2E.jpg?size=1920x1080&amp;quality=95&amp;sign=39345d8e3ce481f2601b21e69d1c081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0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sun9-44.userapi.com/impg/ZKgIlldxzXMf7Mqk-YJtSrWCdKw5UXDkDrC6ZQ/80ZpDjcU5Gg.jpg?size=1920x1080&amp;quality=95&amp;sign=58789508c32273968acda9f14d1b3d9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sun9-57.userapi.com/impg/xW9XWFsR0sdodfL7iEsUqPUnHIjSruYtff30Cw/nFLrxpysXw8.jpg?size=1920x1080&amp;quality=95&amp;sign=93ba41dc03bbe82b34c6e39698f703c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2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un9-71.userapi.com/impg/6yzbws8zdixKM6Nv_CqYAsr3Vf032JYVdmvAbg/071Z1UvBLe0.jpg?size=1920x1080&amp;quality=95&amp;sign=a220c99b6a0f2ef002b85c24aa92d98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2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55.userapi.com/impg/pnAd1Ed6iHnuhm9WqMqMUo_lmibTxWVAwDnmHg/43VHguBsjnk.jpg?size=1920x1080&amp;quality=95&amp;sign=95e38a845e6c38a6bcf2fd4c3837391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0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35.userapi.com/impg/2jmQt8XUbrEudftnraiGa8hF29d-W0p6g8vABw/I8hOqG4Xd4Y.jpg?size=1920x1080&amp;quality=95&amp;sign=82e458484edbb961d0800700e2fd9e9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2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47.userapi.com/impg/RXFnQVA9aR-giSLTSqb0naPXeX-FMyOOQgLLHA/6zgVrJhgO90.jpg?size=1920x1080&amp;quality=95&amp;sign=ad6f462a34e8875d437868b5b346531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6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19.userapi.com/impg/I7cOdWf9RwCaPOaCxzKUlt1GKWatZurUs9yOCA/Alsm43oNrTY.jpg?size=1920x1080&amp;quality=95&amp;sign=5a6a0bab00f0090d43357733ad331ad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9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9-36.userapi.com/impg/JANt5i513_24FiubWNVYzZrpQ6wZrdrt690pGA/B07Ub8A2_CQ.jpg?size=1920x1080&amp;quality=95&amp;sign=60835285a0adb282002fdb4de826660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6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25.userapi.com/impg/J1TOD3ao2Dp11k2WQkVy2UV2l_PXSPUXCyXR8Q/r9l4aDeRK0w.jpg?size=1920x1080&amp;quality=95&amp;sign=20ddef7ff38971c72d4d9c534b7eec1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7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un9-44.userapi.com/impg/Na5QTGXZ_xDQML4htvZGaqEVLcumI33YNu8gUQ/Bhukotk-iAg.jpg?size=1920x1080&amp;quality=95&amp;sign=e57782b762066f11f62602e95c958c7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9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un9-80.userapi.com/impg/oIF5L4fjZJ9gJD00z37aVKa2HQpknUY7GPBEOg/Xv1e6DxMeNc.jpg?size=1920x1080&amp;quality=95&amp;sign=10919f35bd6573a779d75494c3d6cda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02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</dc:creator>
  <cp:lastModifiedBy>user3</cp:lastModifiedBy>
  <cp:revision>1</cp:revision>
  <dcterms:created xsi:type="dcterms:W3CDTF">2022-12-11T15:18:36Z</dcterms:created>
  <dcterms:modified xsi:type="dcterms:W3CDTF">2022-12-11T15:25:36Z</dcterms:modified>
</cp:coreProperties>
</file>