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82" r:id="rId6"/>
    <p:sldId id="268" r:id="rId7"/>
    <p:sldId id="270" r:id="rId8"/>
    <p:sldId id="281" r:id="rId9"/>
    <p:sldId id="280" r:id="rId10"/>
    <p:sldId id="265" r:id="rId11"/>
    <p:sldId id="283" r:id="rId12"/>
    <p:sldId id="27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5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5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7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5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4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0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6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9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27D0-28D1-4547-B234-31F3909D650C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2B14-2143-497D-A6FB-B2DAE035B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727"/>
          <a:stretch/>
        </p:blipFill>
        <p:spPr>
          <a:xfrm>
            <a:off x="-5696" y="0"/>
            <a:ext cx="9144000" cy="68629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196752"/>
            <a:ext cx="8568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МБОУ гимназия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г. Советский, ХМАО- Югра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8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66656" y="108683"/>
            <a:ext cx="8115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Ученическое самоуправление, организаторская деятельность: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6872" y="4896947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Выборы президента гимназии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6786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47" y="508793"/>
            <a:ext cx="2234092" cy="297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82" y="3789040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17546"/>
          <a:stretch/>
        </p:blipFill>
        <p:spPr>
          <a:xfrm>
            <a:off x="5851174" y="4313500"/>
            <a:ext cx="3059832" cy="211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72" y="1330313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8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6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66656" y="108683"/>
            <a:ext cx="8115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Ученическое самоуправление, организаторская деятельность: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62554"/>
            <a:ext cx="39604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Открытие РДДМ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28074"/>
            <a:ext cx="4104456" cy="271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0"/>
          <a:stretch/>
        </p:blipFill>
        <p:spPr>
          <a:xfrm>
            <a:off x="4158208" y="4365104"/>
            <a:ext cx="4860032" cy="216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t="26900" b="15351"/>
          <a:stretch/>
        </p:blipFill>
        <p:spPr>
          <a:xfrm>
            <a:off x="5543830" y="1228074"/>
            <a:ext cx="2713392" cy="320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4" t="32151" r="10369" b="17450"/>
          <a:stretch/>
        </p:blipFill>
        <p:spPr>
          <a:xfrm>
            <a:off x="1115605" y="3965800"/>
            <a:ext cx="2801683" cy="286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637" y="603459"/>
            <a:ext cx="8640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Творческого потенциала учащихся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139388"/>
            <a:ext cx="46085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Районный Фестиваль национальных культур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7072" r="11625" b="22008"/>
          <a:stretch/>
        </p:blipFill>
        <p:spPr>
          <a:xfrm>
            <a:off x="96879" y="1348765"/>
            <a:ext cx="25309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27339" r="9051" b="4831"/>
          <a:stretch/>
        </p:blipFill>
        <p:spPr>
          <a:xfrm>
            <a:off x="5307336" y="4797152"/>
            <a:ext cx="3502524" cy="187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10" y="2017397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6300192" y="1100542"/>
            <a:ext cx="2738292" cy="32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6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32492" y="944419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23255"/>
            <a:ext cx="6912768" cy="42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38894" y="0"/>
            <a:ext cx="7051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по пропаганде ЗОЖ: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0797" y="3075057"/>
            <a:ext cx="3907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здоровья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4" y="698911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1"/>
          <a:stretch/>
        </p:blipFill>
        <p:spPr>
          <a:xfrm>
            <a:off x="4860032" y="991247"/>
            <a:ext cx="386510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r="5197"/>
          <a:stretch/>
        </p:blipFill>
        <p:spPr>
          <a:xfrm>
            <a:off x="5209930" y="3870120"/>
            <a:ext cx="3515207" cy="256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13317"/>
          <a:stretch/>
        </p:blipFill>
        <p:spPr>
          <a:xfrm>
            <a:off x="827584" y="4005983"/>
            <a:ext cx="3456384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8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99914"/>
            <a:ext cx="86409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Школьные акции 2020-2021-2022-2023 уч.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ода 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34269" y="6147078"/>
            <a:ext cx="96125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благотворительная акция #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БериКормиЛюби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 b="6963"/>
          <a:stretch/>
        </p:blipFill>
        <p:spPr>
          <a:xfrm>
            <a:off x="395536" y="985306"/>
            <a:ext cx="4104456" cy="237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11897"/>
            <a:ext cx="2833716" cy="28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64" y="1052736"/>
            <a:ext cx="3611508" cy="481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4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1"/>
            <a:ext cx="9144000" cy="685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0708" y="5581"/>
            <a:ext cx="6668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 «Голубь Мира»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" y="931860"/>
            <a:ext cx="3905584" cy="29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92" y="825875"/>
            <a:ext cx="3834622" cy="287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5" y="3710681"/>
            <a:ext cx="3800155" cy="285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4" y="3956330"/>
            <a:ext cx="4133609" cy="275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1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1"/>
            <a:ext cx="9144000" cy="685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1310" y="5581"/>
            <a:ext cx="9307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 "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Лента толерантности"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8" y="980728"/>
            <a:ext cx="2160341" cy="288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57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8508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5" y="1440934"/>
            <a:ext cx="3762082" cy="282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91" y="4223789"/>
            <a:ext cx="3460673" cy="259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6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8822" y="23485"/>
            <a:ext cx="86407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Сотрудничество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СВерД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другими школьными объединениями и организациями города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133" y="5568798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Туристический Слёт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64681"/>
            <a:ext cx="3931929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45" y="993985"/>
            <a:ext cx="3505281" cy="233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59" y="3330839"/>
            <a:ext cx="2560629" cy="341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299" y="933891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1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8822" y="247484"/>
            <a:ext cx="86407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Сотрудничество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СВерД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другими школьными объединениями и организациями города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139388"/>
            <a:ext cx="84440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Районная интеллектуально-развлекательная игра   «МОЙ ВЫБОР»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ДК «Сибирь»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7" y="1654743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16" y="1654743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8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8822" y="23485"/>
            <a:ext cx="86407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Сотрудничество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СВерД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другими школьными объединениями и организациями города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36563"/>
            <a:ext cx="53285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имитационно-инвестиционная игра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«Марафон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идей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МБУК «МБСР» (библиотека)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3344"/>
            <a:ext cx="3456384" cy="230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50" y="3068233"/>
            <a:ext cx="3797194" cy="250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32" y="3693859"/>
            <a:ext cx="3940531" cy="262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932" r="23226" b="15750"/>
          <a:stretch/>
        </p:blipFill>
        <p:spPr>
          <a:xfrm>
            <a:off x="5148064" y="941277"/>
            <a:ext cx="3396886" cy="236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13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8822" y="23485"/>
            <a:ext cx="86407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Сотрудничество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СВерД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другими школьными объединениями и организациями города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945" y="455998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Районный конкурс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агидбриг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«Я и закон»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комиссия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делам несовершеннолетних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80" y="345116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2" y="1184793"/>
            <a:ext cx="4540654" cy="321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144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Vneklasswork</dc:creator>
  <cp:lastModifiedBy>Елизавета В. Лесняк</cp:lastModifiedBy>
  <cp:revision>50</cp:revision>
  <dcterms:created xsi:type="dcterms:W3CDTF">2018-11-19T11:06:07Z</dcterms:created>
  <dcterms:modified xsi:type="dcterms:W3CDTF">2023-05-16T07:01:46Z</dcterms:modified>
</cp:coreProperties>
</file>