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74" r:id="rId6"/>
    <p:sldId id="270" r:id="rId7"/>
    <p:sldId id="265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7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Мотивация волонтеров и волонтерской организации: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броцентр10\Desktop\волонтеры\kKTyr4933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43573"/>
            <a:ext cx="6023992" cy="40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Стажировка команды: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волонтеров в реализации проекта «Добрый каток», который организует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досуговые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мероприятия для горожан и имеет благотворительный характер.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в проведении межрегиональных соревнований по биатлону.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Обучение по 3 блокам: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Основы волонтерской деятельности.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Командный игрок.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Функциональное обучение – посвященное именно самой работе волонтеров на самом проекте.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Реализация самого проекта по приграничному сотрудничеству, а именно помощь в организации Кубка мира по биатлону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Контиолихти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Финляндии 11-17.03 2020.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Эту часть проекта нельзя назвать полностью выполненной, т.к. после приезда с подобных проектов, мы всегда проводим встречи, конференции для других волонтеров с целью поблагодарить команду, и передать опыт. Ждем снятия карантина, чтобы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офлайн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дореализовать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все планы!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Будущее проекта: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-привлечение новых волонтеров,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-создание команды менеджеров международных волонтерских проектов,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-проведение обучения для волонтеров международного направления,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командой волонтеров в проведении культурных и спортивных событий как на территории Карелии Россия, так и на территории Финляндии,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-проведение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теле-мостов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между русскими и финскими волонтерами о построении плана действий и пути развития сотрудничества на 2020 -2021 года.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Доброцентр10\Desktop\волонтеры\lCafSJgOF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320136" cy="487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броцентр10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424936" cy="4891977"/>
        </p:xfrm>
        <a:graphic>
          <a:graphicData uri="http://schemas.openxmlformats.org/drawingml/2006/table">
            <a:tbl>
              <a:tblPr/>
              <a:tblGrid>
                <a:gridCol w="5953438"/>
                <a:gridCol w="2471498"/>
              </a:tblGrid>
              <a:tr h="45853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«Реализация международных проектов и взаимодействие с партнерами из разных стран, безусловно, открывают новые просторы для деятельности волонтерской организации. Есть возможность смотреть шире и идти в ногу со временем. 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Быть на одной волне с миром, направлять общие силы на достижение единой цели. Это сближает и объединяет людей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.»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Бурмистрова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Ярослава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(Волонтер Кубка мира по биатлону, эстафет по спортивному ориентированию в Финляндии)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4" descr="EiIBaBB1a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856" y="1916832"/>
            <a:ext cx="210959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броцентр10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523167" cy="3854119"/>
        </p:xfrm>
        <a:graphic>
          <a:graphicData uri="http://schemas.openxmlformats.org/drawingml/2006/table">
            <a:tbl>
              <a:tblPr/>
              <a:tblGrid>
                <a:gridCol w="5145280"/>
                <a:gridCol w="2377887"/>
              </a:tblGrid>
              <a:tr h="385411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«Международные проекты помогают организации 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увидеть работу волонтеров с другой стороны, подсмотреть новые для себя методики работы с волонтёрами, чтобы впоследствии их внедрять у себя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.»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Крисанова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Наталья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(тренер, </a:t>
                      </a:r>
                      <a:r>
                        <a:rPr lang="ru-RU" sz="20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рекрутер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Карельского Центра Развития Добровольчества)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7" name="Рисунок 7" descr="http://st11.karelia.ru/resizer/gallery/kr4ww5/fd3a5035a7d6305a3c68255ed69fecaa/c039e2b464e4bde54b055f9bedc4c46d/436A1601.jpg"/>
          <p:cNvPicPr>
            <a:picLocks noChangeAspect="1" noChangeArrowheads="1"/>
          </p:cNvPicPr>
          <p:nvPr/>
        </p:nvPicPr>
        <p:blipFill>
          <a:blip r:embed="rId3" cstate="print"/>
          <a:srcRect l="7748" t="10309"/>
          <a:stretch>
            <a:fillRect/>
          </a:stretch>
        </p:blipFill>
        <p:spPr bwMode="auto">
          <a:xfrm>
            <a:off x="6372200" y="2276872"/>
            <a:ext cx="1709539" cy="249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броцентр10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12164" cy="5479034"/>
        </p:xfrm>
        <a:graphic>
          <a:graphicData uri="http://schemas.openxmlformats.org/drawingml/2006/table">
            <a:tbl>
              <a:tblPr/>
              <a:tblGrid>
                <a:gridCol w="5544616"/>
                <a:gridCol w="2367548"/>
              </a:tblGrid>
              <a:tr h="40782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«Международные проекты - это совершенно другой взгляд на вопрос, взгляд со стороны. На многие вещи у нас видение и понимание «</a:t>
                      </a:r>
                      <a:r>
                        <a:rPr lang="ru-RU" sz="20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замыливается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» в силу погружениях в данный вопрос, непросто увидеть другое решение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(менталитет, привычка, традиционализм и пр.). Вот это они и могут дать мне как волонтеру - 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возможность что-то позаимствовать и перенять, улучшить, и показать наши сильные стороны</a:t>
                      </a: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.»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Анна Глушкова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(волонтер Кубка Мира по биатлону в Финляндии)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1" name="Рисунок 1" descr="https://pp.userapi.com/c622125/v622125297/30be2/ES1MmvIDvi4.jpg"/>
          <p:cNvPicPr>
            <a:picLocks noChangeAspect="1" noChangeArrowheads="1"/>
          </p:cNvPicPr>
          <p:nvPr/>
        </p:nvPicPr>
        <p:blipFill>
          <a:blip r:embed="rId3" cstate="print"/>
          <a:srcRect l="7207" r="9608"/>
          <a:stretch>
            <a:fillRect/>
          </a:stretch>
        </p:blipFill>
        <p:spPr bwMode="auto">
          <a:xfrm>
            <a:off x="6158122" y="2276872"/>
            <a:ext cx="2110694" cy="254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Этапы, или что мы уже сделали за 2020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un1-90.userapi.com/iADZDCc-rkN-InZ7wnFEJcMmSle720hr-B72mw/kqY4uFehI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8945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Наши партнеры и мы, что у НАС есть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lvl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Единое видение ценности проекта и реализации его задач и цели.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Опыт работы с волонтерами.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Мотивация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Вне политики, религии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Переговоры и подписание соглашения о сотрудничестве: «Какие права и обязанности берет на себя каждая из сторон!»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конце 2019 было подписано соглашение о сотрудничестве на 2020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Была проведена информационная компания, благодаря которой было собрано 94 заявки, большинство из которых люди, которые впервые решили стать волонтерами! Возраст от 16-55 лет!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Первый этап отбора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это очное или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скайп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интервью на английском языке, для тех, кто владеет финским языком, проводилось дополнительное интервью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финском. Критериями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отбора волонтеров стало не только владение иностранными языками, но и умение решать реальные кейсы из опыта прошлых лет, волонтерский опыт. Хотя в нашей команде есть и новички, они смогли ответить на все поставленные вопросы о добровольчестве, и показали свое понимание данной сферы деятельности и заинтересованность заниматься добровольчеством и на территории Республики Карелия!".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Мотивация волонтеров и волонтерской организации:</vt:lpstr>
      <vt:lpstr>Слайд 2</vt:lpstr>
      <vt:lpstr>Слайд 3</vt:lpstr>
      <vt:lpstr>Слайд 4</vt:lpstr>
      <vt:lpstr>Этапы, или что мы уже сделали за 2020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Доброцентр10</dc:creator>
  <cp:lastModifiedBy>Степанова Анна</cp:lastModifiedBy>
  <cp:revision>19</cp:revision>
  <dcterms:created xsi:type="dcterms:W3CDTF">2019-11-08T19:30:04Z</dcterms:created>
  <dcterms:modified xsi:type="dcterms:W3CDTF">2020-04-29T20:07:51Z</dcterms:modified>
</cp:coreProperties>
</file>