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2" r:id="rId3"/>
    <p:sldId id="263" r:id="rId4"/>
    <p:sldId id="261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6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6834-26F1-46EC-B829-F75325913FD7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20AAE-FAFD-4395-8EA7-D28056FC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20AAE-FAFD-4395-8EA7-D28056FCF7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20AAE-FAFD-4395-8EA7-D28056FCF7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26C5FB-68A7-4C32-83CA-A57E08480EB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EA3778-A093-41CB-89D8-59CA8D693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20688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Волонтерские сборы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«Дай пять»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YcN7xR3z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88840"/>
            <a:ext cx="6336704" cy="448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32.userapi.com/impg/Pk7pIALQu8C8_W3Dc-p4DRxhVtNqVysOreBVtg/yCLSWe50oUI.jpg?size=1066x764&amp;quality=96&amp;sign=35d739872c4e4f6557121df9d41a1bb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03303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Цель проекта: </a:t>
            </a:r>
          </a:p>
          <a:p>
            <a:pPr algn="ctr"/>
            <a:endParaRPr lang="ru-RU" sz="4000" b="1" dirty="0" smtClean="0"/>
          </a:p>
          <a:p>
            <a:pPr algn="just"/>
            <a:r>
              <a:rPr lang="ru-RU" sz="3200" dirty="0" smtClean="0"/>
              <a:t>Сборы </a:t>
            </a:r>
            <a:r>
              <a:rPr lang="ru-RU" sz="3200" dirty="0" smtClean="0"/>
              <a:t>направлены на популяризацию добровольческой деятельности в молодёжной среде. Развитие у молодёжи социально – активной гражданской позиции, желания участвовать в преобразованиях окружающей жизни и в социально значимых акциях, проектах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45.userapi.com/impg/b_EUEPj3EhSgriITvkMo5DnS72Ieog_5Jeu5EQ/hgEb-UMf8N4.jpg?size=1280x960&amp;quality=96&amp;sign=a35d9b2cc951a90ce426113aef8c180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512501" cy="3384376"/>
          </a:xfrm>
          <a:prstGeom prst="rect">
            <a:avLst/>
          </a:prstGeom>
          <a:noFill/>
        </p:spPr>
      </p:pic>
      <p:pic>
        <p:nvPicPr>
          <p:cNvPr id="3" name="Рисунок 2" descr="cd6rmXk72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129325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90872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что Я – это Я, а Ты – это 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6084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если мы встретились и поняли друг друга – это прекрасно!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42900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если нет – ну что ж, ничего не поделаешь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OA-Taw5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63993" cy="56537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79</Words>
  <Application>Microsoft Office PowerPoint</Application>
  <PresentationFormat>Экран (4:3)</PresentationFormat>
  <Paragraphs>10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34</cp:revision>
  <dcterms:created xsi:type="dcterms:W3CDTF">2017-11-15T16:14:38Z</dcterms:created>
  <dcterms:modified xsi:type="dcterms:W3CDTF">2021-07-02T09:15:34Z</dcterms:modified>
</cp:coreProperties>
</file>