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1"/>
  </p:notesMasterIdLst>
  <p:sldIdLst>
    <p:sldId id="287" r:id="rId3"/>
    <p:sldId id="281" r:id="rId4"/>
    <p:sldId id="286" r:id="rId5"/>
    <p:sldId id="279" r:id="rId6"/>
    <p:sldId id="283" r:id="rId7"/>
    <p:sldId id="288" r:id="rId8"/>
    <p:sldId id="289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4536A6-E9AF-48E3-AEC2-4595AE500F34}">
          <p14:sldIdLst>
            <p14:sldId id="287"/>
            <p14:sldId id="281"/>
            <p14:sldId id="286"/>
            <p14:sldId id="279"/>
            <p14:sldId id="283"/>
            <p14:sldId id="288"/>
            <p14:sldId id="289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5F62-0A63-461A-8B3E-C629D1F5210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D8BE-D965-4D33-9BC6-D27F42E15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0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D8BE-D965-4D33-9BC6-D27F42E152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7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1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0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4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6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37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2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4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4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862F-FCD6-4FBC-B3F4-1EEA528589D9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4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Волонтёрское движение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«Милосердие»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мк2\Desktop\000019_32874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568952" cy="2592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492919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89248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Помощь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медицинскому персоналу медицинских организаций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г. Иваново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области в уходе за маломобильными и тяжёлыми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пациентами,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находящимися на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стационарном лечении, силами студентов Ивановского медицинского колледжа (ИМК)  </a:t>
            </a:r>
            <a:endParaRPr lang="ru-RU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03135"/>
            <a:ext cx="3655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Цель проекта: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1" y="3984803"/>
            <a:ext cx="4104011" cy="269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Николай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4" y="4008013"/>
            <a:ext cx="3966666" cy="26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1124744"/>
            <a:ext cx="7776864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Обеспечение непрерывного ухода за маломобильными пациентами, находящиеся на стационарном лечении в ЛПУ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7389440" cy="908720"/>
          </a:xfrm>
        </p:spPr>
        <p:txBody>
          <a:bodyPr/>
          <a:lstStyle/>
          <a:p>
            <a:pPr lvl="0" algn="ctr">
              <a:buNone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Задачи проекта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636912"/>
            <a:ext cx="7776864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Укрепление сотрудничества студентов ИМК со специалистами   практического здравоохранения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4149080"/>
            <a:ext cx="7776864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Совершенствование навыков ухода за маломобильными пациентами студентами ИМК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9004" y="5589240"/>
            <a:ext cx="7776864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Возрождение традиций милосердия и сострадания в студенческом сообществе ИМК</a:t>
            </a:r>
            <a:endParaRPr lang="ru-RU" sz="2400" dirty="0"/>
          </a:p>
        </p:txBody>
      </p:sp>
      <p:pic>
        <p:nvPicPr>
          <p:cNvPr id="15" name="Рисунок 14" descr="logot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6632"/>
            <a:ext cx="6400800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Милосердие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самый молодой Проект волонтерских движений ИМК, стартовал 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в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январе 2018 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года </a:t>
            </a:r>
          </a:p>
        </p:txBody>
      </p:sp>
      <p:pic>
        <p:nvPicPr>
          <p:cNvPr id="2050" name="Picture 2" descr="C:\Users\Николай\Desktop\18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5686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  <p:pic>
        <p:nvPicPr>
          <p:cNvPr id="6" name="Picture 2" descr="C:\Users\имк2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98452"/>
            <a:ext cx="5292080" cy="4306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0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564904"/>
            <a:ext cx="6840760" cy="4293096"/>
          </a:xfrm>
        </p:spPr>
      </p:pic>
      <p:sp>
        <p:nvSpPr>
          <p:cNvPr id="4" name="TextBox 3"/>
          <p:cNvSpPr txBox="1"/>
          <p:nvPr/>
        </p:nvSpPr>
        <p:spPr>
          <a:xfrm>
            <a:off x="214283" y="332656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Участники Проекта, студенты ИМК получившие свидетельство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«Младшая медицинская сестра по уходу за больными»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7" name="Рисунок 6" descr="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3" y="332656"/>
            <a:ext cx="8715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Волонтеры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Проекта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«Милосердие»,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осуществляют свою деятельность на основании письменного обращения руководителя ЛПУ или руководителя сестринской службы ЛПУ в адрес администрации ИМК. 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7" name="Рисунок 6" descr="logot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1" y="4574074"/>
            <a:ext cx="7639000" cy="180725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7544" y="1700808"/>
            <a:ext cx="8208912" cy="471787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-8445" y="0"/>
            <a:ext cx="6884701" cy="1268759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25826" y="634379"/>
            <a:ext cx="7317586" cy="7032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latin typeface="Calibri"/>
              </a:rPr>
              <a:t>Р</a:t>
            </a:r>
            <a:r>
              <a:rPr kumimoji="0" lang="ru-RU" sz="4400" b="1" i="0" u="none" strike="noStrike" kern="1200" cap="none" spc="50" normalizeH="0" baseline="0" noProof="0" dirty="0" err="1" smtClean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еализация</a:t>
            </a:r>
            <a:r>
              <a:rPr kumimoji="0" lang="ru-RU" sz="4400" b="1" i="0" u="none" strike="noStrike" kern="1200" cap="none" spc="50" normalizeH="0" baseline="0" noProof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Проекта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8" name="Picture 10" descr="C:\Users\Владелец\Desktop\кар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66589" y="4244476"/>
            <a:ext cx="2571768" cy="984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ОБУЗ «Шуйская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центральная районная больница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5826" y="2924944"/>
            <a:ext cx="2290706" cy="75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ОБУЗ «Ивановская областная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клиническая больница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098"/>
            <a:ext cx="10731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3968932" y="2924944"/>
            <a:ext cx="2115236" cy="75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ОБУЗ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ООД»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5" y="188640"/>
            <a:ext cx="7579707" cy="21395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Участники Проекта «Милосердие»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всегда могут обратится за помощью и советом  к преподавателям             колледжа, а также и к наставникам – опытным медицинским сестрам  ЛПУ</a:t>
            </a:r>
            <a:endParaRPr lang="ru-RU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Николай\Desktop\m-klac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78" y="4149079"/>
            <a:ext cx="3674910" cy="27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mento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1" y="4257578"/>
            <a:ext cx="3641973" cy="24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2219" cy="12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5538</TotalTime>
  <Words>186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имк</cp:lastModifiedBy>
  <cp:revision>184</cp:revision>
  <dcterms:created xsi:type="dcterms:W3CDTF">2018-06-07T08:33:59Z</dcterms:created>
  <dcterms:modified xsi:type="dcterms:W3CDTF">2018-11-06T12:24:26Z</dcterms:modified>
</cp:coreProperties>
</file>