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sldIdLst>
    <p:sldId id="256" r:id="rId2"/>
    <p:sldId id="261" r:id="rId3"/>
    <p:sldId id="260" r:id="rId4"/>
    <p:sldId id="259" r:id="rId5"/>
    <p:sldId id="258" r:id="rId6"/>
    <p:sldId id="257" r:id="rId7"/>
    <p:sldId id="262" r:id="rId8"/>
    <p:sldId id="265" r:id="rId9"/>
    <p:sldId id="266" r:id="rId10"/>
    <p:sldId id="264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48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1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245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599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863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752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22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405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51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02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51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557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54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523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4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33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74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7ECF856-8806-434F-BF85-5EF69752E5C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68C82C8-87B2-46C2-969E-268F1A8D6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5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4580" y="2093496"/>
            <a:ext cx="6815669" cy="1515533"/>
          </a:xfrm>
        </p:spPr>
        <p:txBody>
          <a:bodyPr/>
          <a:lstStyle/>
          <a:p>
            <a:r>
              <a:rPr lang="ru-RU" sz="4400" b="1" dirty="0" smtClean="0"/>
              <a:t>Вещевой фонд Петушинского района Владимирской области</a:t>
            </a:r>
            <a:endParaRPr lang="ru-RU" sz="4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99683" y="3916599"/>
            <a:ext cx="69854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0" i="1" dirty="0" smtClean="0">
                <a:solidFill>
                  <a:srgbClr val="000000"/>
                </a:solidFill>
                <a:effectLst/>
                <a:latin typeface="-apple-system"/>
              </a:rPr>
              <a:t>При поддержке</a:t>
            </a:r>
            <a:br>
              <a:rPr lang="ru-RU" sz="3200" b="0" i="1" dirty="0" smtClean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3200" b="0" i="1" dirty="0" smtClean="0">
                <a:solidFill>
                  <a:srgbClr val="000000"/>
                </a:solidFill>
                <a:effectLst/>
                <a:latin typeface="-apple-system"/>
              </a:rPr>
              <a:t>Фонда президентских грантов</a:t>
            </a:r>
            <a:endParaRPr lang="ru-RU" sz="32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16599"/>
            <a:ext cx="5253644" cy="294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301385"/>
            <a:ext cx="7142711" cy="35566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76" y="-1"/>
            <a:ext cx="7112924" cy="3301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3"/>
            <a:ext cx="5143500" cy="699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55"/>
            <a:ext cx="3889666" cy="60295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5" y="396154"/>
            <a:ext cx="4197927" cy="6029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64" y="396154"/>
            <a:ext cx="4378036" cy="602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2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37"/>
            <a:ext cx="6151418" cy="601010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28" y="415636"/>
            <a:ext cx="6098771" cy="60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574"/>
            <a:ext cx="5926975" cy="59851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78" y="440574"/>
            <a:ext cx="6589221" cy="592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5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94" y="462656"/>
            <a:ext cx="6514406" cy="591320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656"/>
            <a:ext cx="6251171" cy="5913206"/>
          </a:xfrm>
        </p:spPr>
      </p:pic>
    </p:spTree>
    <p:extLst>
      <p:ext uri="{BB962C8B-B14F-4D97-AF65-F5344CB8AC3E}">
        <p14:creationId xmlns:p14="http://schemas.microsoft.com/office/powerpoint/2010/main" val="10471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343"/>
            <a:ext cx="6159731" cy="59713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30" y="454343"/>
            <a:ext cx="6032269" cy="59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5760"/>
            <a:ext cx="6059979" cy="601010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1" y="365760"/>
            <a:ext cx="6456219" cy="60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2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15" y="2936300"/>
            <a:ext cx="6173585" cy="34728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49" y="465513"/>
            <a:ext cx="6281651" cy="2859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513"/>
            <a:ext cx="601841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5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8" y="446029"/>
            <a:ext cx="6622472" cy="593814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31"/>
            <a:ext cx="5569527" cy="5938144"/>
          </a:xfrm>
        </p:spPr>
      </p:pic>
    </p:spTree>
    <p:extLst>
      <p:ext uri="{BB962C8B-B14F-4D97-AF65-F5344CB8AC3E}">
        <p14:creationId xmlns:p14="http://schemas.microsoft.com/office/powerpoint/2010/main" val="358669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31"/>
            <a:ext cx="5627716" cy="66114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6" y="137030"/>
            <a:ext cx="6622473" cy="66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162</TotalTime>
  <Words>8</Words>
  <Application>Microsoft Office PowerPoint</Application>
  <PresentationFormat>Широкоэкранный</PresentationFormat>
  <Paragraphs>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-apple-system</vt:lpstr>
      <vt:lpstr>Arial</vt:lpstr>
      <vt:lpstr>Garamond</vt:lpstr>
      <vt:lpstr>Натуральные материалы</vt:lpstr>
      <vt:lpstr>Вещевой фонд Петушинского района Владимирской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Вещевой фонд Петушинского района Владимирской области</dc:title>
  <dc:creator>Павел</dc:creator>
  <cp:lastModifiedBy>Павел</cp:lastModifiedBy>
  <cp:revision>7</cp:revision>
  <dcterms:created xsi:type="dcterms:W3CDTF">2020-12-25T08:02:19Z</dcterms:created>
  <dcterms:modified xsi:type="dcterms:W3CDTF">2020-12-25T10:44:59Z</dcterms:modified>
</cp:coreProperties>
</file>