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1" r:id="rId6"/>
    <p:sldId id="260" r:id="rId7"/>
    <p:sldId id="264" r:id="rId8"/>
    <p:sldId id="265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9855B-9F26-4E23-9D4B-7794AC6F4807}" v="392" dt="2022-10-17T02:11:49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7528169.sendpul.se/sl/MTYzMzEwMjE=/d18045b108a9ce91a2ca08c8c80db9966e4d8s6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ashkut1995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26473" y="5508478"/>
            <a:ext cx="3178058" cy="809875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Руководитель: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err="1" smtClean="0">
                <a:solidFill>
                  <a:srgbClr val="FF0000"/>
                </a:solidFill>
              </a:rPr>
              <a:t>Шкут</a:t>
            </a:r>
            <a:r>
              <a:rPr lang="ru-RU" sz="3600" b="1" i="1" dirty="0" smtClean="0">
                <a:solidFill>
                  <a:srgbClr val="FF0000"/>
                </a:solidFill>
              </a:rPr>
              <a:t> А.М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6765" y="6018667"/>
            <a:ext cx="1898469" cy="839333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г.Тамбов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2022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ello_html_m44df79b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12" y="2605336"/>
            <a:ext cx="4384252" cy="3435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14956" y="0"/>
            <a:ext cx="10006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 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V Всероссийский конкурс «Лучший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эковолонтерский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отряд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»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Номинация :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Экомолодость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Волонтёрский отряд «</a:t>
            </a:r>
            <a:r>
              <a:rPr lang="ru-RU" sz="8800" b="1" dirty="0" smtClean="0">
                <a:solidFill>
                  <a:srgbClr val="FF0000"/>
                </a:solidFill>
              </a:rPr>
              <a:t>ПОЗИТИВ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sun9-75.userapi.com/impg/6QhT-5_amSfORcU6iw54XQd_xsPQuvra9Ig5Yw/ByEH1vT1L3Q.jpg?size=509x438&amp;quality=95&amp;sign=ec48febbad985e9588033cc4f50ec6a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" y="430027"/>
            <a:ext cx="1961184" cy="16876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51.userapi.com/impg/omfKBbo8NXUCq3EcNQs_ORxkn8estS4pDTg1Yg/rVf2zxQx5k0.jpg?size=807x373&amp;quality=95&amp;sign=c22265239c0726ef445a8b1c45423af6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r="9258"/>
          <a:stretch/>
        </p:blipFill>
        <p:spPr bwMode="auto">
          <a:xfrm rot="610728">
            <a:off x="8673109" y="2581593"/>
            <a:ext cx="3194576" cy="183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21.userapi.com/impg/39m4G1zUKqgPfygGDGWf6xuCOmz2lq7hPmeb8g/2qzkTLRxclc.jpg?size=807x605&amp;quality=95&amp;sign=f335fb9c64d55c87aa6e385c3225dcb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04">
            <a:off x="362693" y="3370307"/>
            <a:ext cx="3448155" cy="25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Всероссийский проект «Лучший эковолонтерский отряд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723" y="568231"/>
            <a:ext cx="2204593" cy="11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1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внешний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3268BD6D-5C1F-3C6F-49B6-64553DD57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162" r="4425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BC768-3E9F-C2DD-883F-10753FE4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Мы волонтёрский отряд "Позитив" и мы любим природу!</a:t>
            </a:r>
          </a:p>
        </p:txBody>
      </p:sp>
      <p:pic>
        <p:nvPicPr>
          <p:cNvPr id="4" name="Рисунок 4" descr="Изображение выглядит как текст, человек, в позе, люди&#10;&#10;Автоматически созданное описание">
            <a:extLst>
              <a:ext uri="{FF2B5EF4-FFF2-40B4-BE49-F238E27FC236}">
                <a16:creationId xmlns:a16="http://schemas.microsoft.com/office/drawing/2014/main" id="{8126B983-A090-3551-122B-B44483153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43" r="-2" b="83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7" name="Picture 4" descr="Всероссийский проект «Лучший эковолонтерский отряд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223" y="2458"/>
            <a:ext cx="1418559" cy="7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3E604-0700-72B1-AEE6-86256137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18" y="1077644"/>
            <a:ext cx="10515600" cy="3037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000" b="1" i="1" dirty="0" err="1" smtClean="0">
                <a:solidFill>
                  <a:srgbClr val="FF0000"/>
                </a:solidFill>
              </a:rPr>
              <a:t>Эковолонтерский</a:t>
            </a:r>
            <a:r>
              <a:rPr lang="ru-RU" sz="4000" b="1" i="1" dirty="0" smtClean="0">
                <a:solidFill>
                  <a:srgbClr val="FF0000"/>
                </a:solidFill>
              </a:rPr>
              <a:t> отряд «ПОЗИТИВ»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01.11.2021г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err="1" smtClean="0">
                <a:solidFill>
                  <a:srgbClr val="FF0000"/>
                </a:solidFill>
              </a:rPr>
              <a:t>Шкут</a:t>
            </a:r>
            <a:r>
              <a:rPr lang="ru-RU" sz="4000" b="1" i="1" dirty="0" smtClean="0">
                <a:solidFill>
                  <a:srgbClr val="FF0000"/>
                </a:solidFill>
              </a:rPr>
              <a:t> А.М. руководитель волонтерского отряда «ПОЗИТИВ»,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89531293797, </a:t>
            </a:r>
            <a:r>
              <a:rPr lang="en-US" sz="4000" b="1" i="1" dirty="0" smtClean="0">
                <a:solidFill>
                  <a:srgbClr val="FF0000"/>
                </a:solidFill>
                <a:hlinkClick r:id="rId2"/>
              </a:rPr>
              <a:t>ashkut1995@mail</a:t>
            </a:r>
            <a:r>
              <a:rPr lang="ru-RU" sz="4000" b="1" i="1" dirty="0" smtClean="0">
                <a:solidFill>
                  <a:srgbClr val="FF0000"/>
                </a:solidFill>
                <a:hlinkClick r:id="rId2"/>
              </a:rPr>
              <a:t>.</a:t>
            </a:r>
            <a:r>
              <a:rPr lang="en-US" sz="4000" b="1" i="1" dirty="0" err="1">
                <a:solidFill>
                  <a:srgbClr val="FF0000"/>
                </a:solidFill>
                <a:hlinkClick r:id="rId2"/>
              </a:rPr>
              <a:t>ru</a:t>
            </a:r>
            <a:r>
              <a:rPr lang="en-US" sz="4000" b="1" i="1" dirty="0">
                <a:solidFill>
                  <a:srgbClr val="FF0000"/>
                </a:solidFill>
              </a:rPr>
              <a:t/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FF0000"/>
                </a:solidFill>
              </a:rPr>
              <a:t>На базе МБОУ «Комсомольская СОШ», </a:t>
            </a:r>
            <a:r>
              <a:rPr lang="ru-RU" sz="4000" b="1" i="1" dirty="0">
                <a:solidFill>
                  <a:srgbClr val="FF0000"/>
                </a:solidFill>
              </a:rPr>
              <a:t/>
            </a: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>https</a:t>
            </a:r>
            <a:r>
              <a:rPr lang="ru-RU" sz="4000" b="1" i="1" dirty="0" smtClean="0">
                <a:solidFill>
                  <a:srgbClr val="FF0000"/>
                </a:solidFill>
              </a:rPr>
              <a:t>:</a:t>
            </a:r>
            <a:r>
              <a:rPr lang="en-US" sz="4000" b="1" i="1" dirty="0" smtClean="0">
                <a:solidFill>
                  <a:srgbClr val="FF0000"/>
                </a:solidFill>
              </a:rPr>
              <a:t>//</a:t>
            </a:r>
            <a:r>
              <a:rPr lang="en-US" sz="4000" b="1" i="1" dirty="0" err="1" smtClean="0">
                <a:solidFill>
                  <a:srgbClr val="FF0000"/>
                </a:solidFill>
              </a:rPr>
              <a:t>vk</a:t>
            </a:r>
            <a:r>
              <a:rPr lang="ru-RU" sz="4000" b="1" i="1" dirty="0" smtClean="0">
                <a:solidFill>
                  <a:srgbClr val="FF0000"/>
                </a:solidFill>
              </a:rPr>
              <a:t>.</a:t>
            </a:r>
            <a:r>
              <a:rPr lang="en-US" sz="4000" b="1" i="1" dirty="0" smtClean="0">
                <a:solidFill>
                  <a:srgbClr val="FF0000"/>
                </a:solidFill>
              </a:rPr>
              <a:t>com/</a:t>
            </a:r>
            <a:r>
              <a:rPr lang="en-US" sz="4000" b="1" i="1" dirty="0" err="1" smtClean="0">
                <a:solidFill>
                  <a:srgbClr val="FF0000"/>
                </a:solidFill>
              </a:rPr>
              <a:t>mboukoms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 err="1"/>
          </a:p>
        </p:txBody>
      </p:sp>
      <p:pic>
        <p:nvPicPr>
          <p:cNvPr id="3" name="Picture 6" descr="https://sun9-34.userapi.com/impg/eMHclXCxeRzSxlBUPAGEwDQ1P-fcotP0yO_ttw/dqgO38rwqs8.jpg?size=807x475&amp;quality=95&amp;sign=1d3263b0e19605467c61e228462d4c0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84" y="3389938"/>
            <a:ext cx="5520824" cy="32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Всероссийский проект «Лучший эковолонтерский отряд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407" y="0"/>
            <a:ext cx="2204593" cy="11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дерево, внешний, люди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B250CFF1-709B-16C3-131A-D305CCC25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20" r="-1" b="-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01667-1B6D-63DC-F3FF-DEFCCE00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ea typeface="+mj-lt"/>
                <a:cs typeface="+mj-lt"/>
              </a:rPr>
              <a:t>Участие в </a:t>
            </a:r>
            <a:r>
              <a:rPr lang="en-US" sz="4000" dirty="0" err="1">
                <a:solidFill>
                  <a:schemeClr val="bg1"/>
                </a:solidFill>
                <a:ea typeface="+mj-lt"/>
                <a:cs typeface="+mj-lt"/>
              </a:rPr>
              <a:t>акции</a:t>
            </a:r>
            <a:r>
              <a:rPr lang="en-US" sz="4000" dirty="0">
                <a:solidFill>
                  <a:schemeClr val="bg1"/>
                </a:solidFill>
                <a:ea typeface="+mj-lt"/>
                <a:cs typeface="+mj-lt"/>
              </a:rPr>
              <a:t> "</a:t>
            </a:r>
            <a:r>
              <a:rPr lang="en-US" sz="4000" dirty="0" err="1">
                <a:solidFill>
                  <a:schemeClr val="bg1"/>
                </a:solidFill>
                <a:ea typeface="+mj-lt"/>
                <a:cs typeface="+mj-lt"/>
              </a:rPr>
              <a:t>Вода</a:t>
            </a:r>
            <a:r>
              <a:rPr lang="en-US" sz="40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ea typeface="+mj-lt"/>
                <a:cs typeface="+mj-lt"/>
              </a:rPr>
              <a:t>России</a:t>
            </a:r>
            <a:r>
              <a:rPr lang="en-US" sz="4000" dirty="0">
                <a:solidFill>
                  <a:schemeClr val="bg1"/>
                </a:solidFill>
                <a:ea typeface="+mj-lt"/>
                <a:cs typeface="+mj-lt"/>
              </a:rPr>
              <a:t>" </a:t>
            </a:r>
            <a:r>
              <a:rPr lang="en-US" sz="4000" dirty="0" err="1">
                <a:solidFill>
                  <a:schemeClr val="bg1"/>
                </a:solidFill>
                <a:ea typeface="+mj-lt"/>
                <a:cs typeface="+mj-lt"/>
              </a:rPr>
              <a:t>д.Роща</a:t>
            </a:r>
            <a:endParaRPr lang="en-US" sz="4000" dirty="0" err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дерево, трав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3EAAB7A-B1B2-5BC2-36AB-D69743AC9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72" b="-3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pic>
        <p:nvPicPr>
          <p:cNvPr id="9" name="Picture 4" descr="Всероссийский проект «Лучший эковолонтерский отряд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974" y="-10691"/>
            <a:ext cx="1512026" cy="8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рава, внешний, челове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494CCCCD-BA00-D43B-EA1D-E93273936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1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43" name="Freeform: Shape 3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FD5B4FE5-A139-C0BB-7BFF-DD815E47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72" y="1361429"/>
            <a:ext cx="335057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dirty="0" err="1">
                <a:solidFill>
                  <a:srgbClr val="FFFFFF"/>
                </a:solidFill>
              </a:rPr>
              <a:t>Наш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отряд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принимает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ежегодное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участие</a:t>
            </a:r>
            <a:r>
              <a:rPr lang="en-US" sz="2800" dirty="0">
                <a:solidFill>
                  <a:srgbClr val="FFFFFF"/>
                </a:solidFill>
              </a:rPr>
              <a:t> в </a:t>
            </a:r>
            <a:r>
              <a:rPr lang="en-US" sz="2800" dirty="0" err="1">
                <a:solidFill>
                  <a:srgbClr val="FFFFFF"/>
                </a:solidFill>
              </a:rPr>
              <a:t>весенних</a:t>
            </a: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 err="1">
                <a:solidFill>
                  <a:srgbClr val="FFFFFF"/>
                </a:solidFill>
              </a:rPr>
              <a:t>экологических</a:t>
            </a:r>
            <a:r>
              <a:rPr lang="en-US" sz="2800" dirty="0">
                <a:solidFill>
                  <a:srgbClr val="FFFFFF"/>
                </a:solidFill>
              </a:rPr>
              <a:t> </a:t>
            </a:r>
            <a:r>
              <a:rPr lang="ru-RU" sz="2800" dirty="0" smtClean="0">
                <a:solidFill>
                  <a:srgbClr val="FFFFFF"/>
                </a:solidFill>
              </a:rPr>
              <a:t/>
            </a:r>
            <a:br>
              <a:rPr lang="ru-RU" sz="2800" dirty="0" smtClean="0">
                <a:solidFill>
                  <a:srgbClr val="FFFFFF"/>
                </a:solidFill>
              </a:rPr>
            </a:br>
            <a:r>
              <a:rPr lang="en-US" sz="2800" dirty="0" err="1" smtClean="0">
                <a:solidFill>
                  <a:srgbClr val="FFFFFF"/>
                </a:solidFill>
              </a:rPr>
              <a:t>мероприятиях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и </a:t>
            </a:r>
            <a:r>
              <a:rPr lang="en-US" sz="2800" dirty="0" err="1">
                <a:solidFill>
                  <a:srgbClr val="FFFFFF"/>
                </a:solidFill>
              </a:rPr>
              <a:t>акциях</a:t>
            </a:r>
            <a:r>
              <a:rPr lang="en-US" sz="1600" dirty="0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8" name="Picture 4" descr="Всероссийский проект «Лучший эковолонтерский отряд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839" y="0"/>
            <a:ext cx="1810161" cy="9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небо, дерев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19859A4D-6F68-C7AC-1FFA-FCE665ED8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75" b="30328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B008B-A4C7-6D9C-5A00-F703FDFB0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100">
                <a:solidFill>
                  <a:srgbClr val="FFFFFF"/>
                </a:solidFill>
              </a:rPr>
              <a:t>Так же каждую осень мы очищаем сельские парки и лесополосы от мусора и опавшей листвы</a:t>
            </a:r>
          </a:p>
        </p:txBody>
      </p:sp>
      <p:pic>
        <p:nvPicPr>
          <p:cNvPr id="8" name="Picture 4" descr="Всероссийский проект «Лучший эковолонтерский отряд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158" y="0"/>
            <a:ext cx="1580842" cy="84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39A6F-A900-52D9-CA17-BA850D4B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Мы ценим природу и учим младшее поколение любить её так же, как и мы</a:t>
            </a:r>
          </a:p>
        </p:txBody>
      </p:sp>
      <p:sp>
        <p:nvSpPr>
          <p:cNvPr id="35" name="Freeform: Shape 2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рава, внешний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16310BE2-E8D0-7910-707C-ABFDA2CFA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97" r="-1" b="1971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4" descr="Всероссийский проект «Лучший эковолонтерский отряд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265" y="-1"/>
            <a:ext cx="1687853" cy="9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0D79C-BF3A-6029-3BFD-04B1DD03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/>
              <a:t>Каждые 3 месяца мы проводим сбор мукалатуры для дальнейшей экологической переработки</a:t>
            </a:r>
          </a:p>
        </p:txBody>
      </p:sp>
      <p:sp>
        <p:nvSpPr>
          <p:cNvPr id="48" name="Freeform: Shape 3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человек, внутренний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07A67506-3549-D466-024C-12AF4D40F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76" r="-2" b="364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4" descr="Всероссийский проект «Лучший эковолонтерский отряд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407" y="0"/>
            <a:ext cx="2204593" cy="11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77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43F82-E739-6FFA-1C0A-40519818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Ещё мы не забываем про братьев наших меньших и делаем для них уютные скворечники</a:t>
            </a:r>
          </a:p>
        </p:txBody>
      </p:sp>
      <p:pic>
        <p:nvPicPr>
          <p:cNvPr id="4" name="Рисунок 4" descr="Изображение выглядит как дерево, внешний, челове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7A8D63E-5DB5-C8DE-55CB-366479A07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5217" y="1330595"/>
            <a:ext cx="3147413" cy="4196550"/>
          </a:xfrm>
          <a:prstGeom prst="rect">
            <a:avLst/>
          </a:prstGeom>
        </p:spPr>
      </p:pic>
      <p:pic>
        <p:nvPicPr>
          <p:cNvPr id="5" name="Рисунок 5" descr="Изображение выглядит как дерево, внешний, человек, парк&#10;&#10;Автоматически созданное описание">
            <a:extLst>
              <a:ext uri="{FF2B5EF4-FFF2-40B4-BE49-F238E27FC236}">
                <a16:creationId xmlns:a16="http://schemas.microsoft.com/office/drawing/2014/main" id="{C57D4249-A784-4261-0DD1-8043F55D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414" y="1327347"/>
            <a:ext cx="3141973" cy="4203308"/>
          </a:xfrm>
          <a:prstGeom prst="rect">
            <a:avLst/>
          </a:prstGeom>
        </p:spPr>
      </p:pic>
      <p:pic>
        <p:nvPicPr>
          <p:cNvPr id="9" name="Picture 4" descr="Всероссийский проект «Лучший эковолонтерский отряд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097" y="75032"/>
            <a:ext cx="1780903" cy="9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67786">
            <a:off x="828117" y="769420"/>
            <a:ext cx="4162680" cy="572710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4702">
            <a:off x="7245596" y="867630"/>
            <a:ext cx="4038867" cy="5556657"/>
          </a:xfrm>
          <a:prstGeom prst="rect">
            <a:avLst/>
          </a:prstGeom>
        </p:spPr>
      </p:pic>
      <p:pic>
        <p:nvPicPr>
          <p:cNvPr id="12" name="Picture 4" descr="Всероссийский проект «Лучший эковолонтерский отряд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654" y="6280"/>
            <a:ext cx="1479580" cy="7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70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Руководитель: Шкут А.М</vt:lpstr>
      <vt:lpstr> Эковолонтерский отряд «ПОЗИТИВ» 01.11.2021г Шкут А.М. руководитель волонтерского отряда «ПОЗИТИВ»,  89531293797, ashkut1995@mail.ru  На базе МБОУ «Комсомольская СОШ»,  https://vk.com/mboukoms   </vt:lpstr>
      <vt:lpstr>Участие в акции "Вода России" д.Роща</vt:lpstr>
      <vt:lpstr>Наш отряд принимает ежегодное участие в весенних экологических  мероприятиях и акциях </vt:lpstr>
      <vt:lpstr>Так же каждую осень мы очищаем сельские парки и лесополосы от мусора и опавшей листвы</vt:lpstr>
      <vt:lpstr>Мы ценим природу и учим младшее поколение любить её так же, как и мы</vt:lpstr>
      <vt:lpstr>Каждые 3 месяца мы проводим сбор мукалатуры для дальнейшей экологической переработки</vt:lpstr>
      <vt:lpstr>Ещё мы не забываем про братьев наших меньших и делаем для них уютные скворечники</vt:lpstr>
      <vt:lpstr>Презентация PowerPoint</vt:lpstr>
      <vt:lpstr>Мы волонтёрский отряд "Позитив" и мы любим природу!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Komschoh_10</cp:lastModifiedBy>
  <cp:revision>136</cp:revision>
  <dcterms:created xsi:type="dcterms:W3CDTF">2022-10-17T01:45:11Z</dcterms:created>
  <dcterms:modified xsi:type="dcterms:W3CDTF">2022-10-20T11:37:34Z</dcterms:modified>
</cp:coreProperties>
</file>