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Tex Gyre Adventor" charset="1" panose="00000500000000000000"/>
      <p:regular r:id="rId10"/>
    </p:embeddedFont>
    <p:embeddedFont>
      <p:font typeface="Tex Gyre Adventor Bold" charset="1" panose="00000800000000000000"/>
      <p:regular r:id="rId11"/>
    </p:embeddedFont>
    <p:embeddedFont>
      <p:font typeface="Tex Gyre Adventor Italics" charset="1" panose="00000500000000000000"/>
      <p:regular r:id="rId12"/>
    </p:embeddedFont>
    <p:embeddedFont>
      <p:font typeface="Tex Gyre Adventor Bold Italics" charset="1" panose="00000800000000000000"/>
      <p:regular r:id="rId13"/>
    </p:embeddedFont>
    <p:embeddedFont>
      <p:font typeface="Brusher Cyrillic" charset="1" panose="00000500000000000000"/>
      <p:regular r:id="rId14"/>
    </p:embeddedFont>
    <p:embeddedFont>
      <p:font typeface="Brusher Cyrillic Bold" charset="1" panose="00000500000000000000"/>
      <p:regular r:id="rId15"/>
    </p:embeddedFont>
    <p:embeddedFont>
      <p:font typeface="Brusher Cyrillic Italics" charset="1" panose="00000500000000000000"/>
      <p:regular r:id="rId16"/>
    </p:embeddedFont>
    <p:embeddedFont>
      <p:font typeface="Brusher Cyrillic Bold Italics" charset="1" panose="000005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E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769668" cy="10287000"/>
          </a:xfrm>
          <a:custGeom>
            <a:avLst/>
            <a:gdLst/>
            <a:ahLst/>
            <a:cxnLst/>
            <a:rect r="r" b="b" t="t" l="l"/>
            <a:pathLst>
              <a:path h="10287000" w="8769668">
                <a:moveTo>
                  <a:pt x="0" y="0"/>
                </a:moveTo>
                <a:lnTo>
                  <a:pt x="8769668" y="0"/>
                </a:lnTo>
                <a:lnTo>
                  <a:pt x="87696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80796" y="4058646"/>
            <a:ext cx="14959057" cy="2725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28"/>
              </a:lnSpc>
            </a:pPr>
            <a:r>
              <a:rPr lang="en-US" sz="7806">
                <a:solidFill>
                  <a:srgbClr val="239581"/>
                </a:solidFill>
                <a:latin typeface="Brusher Cyrillic"/>
              </a:rPr>
              <a:t>"Волонтеры</a:t>
            </a:r>
          </a:p>
          <a:p>
            <a:pPr algn="ctr">
              <a:lnSpc>
                <a:spcPts val="10928"/>
              </a:lnSpc>
            </a:pPr>
            <a:r>
              <a:rPr lang="en-US" sz="7806">
                <a:solidFill>
                  <a:srgbClr val="239581"/>
                </a:solidFill>
                <a:latin typeface="Brusher Cyrillic"/>
              </a:rPr>
              <a:t> культуры.Литмуз"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E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1839" y="-1911633"/>
            <a:ext cx="9206754" cy="15620448"/>
          </a:xfrm>
          <a:custGeom>
            <a:avLst/>
            <a:gdLst/>
            <a:ahLst/>
            <a:cxnLst/>
            <a:rect r="r" b="b" t="t" l="l"/>
            <a:pathLst>
              <a:path h="15620448" w="9206754">
                <a:moveTo>
                  <a:pt x="0" y="0"/>
                </a:moveTo>
                <a:lnTo>
                  <a:pt x="9206753" y="0"/>
                </a:lnTo>
                <a:lnTo>
                  <a:pt x="9206753" y="15620447"/>
                </a:lnTo>
                <a:lnTo>
                  <a:pt x="0" y="156204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679164" y="914400"/>
            <a:ext cx="6580136" cy="1983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1"/>
              </a:lnSpc>
            </a:pPr>
            <a:r>
              <a:rPr lang="en-US" sz="5743">
                <a:solidFill>
                  <a:srgbClr val="239581"/>
                </a:solidFill>
                <a:latin typeface="Brusher Cyrillic"/>
              </a:rPr>
              <a:t>Что у нас есть? </a:t>
            </a:r>
          </a:p>
          <a:p>
            <a:pPr algn="ctr">
              <a:lnSpc>
                <a:spcPts val="8041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79164" y="2840409"/>
            <a:ext cx="6866796" cy="5407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9"/>
              </a:lnSpc>
            </a:pPr>
            <a:r>
              <a:rPr lang="en-US" sz="3106">
                <a:solidFill>
                  <a:srgbClr val="000000"/>
                </a:solidFill>
                <a:latin typeface="Tex Gyre Adventor"/>
              </a:rPr>
              <a:t> — волонтерское объединение, в котором есть люди, обученные работе с музейной спецификой</a:t>
            </a:r>
          </a:p>
          <a:p>
            <a:pPr>
              <a:lnSpc>
                <a:spcPts val="4349"/>
              </a:lnSpc>
            </a:pPr>
            <a:r>
              <a:rPr lang="en-US" sz="3106">
                <a:solidFill>
                  <a:srgbClr val="000000"/>
                </a:solidFill>
                <a:latin typeface="Tex Gyre Adventor"/>
              </a:rPr>
              <a:t> </a:t>
            </a:r>
          </a:p>
          <a:p>
            <a:pPr>
              <a:lnSpc>
                <a:spcPts val="4349"/>
              </a:lnSpc>
            </a:pPr>
            <a:r>
              <a:rPr lang="en-US" sz="3106">
                <a:solidFill>
                  <a:srgbClr val="000000"/>
                </a:solidFill>
                <a:latin typeface="Tex Gyre Adventor"/>
              </a:rPr>
              <a:t>— активное сообщество с большим количеством инициативных людей</a:t>
            </a:r>
          </a:p>
          <a:p>
            <a:pPr>
              <a:lnSpc>
                <a:spcPts val="4349"/>
              </a:lnSpc>
            </a:pPr>
          </a:p>
          <a:p>
            <a:pPr>
              <a:lnSpc>
                <a:spcPts val="4349"/>
              </a:lnSpc>
            </a:pPr>
            <a:r>
              <a:rPr lang="en-US" sz="3106">
                <a:solidFill>
                  <a:srgbClr val="000000"/>
                </a:solidFill>
                <a:latin typeface="Tex Gyre Adventor"/>
              </a:rPr>
              <a:t>— усадьба с уникальным наследием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E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046497"/>
            <a:ext cx="8285960" cy="5514828"/>
          </a:xfrm>
          <a:custGeom>
            <a:avLst/>
            <a:gdLst/>
            <a:ahLst/>
            <a:cxnLst/>
            <a:rect r="r" b="b" t="t" l="l"/>
            <a:pathLst>
              <a:path h="5514828" w="8285960">
                <a:moveTo>
                  <a:pt x="0" y="0"/>
                </a:moveTo>
                <a:lnTo>
                  <a:pt x="8285960" y="0"/>
                </a:lnTo>
                <a:lnTo>
                  <a:pt x="8285960" y="5514827"/>
                </a:lnTo>
                <a:lnTo>
                  <a:pt x="0" y="55148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5143500"/>
            <a:ext cx="4484306" cy="5979075"/>
          </a:xfrm>
          <a:custGeom>
            <a:avLst/>
            <a:gdLst/>
            <a:ahLst/>
            <a:cxnLst/>
            <a:rect r="r" b="b" t="t" l="l"/>
            <a:pathLst>
              <a:path h="5979075" w="4484306">
                <a:moveTo>
                  <a:pt x="0" y="0"/>
                </a:moveTo>
                <a:lnTo>
                  <a:pt x="4484306" y="0"/>
                </a:lnTo>
                <a:lnTo>
                  <a:pt x="4484306" y="5979075"/>
                </a:lnTo>
                <a:lnTo>
                  <a:pt x="0" y="597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-1284354"/>
            <a:ext cx="8269168" cy="5517342"/>
          </a:xfrm>
          <a:custGeom>
            <a:avLst/>
            <a:gdLst/>
            <a:ahLst/>
            <a:cxnLst/>
            <a:rect r="r" b="b" t="t" l="l"/>
            <a:pathLst>
              <a:path h="5517342" w="8269168">
                <a:moveTo>
                  <a:pt x="0" y="0"/>
                </a:moveTo>
                <a:lnTo>
                  <a:pt x="8269168" y="0"/>
                </a:lnTo>
                <a:lnTo>
                  <a:pt x="8269168" y="5517343"/>
                </a:lnTo>
                <a:lnTo>
                  <a:pt x="0" y="5517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4138" y="558802"/>
            <a:ext cx="6625582" cy="844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4"/>
              </a:lnSpc>
            </a:pPr>
            <a:r>
              <a:rPr lang="en-US" sz="4995">
                <a:solidFill>
                  <a:srgbClr val="239581"/>
                </a:solidFill>
                <a:latin typeface="Brusher Cyrillic"/>
              </a:rPr>
              <a:t>Наши мероприятия: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03429" y="7780518"/>
            <a:ext cx="6188096" cy="352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9"/>
              </a:lnSpc>
            </a:pPr>
            <a:r>
              <a:rPr lang="en-US" sz="2107">
                <a:solidFill>
                  <a:srgbClr val="000000"/>
                </a:solidFill>
                <a:latin typeface="Tex Gyre Adventor"/>
              </a:rPr>
              <a:t>День заботы о памятниках истории и культуры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735875" y="4175839"/>
            <a:ext cx="3784862" cy="4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2"/>
              </a:lnSpc>
            </a:pPr>
            <a:r>
              <a:rPr lang="en-US" sz="2873">
                <a:solidFill>
                  <a:srgbClr val="000000"/>
                </a:solidFill>
                <a:latin typeface="Tex Gyre Adventor"/>
              </a:rPr>
              <a:t>Добро.конференция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381868" y="7306076"/>
            <a:ext cx="2861066" cy="916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7"/>
              </a:lnSpc>
            </a:pPr>
            <a:r>
              <a:rPr lang="en-US" sz="2655">
                <a:solidFill>
                  <a:srgbClr val="000000"/>
                </a:solidFill>
                <a:latin typeface="Tex Gyre Adventor"/>
              </a:rPr>
              <a:t>Ночь Музеев </a:t>
            </a:r>
          </a:p>
          <a:p>
            <a:pPr algn="ctr">
              <a:lnSpc>
                <a:spcPts val="3717"/>
              </a:lnSpc>
            </a:pPr>
            <a:r>
              <a:rPr lang="en-US" sz="2655">
                <a:solidFill>
                  <a:srgbClr val="000000"/>
                </a:solidFill>
                <a:latin typeface="Tex Gyre Adventor"/>
              </a:rPr>
              <a:t>и НеНочь Музеев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E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1608" y="0"/>
            <a:ext cx="8226194" cy="10287000"/>
          </a:xfrm>
          <a:custGeom>
            <a:avLst/>
            <a:gdLst/>
            <a:ahLst/>
            <a:cxnLst/>
            <a:rect r="r" b="b" t="t" l="l"/>
            <a:pathLst>
              <a:path h="10287000" w="8226194">
                <a:moveTo>
                  <a:pt x="0" y="0"/>
                </a:moveTo>
                <a:lnTo>
                  <a:pt x="8226194" y="0"/>
                </a:lnTo>
                <a:lnTo>
                  <a:pt x="822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44000" y="3185557"/>
            <a:ext cx="8858538" cy="3715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98"/>
              </a:lnSpc>
            </a:pPr>
            <a:r>
              <a:rPr lang="en-US" sz="10856">
                <a:solidFill>
                  <a:srgbClr val="000000"/>
                </a:solidFill>
                <a:latin typeface="Tex Gyre Adventor"/>
              </a:rPr>
              <a:t>Проводим обучение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DAF7Wd7N9bw</dc:identifier>
  <dcterms:modified xsi:type="dcterms:W3CDTF">2011-08-01T06:04:30Z</dcterms:modified>
  <cp:revision>1</cp:revision>
  <dc:title>"Добро — в музей"</dc:title>
</cp:coreProperties>
</file>