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7" r:id="rId4"/>
    <p:sldId id="260" r:id="rId5"/>
    <p:sldId id="259" r:id="rId6"/>
    <p:sldId id="262" r:id="rId7"/>
    <p:sldId id="263" r:id="rId8"/>
    <p:sldId id="264" r:id="rId9"/>
    <p:sldId id="261" r:id="rId10"/>
    <p:sldId id="257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2" b="278"/>
          <a:stretch/>
        </p:blipFill>
        <p:spPr>
          <a:xfrm>
            <a:off x="134837" y="116632"/>
            <a:ext cx="4509171" cy="43229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" t="5448" r="4623"/>
          <a:stretch/>
        </p:blipFill>
        <p:spPr>
          <a:xfrm>
            <a:off x="4513638" y="2060848"/>
            <a:ext cx="4440945" cy="466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562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21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489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640960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524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8535657" cy="441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396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636912"/>
            <a:ext cx="6084546" cy="40553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" y="0"/>
            <a:ext cx="5624912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274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12295"/>
            <a:ext cx="8820472" cy="609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964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403244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392" y="3300150"/>
            <a:ext cx="4716015" cy="35370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2" t="16100"/>
          <a:stretch/>
        </p:blipFill>
        <p:spPr>
          <a:xfrm>
            <a:off x="4283968" y="45126"/>
            <a:ext cx="4219350" cy="314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90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79"/>
          <a:stretch/>
        </p:blipFill>
        <p:spPr bwMode="auto">
          <a:xfrm>
            <a:off x="21151" y="15660"/>
            <a:ext cx="3003127" cy="2693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60648"/>
            <a:ext cx="4736905" cy="631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64" y="2847337"/>
            <a:ext cx="2894590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225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402" y="3558534"/>
            <a:ext cx="4186896" cy="27030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6664"/>
            <a:ext cx="4104456" cy="29969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02"/>
          <a:stretch/>
        </p:blipFill>
        <p:spPr>
          <a:xfrm>
            <a:off x="132418" y="1196752"/>
            <a:ext cx="4643660" cy="419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748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" t="9350" r="-1046" b="-9350"/>
          <a:stretch/>
        </p:blipFill>
        <p:spPr bwMode="auto">
          <a:xfrm>
            <a:off x="107504" y="404664"/>
            <a:ext cx="5772194" cy="432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98" r="115"/>
          <a:stretch/>
        </p:blipFill>
        <p:spPr>
          <a:xfrm>
            <a:off x="5004048" y="2420888"/>
            <a:ext cx="4083285" cy="432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940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532440" cy="639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700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676456" cy="650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54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Вера Варванина</dc:creator>
  <cp:lastModifiedBy>Вера Варванина</cp:lastModifiedBy>
  <cp:revision>4</cp:revision>
  <dcterms:created xsi:type="dcterms:W3CDTF">2024-02-01T11:25:52Z</dcterms:created>
  <dcterms:modified xsi:type="dcterms:W3CDTF">2024-02-01T11:57:43Z</dcterms:modified>
</cp:coreProperties>
</file>