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</p:sldMasterIdLst>
  <p:notesMasterIdLst>
    <p:notesMasterId r:id="rId38"/>
  </p:notesMasterIdLst>
  <p:handoutMasterIdLst>
    <p:handoutMasterId r:id="rId39"/>
  </p:handoutMasterIdLst>
  <p:sldIdLst>
    <p:sldId id="256" r:id="rId3"/>
    <p:sldId id="284" r:id="rId4"/>
    <p:sldId id="257" r:id="rId5"/>
    <p:sldId id="285" r:id="rId6"/>
    <p:sldId id="290" r:id="rId7"/>
    <p:sldId id="291" r:id="rId8"/>
    <p:sldId id="292" r:id="rId9"/>
    <p:sldId id="286" r:id="rId10"/>
    <p:sldId id="293" r:id="rId11"/>
    <p:sldId id="294" r:id="rId12"/>
    <p:sldId id="287" r:id="rId13"/>
    <p:sldId id="295" r:id="rId14"/>
    <p:sldId id="288" r:id="rId15"/>
    <p:sldId id="296" r:id="rId16"/>
    <p:sldId id="297" r:id="rId17"/>
    <p:sldId id="289" r:id="rId18"/>
    <p:sldId id="259" r:id="rId19"/>
    <p:sldId id="275" r:id="rId20"/>
    <p:sldId id="277" r:id="rId21"/>
    <p:sldId id="274" r:id="rId22"/>
    <p:sldId id="261" r:id="rId23"/>
    <p:sldId id="265" r:id="rId24"/>
    <p:sldId id="278" r:id="rId25"/>
    <p:sldId id="269" r:id="rId26"/>
    <p:sldId id="264" r:id="rId27"/>
    <p:sldId id="267" r:id="rId28"/>
    <p:sldId id="268" r:id="rId29"/>
    <p:sldId id="266" r:id="rId30"/>
    <p:sldId id="282" r:id="rId31"/>
    <p:sldId id="283" r:id="rId32"/>
    <p:sldId id="281" r:id="rId33"/>
    <p:sldId id="280" r:id="rId34"/>
    <p:sldId id="260" r:id="rId35"/>
    <p:sldId id="279" r:id="rId36"/>
    <p:sldId id="27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69D5A-2621-48ED-BFCC-011987BAD126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F52EC-3ABE-4AA9-9F28-7CF6E87BD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A8D3D-F81E-4DAE-BDBD-33D6BC2AFA22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A22E3-7BB3-46BC-A2D9-30740D02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A22E3-7BB3-46BC-A2D9-30740D02DD7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6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0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4592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4061039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334038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335441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6775" y="2204792"/>
            <a:ext cx="4467225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41488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7335441" y="524778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715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8559" y="0"/>
            <a:ext cx="7335441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5" y="2156226"/>
            <a:ext cx="44685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0" y="5209682"/>
            <a:ext cx="1808559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285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850" y="3802899"/>
            <a:ext cx="348615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3850" y="4787900"/>
            <a:ext cx="348615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2668686"/>
            <a:ext cx="4104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/>
        </p:nvSpPr>
        <p:spPr>
          <a:xfrm>
            <a:off x="7011441" y="3700775"/>
            <a:ext cx="1808559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35010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8575" y="1869795"/>
            <a:ext cx="4981425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38750" y="2994142"/>
            <a:ext cx="4981220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6000" y="3763649"/>
            <a:ext cx="4104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/>
        </p:nvSpPr>
        <p:spPr>
          <a:xfrm>
            <a:off x="7331869" y="1762069"/>
            <a:ext cx="1488131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438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2307689"/>
            <a:ext cx="4104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000" y="2815037"/>
            <a:ext cx="4104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000" y="2308215"/>
            <a:ext cx="4104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2812214"/>
            <a:ext cx="4104085" cy="3379036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xmlns="" id="{BBC0CAF5-0DE6-4BEA-824E-124A54A76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3850" y="2100317"/>
            <a:ext cx="1488131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xmlns="" id="{ED008080-B2F5-441A-8B15-30AE86BBF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724916" y="2100317"/>
            <a:ext cx="1488131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50995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5359401"/>
            <a:ext cx="4248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98778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8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077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798354"/>
            <a:ext cx="280035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3650" y="3957705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50" y="4306722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3650" y="4655739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3650" y="5004756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6343650" y="2685912"/>
            <a:ext cx="280035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049663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512000"/>
            <a:ext cx="4104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1511250"/>
            <a:ext cx="4104085" cy="46800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915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27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6162" y="1511477"/>
            <a:ext cx="2700338" cy="4679249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8662" y="1511475"/>
            <a:ext cx="2700338" cy="467925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654388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162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4809" y="1512000"/>
            <a:ext cx="1620441" cy="467925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6059" y="1512000"/>
            <a:ext cx="1620441" cy="467925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7309" y="1507535"/>
            <a:ext cx="1620441" cy="467925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8559" y="1507535"/>
            <a:ext cx="1620441" cy="4683715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97483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4061039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57760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5" y="2156226"/>
            <a:ext cx="44685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0" y="5209682"/>
            <a:ext cx="1808559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4467225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8256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008000"/>
            <a:ext cx="8496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6207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3914" y="1007251"/>
            <a:ext cx="4095086" cy="5169713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007251"/>
            <a:ext cx="4086086" cy="5169713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615553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3850" y="1016231"/>
            <a:ext cx="1488131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xmlns="" id="{3E8A46E0-47C2-4441-B7DD-F621A80F1F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724916" y="1016231"/>
            <a:ext cx="1488131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1" y="1224129"/>
            <a:ext cx="4086086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4064" y="1224129"/>
            <a:ext cx="4085936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4914" y="1955731"/>
            <a:ext cx="4085936" cy="4233932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943031"/>
            <a:ext cx="4085936" cy="4246632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25315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4" name="Group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grpSp>
        <p:nvGrpSpPr>
          <p:cNvPr id="5" name="Group 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39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2949028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3850" y="1892926"/>
            <a:ext cx="1488131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612" y="432001"/>
            <a:ext cx="5228388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000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801432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2949028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3850" y="1892926"/>
            <a:ext cx="1488131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000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1612" y="432001"/>
            <a:ext cx="5228388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040633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8277" y="2033589"/>
            <a:ext cx="6647447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77243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43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6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77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01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11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14"/>
          <p:cNvGrpSpPr/>
          <p:nvPr/>
        </p:nvGrpSpPr>
        <p:grpSpPr>
          <a:xfrm>
            <a:off x="827532" y="1219202"/>
            <a:ext cx="7488936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/>
        </p:nvSpPr>
        <p:spPr>
          <a:xfrm>
            <a:off x="7335076" y="6371351"/>
            <a:ext cx="1484923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/>
        </p:nvSpPr>
        <p:spPr>
          <a:xfrm>
            <a:off x="0" y="6371351"/>
            <a:ext cx="7335077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496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512000"/>
            <a:ext cx="8496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0" y="6439820"/>
            <a:ext cx="4248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000" y="6371351"/>
            <a:ext cx="324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/>
        </p:nvSpPr>
        <p:spPr>
          <a:xfrm>
            <a:off x="7682325" y="6301913"/>
            <a:ext cx="790425" cy="622016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/>
        </p:nvCxnSpPr>
        <p:spPr>
          <a:xfrm flipH="1">
            <a:off x="1" y="6371351"/>
            <a:ext cx="9143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opedia.ru/1_14429_istoriya-razvitiya-kulturno-dosugovoy-deyatelnosti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572375" cy="2219691"/>
          </a:xfrm>
        </p:spPr>
        <p:txBody>
          <a:bodyPr/>
          <a:lstStyle/>
          <a:p>
            <a:pPr algn="r"/>
            <a:r>
              <a:rPr lang="ru-RU" dirty="0" smtClean="0"/>
              <a:t>Проект: «ТОЧКА»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7632848" cy="2517615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Выполнила:</a:t>
            </a:r>
          </a:p>
          <a:p>
            <a:pPr algn="r"/>
            <a:r>
              <a:rPr lang="ru-RU" dirty="0" smtClean="0"/>
              <a:t>Ученица 10 «А» класса</a:t>
            </a:r>
          </a:p>
          <a:p>
            <a:pPr algn="r"/>
            <a:r>
              <a:rPr lang="ru-RU" dirty="0" smtClean="0"/>
              <a:t>Астраханская области</a:t>
            </a:r>
          </a:p>
          <a:p>
            <a:pPr algn="r"/>
            <a:r>
              <a:rPr lang="ru-RU" dirty="0" smtClean="0"/>
              <a:t>МКОУ ЗАТО Знаменск</a:t>
            </a:r>
          </a:p>
          <a:p>
            <a:pPr algn="r"/>
            <a:r>
              <a:rPr lang="ru-RU" dirty="0" smtClean="0"/>
              <a:t>Гимназия №231</a:t>
            </a:r>
          </a:p>
          <a:p>
            <a:pPr algn="r"/>
            <a:r>
              <a:rPr lang="ru-RU" dirty="0" err="1" smtClean="0"/>
              <a:t>Абубекерова</a:t>
            </a:r>
            <a:r>
              <a:rPr lang="ru-RU" dirty="0" smtClean="0"/>
              <a:t> Алина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Руководитель проекта:</a:t>
            </a:r>
          </a:p>
          <a:p>
            <a:pPr algn="r"/>
            <a:r>
              <a:rPr lang="ru-RU" dirty="0" smtClean="0"/>
              <a:t> учитель технологии Чумаченко Светлана Николаевна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683568" y="188640"/>
            <a:ext cx="78123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Муниципальное казенное общеобразовательное учреждение муниципального образования "Закрытое административно-территориальное образование Знаменск Астраханской области" "Гимназия № 231"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6309320"/>
            <a:ext cx="19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Знаменск 2022г.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https://rome24.ru/wp-content/uploads/2020/01/morskie-srazhen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44277" cy="4608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 во времена Средневековья</a:t>
            </a:r>
            <a:endParaRPr lang="ru-RU" dirty="0"/>
          </a:p>
        </p:txBody>
      </p:sp>
      <p:pic>
        <p:nvPicPr>
          <p:cNvPr id="69634" name="Picture 2" descr="https://autogear.ru/misc/i/gallery/15544/220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12768" cy="51055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https://i.pinimg.com/originals/21/b6/29/21b6297d9ade3bad33f7e00d93014f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674" y="268881"/>
            <a:ext cx="7702750" cy="617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 в древней Руси</a:t>
            </a:r>
            <a:endParaRPr lang="ru-RU" dirty="0"/>
          </a:p>
        </p:txBody>
      </p:sp>
      <p:pic>
        <p:nvPicPr>
          <p:cNvPr id="68612" name="Picture 4" descr="https://i.ytimg.com/vi/07K7VY_3PCA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48" y="1628800"/>
            <a:ext cx="7850011" cy="44156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 descr="https://kelohouse.ru/images/les-1/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59498" cy="6192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https://stihi.ru/pics/2019/09/05/5353.jpg"/>
          <p:cNvPicPr>
            <a:picLocks noChangeAspect="1" noChangeArrowheads="1"/>
          </p:cNvPicPr>
          <p:nvPr/>
        </p:nvPicPr>
        <p:blipFill>
          <a:blip r:embed="rId2" cstate="print"/>
          <a:srcRect b="27652"/>
          <a:stretch>
            <a:fillRect/>
          </a:stretch>
        </p:blipFill>
        <p:spPr bwMode="auto">
          <a:xfrm>
            <a:off x="628462" y="935226"/>
            <a:ext cx="7831970" cy="54338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Современный досуг</a:t>
            </a:r>
            <a:endParaRPr lang="ru-RU" dirty="0"/>
          </a:p>
        </p:txBody>
      </p:sp>
      <p:pic>
        <p:nvPicPr>
          <p:cNvPr id="67586" name="Picture 2" descr="https://www.2do2go.ru/uploads/1c6d6afcf3f45972a2f4bd02f8fcce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3673463" cy="2448377"/>
          </a:xfrm>
          <a:prstGeom prst="rect">
            <a:avLst/>
          </a:prstGeom>
          <a:noFill/>
        </p:spPr>
      </p:pic>
      <p:pic>
        <p:nvPicPr>
          <p:cNvPr id="67588" name="Picture 4" descr="https://kudaufa.ru/uploads/de555215906c8119a94fb7e436defa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798" y="1412776"/>
            <a:ext cx="3674340" cy="2448272"/>
          </a:xfrm>
          <a:prstGeom prst="rect">
            <a:avLst/>
          </a:prstGeom>
          <a:noFill/>
        </p:spPr>
      </p:pic>
      <p:pic>
        <p:nvPicPr>
          <p:cNvPr id="67590" name="Picture 6" descr="https://visit-sochi.com/upload/iblock/cc7/cc7a113498579032ff7c4e047aada3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3672408" cy="2448272"/>
          </a:xfrm>
          <a:prstGeom prst="rect">
            <a:avLst/>
          </a:prstGeom>
          <a:noFill/>
        </p:spPr>
      </p:pic>
      <p:pic>
        <p:nvPicPr>
          <p:cNvPr id="67592" name="Picture 8" descr="https://www.sega-play.ru/t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3672408" cy="24473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27584" y="2286000"/>
            <a:ext cx="3288411" cy="4572000"/>
          </a:xfrm>
        </p:spPr>
        <p:txBody>
          <a:bodyPr/>
          <a:lstStyle/>
          <a:p>
            <a:pPr indent="360363" algn="just"/>
            <a:r>
              <a:rPr lang="ru-RU" dirty="0" smtClean="0"/>
              <a:t>Подросткам не хватает территории, где они могли бы отдохнуть с уже имеющимися друзьями или завести новых, места где они могли бы </a:t>
            </a:r>
            <a:r>
              <a:rPr lang="ru-RU" dirty="0" err="1" smtClean="0"/>
              <a:t>самовыражаться</a:t>
            </a:r>
            <a:r>
              <a:rPr lang="ru-RU" dirty="0" smtClean="0"/>
              <a:t> и просто комфортно проводить время.</a:t>
            </a:r>
          </a:p>
          <a:p>
            <a:endParaRPr lang="ru-RU" dirty="0"/>
          </a:p>
        </p:txBody>
      </p:sp>
      <p:pic>
        <p:nvPicPr>
          <p:cNvPr id="7" name="Содержимое 6" descr="EH9wg2RW4AAW3z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043" r="10195"/>
          <a:stretch>
            <a:fillRect/>
          </a:stretch>
        </p:blipFill>
        <p:spPr>
          <a:xfrm>
            <a:off x="4499992" y="1484784"/>
            <a:ext cx="4266977" cy="43924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опроса</a:t>
            </a:r>
            <a:endParaRPr lang="ru-RU" dirty="0"/>
          </a:p>
        </p:txBody>
      </p:sp>
      <p:sp>
        <p:nvSpPr>
          <p:cNvPr id="1026" name="AutoShape 2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Диаграмма ответов в Формах. Вопрос: Есть ли в вашем городе точки притяжения для подростков?. Количество ответов: 29&amp;nbsp;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/>
          <a:srcRect l="23517" t="33874" r="37189" b="26665"/>
          <a:stretch>
            <a:fillRect/>
          </a:stretch>
        </p:blipFill>
        <p:spPr bwMode="auto">
          <a:xfrm>
            <a:off x="611560" y="1484784"/>
            <a:ext cx="80724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2132856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9984" y="2285256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опроса</a:t>
            </a:r>
            <a:endParaRPr lang="ru-RU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 l="23517" t="35951" r="36636" b="19396"/>
          <a:stretch>
            <a:fillRect/>
          </a:stretch>
        </p:blipFill>
        <p:spPr bwMode="auto">
          <a:xfrm>
            <a:off x="683568" y="1528790"/>
            <a:ext cx="7560840" cy="451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2060848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85512" cy="1096962"/>
          </a:xfrm>
        </p:spPr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pic>
        <p:nvPicPr>
          <p:cNvPr id="66563" name="Picture 3" descr="http://uznamania.ru/uploads/photoset/_tmp/0u4ab72009-7684d6d3-da1d2500.jpg-700x700-crop.jpg"/>
          <p:cNvPicPr>
            <a:picLocks noChangeAspect="1" noChangeArrowheads="1"/>
          </p:cNvPicPr>
          <p:nvPr/>
        </p:nvPicPr>
        <p:blipFill>
          <a:blip r:embed="rId2" cstate="print"/>
          <a:srcRect b="7000"/>
          <a:stretch>
            <a:fillRect/>
          </a:stretch>
        </p:blipFill>
        <p:spPr bwMode="auto">
          <a:xfrm>
            <a:off x="1619672" y="1484784"/>
            <a:ext cx="5549280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916832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sz="2800" dirty="0" smtClean="0">
                <a:latin typeface="+mj-lt"/>
              </a:rPr>
              <a:t>Архимед говорил: «Дайте мне точку опоры и я переверну землю», я же смею надеяться, что моя «Точка» повернет жизнь многих подростков в лучшую сторону.</a:t>
            </a:r>
            <a:endParaRPr lang="ru-RU" sz="28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476672"/>
            <a:ext cx="2000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Гипотеза</a:t>
            </a:r>
            <a:endParaRPr lang="ru-RU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территории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Мой проект сделан на основе ландшафта городского парка. В своей работе «Точка» я постаралась учесть интересы и увлечения сверстников, их желание обособляться своими сложившимися группами (компаниями), при этом создавая условия для их пересечения, общения, возможности завести новых друзей.</a:t>
            </a:r>
            <a:endParaRPr lang="ru-RU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843" t="17310" r="22891" b="3301"/>
          <a:stretch>
            <a:fillRect/>
          </a:stretch>
        </p:blipFill>
        <p:spPr bwMode="auto">
          <a:xfrm>
            <a:off x="4499992" y="1628800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/>
              <a:t>Процесс разработки и первые варианты проекта</a:t>
            </a:r>
            <a:endParaRPr lang="ru-RU" dirty="0"/>
          </a:p>
        </p:txBody>
      </p:sp>
      <p:pic>
        <p:nvPicPr>
          <p:cNvPr id="3" name="Рисунок 2" descr="IMG_20210322_143040.jpg"/>
          <p:cNvPicPr>
            <a:picLocks noChangeAspect="1"/>
          </p:cNvPicPr>
          <p:nvPr/>
        </p:nvPicPr>
        <p:blipFill>
          <a:blip r:embed="rId2" cstate="print"/>
          <a:srcRect l="5608" t="12463" r="2791" b="10269"/>
          <a:stretch>
            <a:fillRect/>
          </a:stretch>
        </p:blipFill>
        <p:spPr>
          <a:xfrm>
            <a:off x="4788024" y="1556792"/>
            <a:ext cx="3528392" cy="2232248"/>
          </a:xfrm>
          <a:prstGeom prst="rect">
            <a:avLst/>
          </a:prstGeom>
        </p:spPr>
      </p:pic>
      <p:pic>
        <p:nvPicPr>
          <p:cNvPr id="4" name="Рисунок 3" descr="IMG_20210321_121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3528392" cy="4704522"/>
          </a:xfrm>
          <a:prstGeom prst="rect">
            <a:avLst/>
          </a:prstGeom>
        </p:spPr>
      </p:pic>
      <p:pic>
        <p:nvPicPr>
          <p:cNvPr id="5" name="Рисунок 4" descr="IMG_20210322_143209.jpg"/>
          <p:cNvPicPr>
            <a:picLocks noChangeAspect="1"/>
          </p:cNvPicPr>
          <p:nvPr/>
        </p:nvPicPr>
        <p:blipFill>
          <a:blip r:embed="rId4" cstate="print"/>
          <a:srcRect l="16796" t="16287" r="2280" b="10423"/>
          <a:stretch>
            <a:fillRect/>
          </a:stretch>
        </p:blipFill>
        <p:spPr>
          <a:xfrm>
            <a:off x="4788024" y="4005064"/>
            <a:ext cx="3528392" cy="2396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опроса</a:t>
            </a:r>
            <a:endParaRPr lang="ru-RU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42181" r="21693" b="12127"/>
          <a:stretch>
            <a:fillRect/>
          </a:stretch>
        </p:blipFill>
        <p:spPr bwMode="auto">
          <a:xfrm>
            <a:off x="179512" y="1556792"/>
            <a:ext cx="87489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060848"/>
            <a:ext cx="100811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IMG_20210322_143128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3567" t="2751" r="12982" b="7476"/>
          <a:stretch>
            <a:fillRect/>
          </a:stretch>
        </p:blipFill>
        <p:spPr>
          <a:xfrm rot="5400000">
            <a:off x="2088035" y="-639762"/>
            <a:ext cx="5147443" cy="838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зона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Содержимое 4" descr="IMG_20210322_1431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10893" t="35275" r="15608" b="25350"/>
          <a:stretch>
            <a:fillRect/>
          </a:stretch>
        </p:blipFill>
        <p:spPr>
          <a:xfrm>
            <a:off x="4860032" y="1556792"/>
            <a:ext cx="3240360" cy="2314542"/>
          </a:xfrm>
        </p:spPr>
      </p:pic>
      <p:pic>
        <p:nvPicPr>
          <p:cNvPr id="7" name="Рисунок 6" descr="IMG_20210322_143128.jpg"/>
          <p:cNvPicPr>
            <a:picLocks noChangeAspect="1"/>
          </p:cNvPicPr>
          <p:nvPr/>
        </p:nvPicPr>
        <p:blipFill>
          <a:blip r:embed="rId3" cstate="print"/>
          <a:srcRect l="33880" t="61250" r="36721" b="16700"/>
          <a:stretch>
            <a:fillRect/>
          </a:stretch>
        </p:blipFill>
        <p:spPr>
          <a:xfrm rot="5400000">
            <a:off x="5436096" y="4149080"/>
            <a:ext cx="2376264" cy="2376264"/>
          </a:xfrm>
          <a:prstGeom prst="rect">
            <a:avLst/>
          </a:prstGeom>
        </p:spPr>
      </p:pic>
      <p:pic>
        <p:nvPicPr>
          <p:cNvPr id="6" name="Содержимое 4" descr="IMG_20210322_143058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24741" t="16272" r="15252" b="10862"/>
          <a:stretch>
            <a:fillRect/>
          </a:stretch>
        </p:blipFill>
        <p:spPr>
          <a:xfrm>
            <a:off x="395536" y="1628800"/>
            <a:ext cx="4176464" cy="4547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Вторая зона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indent="360363" algn="just"/>
            <a:endParaRPr lang="ru-RU" dirty="0"/>
          </a:p>
        </p:txBody>
      </p:sp>
      <p:pic>
        <p:nvPicPr>
          <p:cNvPr id="5" name="Содержимое 4" descr="IMG_20210322_143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19" t="13921" r="10551" b="13213"/>
          <a:stretch>
            <a:fillRect/>
          </a:stretch>
        </p:blipFill>
        <p:spPr>
          <a:xfrm>
            <a:off x="1043608" y="1412776"/>
            <a:ext cx="7233320" cy="498295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Третья зона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5255493" cy="4572000"/>
          </a:xfrm>
        </p:spPr>
        <p:txBody>
          <a:bodyPr/>
          <a:lstStyle/>
          <a:p>
            <a:pPr indent="360363" algn="just"/>
            <a:endParaRPr lang="ru-RU" dirty="0"/>
          </a:p>
        </p:txBody>
      </p:sp>
      <p:pic>
        <p:nvPicPr>
          <p:cNvPr id="6" name="Рисунок 5" descr="IMG_20210322_143128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30400" t="8526" r="33200" b="61024"/>
          <a:stretch>
            <a:fillRect/>
          </a:stretch>
        </p:blipFill>
        <p:spPr>
          <a:xfrm rot="5400000">
            <a:off x="6155529" y="3933703"/>
            <a:ext cx="2485062" cy="2771800"/>
          </a:xfrm>
          <a:prstGeom prst="rect">
            <a:avLst/>
          </a:prstGeom>
        </p:spPr>
      </p:pic>
      <p:pic>
        <p:nvPicPr>
          <p:cNvPr id="7" name="Рисунок 6" descr="IMG_20210322_14314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12911" t="35300" r="17090" b="25850"/>
          <a:stretch>
            <a:fillRect/>
          </a:stretch>
        </p:blipFill>
        <p:spPr>
          <a:xfrm>
            <a:off x="323528" y="1556792"/>
            <a:ext cx="5254639" cy="3888432"/>
          </a:xfrm>
          <a:prstGeom prst="rect">
            <a:avLst/>
          </a:prstGeom>
        </p:spPr>
      </p:pic>
      <p:pic>
        <p:nvPicPr>
          <p:cNvPr id="8" name="Содержимое 4" descr="IMG_20210322_143058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23459" t="16272" r="10551" b="10862"/>
          <a:stretch>
            <a:fillRect/>
          </a:stretch>
        </p:blipFill>
        <p:spPr>
          <a:xfrm>
            <a:off x="5940152" y="1556792"/>
            <a:ext cx="2883222" cy="2387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Киоски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99592" y="1628800"/>
            <a:ext cx="3288411" cy="4572000"/>
          </a:xfrm>
        </p:spPr>
        <p:txBody>
          <a:bodyPr/>
          <a:lstStyle/>
          <a:p>
            <a:pPr indent="360363" algn="just"/>
            <a:r>
              <a:rPr lang="ru-RU" dirty="0" smtClean="0"/>
              <a:t>Так же, на территории предлагаю симметрично разместить 2 киоска: с играми, дополнительными стульям, столами и другим инвентарем и киоск с быстрым питанием, где всегда можно будет взять, например, горячий чай и душистую булочку.</a:t>
            </a:r>
            <a:endParaRPr lang="ru-RU" dirty="0"/>
          </a:p>
        </p:txBody>
      </p:sp>
      <p:pic>
        <p:nvPicPr>
          <p:cNvPr id="6" name="Содержимое 5" descr="IMG_20210322_143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93" t="14800" r="15608" b="6451"/>
          <a:stretch>
            <a:fillRect/>
          </a:stretch>
        </p:blipFill>
        <p:spPr>
          <a:xfrm>
            <a:off x="4932040" y="1556792"/>
            <a:ext cx="3456384" cy="480053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Процесс создания макета</a:t>
            </a:r>
            <a:endParaRPr lang="ru-RU" dirty="0"/>
          </a:p>
        </p:txBody>
      </p:sp>
      <p:pic>
        <p:nvPicPr>
          <p:cNvPr id="64514" name="Picture 2" descr="https://sun9-7.userapi.com/impg/rRXKXXDuZuYR11BzJz1gKDL1KIiQoDdz8z-0fQ/LVx-1osss-A.jpg?size=1280x1280&amp;quality=95&amp;sign=b6be9a70c4bb495da53609e0596971a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2376264" cy="2376264"/>
          </a:xfrm>
          <a:prstGeom prst="rect">
            <a:avLst/>
          </a:prstGeom>
          <a:noFill/>
        </p:spPr>
      </p:pic>
      <p:pic>
        <p:nvPicPr>
          <p:cNvPr id="64516" name="Picture 4" descr="https://sun9-32.userapi.com/impg/VpEFZt1PQcICpy8lg18Csy1QZTo5SPhARge34Q/ybvnFn8F-Ho.jpg?size=1280x1280&amp;quality=95&amp;sign=816a3b04e8ad04fd2f1cb921763a384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12776"/>
            <a:ext cx="2376264" cy="2376264"/>
          </a:xfrm>
          <a:prstGeom prst="rect">
            <a:avLst/>
          </a:prstGeom>
          <a:noFill/>
        </p:spPr>
      </p:pic>
      <p:pic>
        <p:nvPicPr>
          <p:cNvPr id="64518" name="Picture 6" descr="https://sun9-43.userapi.com/impg/giXnO_zp0Oc8vsk5IgsHKAL8f4RNBDmDRVK9sQ/i2lcShwLT64.jpg?size=1280x1280&amp;quality=95&amp;sign=f544656b82d2951a0fd75816cbb8b5e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376264" cy="2376264"/>
          </a:xfrm>
          <a:prstGeom prst="rect">
            <a:avLst/>
          </a:prstGeom>
          <a:noFill/>
        </p:spPr>
      </p:pic>
      <p:pic>
        <p:nvPicPr>
          <p:cNvPr id="64520" name="Picture 8" descr="https://sun9-37.userapi.com/impg/z6yvxGuHxZY9YQsZnJOF4TaGw8ryFriH1p6jcw/ztfLAurswFM.jpg?size=1280x1280&amp;quality=95&amp;sign=33886501e18c0756ff4df14683fe058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49080"/>
            <a:ext cx="2376264" cy="2376264"/>
          </a:xfrm>
          <a:prstGeom prst="rect">
            <a:avLst/>
          </a:prstGeom>
          <a:noFill/>
        </p:spPr>
      </p:pic>
      <p:pic>
        <p:nvPicPr>
          <p:cNvPr id="64522" name="Picture 10" descr="https://sun9-51.userapi.com/impg/Tke4OBpeCXwO9K-IRfOk448IQhxlgm9__OGXxw/LiWx29eRLeU.jpg?size=1280x1280&amp;quality=95&amp;sign=cc0169d34de3ddc0f2c55a7460da3bf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149080"/>
            <a:ext cx="2376264" cy="2376264"/>
          </a:xfrm>
          <a:prstGeom prst="rect">
            <a:avLst/>
          </a:prstGeom>
          <a:noFill/>
        </p:spPr>
      </p:pic>
      <p:pic>
        <p:nvPicPr>
          <p:cNvPr id="64524" name="Picture 12" descr="https://sun9-35.userapi.com/impg/EQI_mpU9mJEqhA4TJeUkI2gmsJhUkMnlxR1D5Q/0LMQXJrB6OE.jpg?size=1280x1280&amp;quality=95&amp;sign=185f7ebb3867629ed0d5802b3203ecc6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07707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Создать проект уникальной точку притяжения для подростков</a:t>
            </a:r>
          </a:p>
          <a:p>
            <a:pPr>
              <a:buNone/>
            </a:pPr>
            <a:r>
              <a:rPr lang="ru-RU" sz="2800" dirty="0" smtClean="0">
                <a:latin typeface="+mj-lt"/>
              </a:rPr>
              <a:t>Задачи:</a:t>
            </a:r>
          </a:p>
          <a:p>
            <a:pPr lvl="0"/>
            <a:r>
              <a:rPr lang="ru-RU" dirty="0" smtClean="0"/>
              <a:t>Узнать о досуге молодежи в разные эпохи</a:t>
            </a:r>
          </a:p>
          <a:p>
            <a:pPr lvl="0"/>
            <a:r>
              <a:rPr lang="ru-RU" dirty="0" smtClean="0"/>
              <a:t>Разработать уникальный архитектурный образ локации </a:t>
            </a:r>
          </a:p>
          <a:p>
            <a:pPr lvl="0"/>
            <a:r>
              <a:rPr lang="ru-RU" dirty="0" smtClean="0"/>
              <a:t>Провести социальный опрос и проанализировать полученную информацию.</a:t>
            </a:r>
          </a:p>
          <a:p>
            <a:pPr lvl="0"/>
            <a:r>
              <a:rPr lang="ru-RU" dirty="0" smtClean="0"/>
              <a:t>Разработать план и изготовить макета</a:t>
            </a:r>
          </a:p>
          <a:p>
            <a:pPr>
              <a:buNone/>
            </a:pPr>
            <a:endParaRPr lang="ru-RU" sz="2800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40" name="Picture 4" descr="https://sun9-6.userapi.com/impg/_-_bUOj4xXHCxHBqwAFSs3_Tp6jJGLndRrtd4w/Lh8Gd_k4HTs.jpg?size=1280x1280&amp;quality=96&amp;sign=62f5a95097deda9e77775c4f57301d41&amp;type=album"/>
          <p:cNvPicPr>
            <a:picLocks noChangeAspect="1" noChangeArrowheads="1"/>
          </p:cNvPicPr>
          <p:nvPr/>
        </p:nvPicPr>
        <p:blipFill>
          <a:blip r:embed="rId2" cstate="print"/>
          <a:srcRect t="11594" r="-125" b="7253"/>
          <a:stretch>
            <a:fillRect/>
          </a:stretch>
        </p:blipFill>
        <p:spPr bwMode="auto">
          <a:xfrm>
            <a:off x="755576" y="272775"/>
            <a:ext cx="7632848" cy="6186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85512" cy="1096962"/>
          </a:xfrm>
        </p:spPr>
        <p:txBody>
          <a:bodyPr/>
          <a:lstStyle/>
          <a:p>
            <a:r>
              <a:rPr lang="ru-RU" dirty="0" smtClean="0"/>
              <a:t>Экологическая часть</a:t>
            </a:r>
            <a:endParaRPr lang="ru-RU" dirty="0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755576" y="1772816"/>
            <a:ext cx="78488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Для нашего макета были использованы бросовые материалы из бытовых отходов.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Сам проект при реализации также предполагает применение безопасных, нетоксичных, экологически чистых материалов, чтобы не приносить вред здоровью.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8196" name="Picture 4" descr="https://yt3.ggpht.com/a/AGF-l7837L1B3hUq3apQF49zZl5V7waJFtFGKy3Y9g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897560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043608" y="2100337"/>
            <a:ext cx="6948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3438" y="548680"/>
            <a:ext cx="3051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+mj-lt"/>
                <a:ea typeface="Calibri" pitchFamily="34" charset="0"/>
                <a:cs typeface="Times New Roman" pitchFamily="18" charset="0"/>
              </a:rPr>
              <a:t>Заключение</a:t>
            </a:r>
            <a:endParaRPr lang="ru-RU" sz="3200" dirty="0" smtClean="0">
              <a:latin typeface="+mj-lt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27584" y="1916832"/>
            <a:ext cx="75608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Таким образом, «Точка»– это полезный объект, важный для обучения общению и подготовке ко взрослой жизни подростков, в которой умение налаживать диалоги играет огромную роль.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Общение в таких объектах способствуют непосредственному контакту со сверстниками. </a:t>
            </a: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Такие комплексы как «Точка», активно развивают уровень физической подготовки: вместо часов сидения перед монитором игры на свежем воздухе дают прекрасный результат, в виде отличного самочувствия, более сильного иммунитета и большей уверенности в себе, что так необходимо молодежи.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«ТОЧКА»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357188" algn="just"/>
            <a:r>
              <a:rPr lang="ru-RU" dirty="0" smtClean="0"/>
              <a:t>Точка – вроде бы простейший элемент в математике, но ее смысл этим не ограничивается: «Точка» сосредоточения, соприкосновения, притяжения, отсчета, зрения,  где меняется ход событий – для каждого она будет своя.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971600" y="1495817"/>
            <a:ext cx="676875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Использованная литература и интернет-ресурсы: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  <a:hlinkClick r:id="rId2"/>
              </a:rPr>
              <a:t>https://studopedia.ru/1_14429_istoriya-razvitiya-kulturno-dosugovoy-deyatelnosti.html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Колин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Эллард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«Среда обитания: Как архитектура влияет на наше поведение и самочувствие»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http://www.strelka.com/ru/magazine/2016/12/26/history-of-russian-playgrounds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https://yandex.ru/images/search?text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http://www.sportrustorg.ru/component/option,com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https://yandex.ru/images/search?text=проекты</a:t>
            </a: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http://svoe.guru/mnogokvartirnye-doma/pridomovaya-territoriya/ispolzovanie/detskie-ploshadki.html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485512" cy="10969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СПАСИБО ЗА ВНИМАНИЕ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 в древней Греции</a:t>
            </a:r>
            <a:endParaRPr lang="ru-RU" dirty="0"/>
          </a:p>
        </p:txBody>
      </p:sp>
      <p:sp>
        <p:nvSpPr>
          <p:cNvPr id="71682" name="AutoShape 2" descr="data:image/png;base64,iVBORw0KGgoAAAANSUhEUgAAAYgAAAD4CAYAAAD2FnFTAAAAAXNSR0IArs4c6QAAIABJREFUeF7svXewXvd5Jvac9rXbL4CLSgCsICGQIimKklgkUl2yZMuOd+P1JBvL621jxzubdWZ3M0nGTvfuJLO7TiKtx45lydbaEmlHki2qN5Ji7yQAkgAIEB24wK1fPS3zvOV8BxAlObHznw6HA+De7zvnd37lLc/7vO8b4CfXT2bgJzPwkxn4yQz8ZAbeYAYC/qz/8n8o/XdhGCII5McoowJlpL/K81z+5xUGCYIg/oHbhUGAIAz1u2WJoih+zKQHKMMYZVmgKEpEUaTfy3OEJcCxJEmCLMvkXvw9rziKkGaZ/N4vH5v+PkaapfL7dBQgDPk/P6vv5e/D+/FevDe/n+WZfCbPM2TZEEFYIk4gzx90RwgCHY+MsygQhAEilECp3+e8cfx8Vo4ARRCi0WiAH0nTVO7P3/P7/Cyfyz9bzRbWe12ESYyiyBGGkXwvjmPEYQNB1kLI7wAoSl2PAAXCqC/38LnmMzi+RqjvxHnk5zkers0Pu9Kg8WMPB+/Be/oac834zkWu8+BrpWMpbUw5sixHHEeIopiboho/H+hjlzWLOSd8hu4xzlEYhADHLd/j80bIi9T2YCjPlbmweef7+57jn2k2QhyOEKz0gZUegixHxrVGiSCJZMwcH7/PNeafXC7dBxxTjGaziTTlunGP6h7kd/TvoXyGz+XY+e/qKhOZB9nLUSjzwaXje3Le+OzhcCjf43OTUt+F8+uHMUlipHzvUvcJ76fPCtCKAxS5/t3nUuYt1DPk4+ff/X0C7u1Cx84zwg0VFCWSUM8VH8z7cV4zrm00vvdgMNB9FNqets/zfpwT/l8MRtXr8/5y5gLd+3xnjk3Oclno+WmN9x3nwq8kGc8j58D3d1nqOP39eD8+t9FsyD6U9S/HModnge+T53oWRulI3pvrwXGUXJ+SezpExP1n8qGEnlHOB9+Pn/N50b2mL893kt+FAfIsQ2R7oZHo2R2O9J1EhqWZfM7HzrHyc3JOOQabW5EdJmf53RE4VxxRiWajKWMfDoYYlDlacYwEocx7OUwRFkC3FYBr5fdot9syhhFixJRdBZD2ByhGKTqNFopGhGGW2v4sZV449rf+w0/K4v+VFYS8iAn8AFQOtqnGR6ISHr6Ifx0FEVM4mKDwZ7sCkUOaZjJZftWfVVcQKBuyuFQSPNh+iSC3w8ANRAHgwp2bKc2GKMocUVzIpKUDCpBIFlsESpqK8CrSoXw3MsVaLW4UI4gT2ZBcXNlM5fhP2Zw8XHGMVqslgjNqUKhwjCpwXUEgbYrirQsPKogg6Ophs4PNccoB/v9BQYgAoIIQocyNrgrCD4iPt64gZE6LUtbJBZcohfEq2GGjQlAF/qMURFFQAKjwdsHIv7tRI0qYB9+MkyyngkgRrA4QrPYRFSXyokDGsQeqOLkn+GzOIYVRng8qgSoGRKwCyu/Jn7mApxKXvfEGCiLPeND1zLTbrUv2nX9/NFKjg+sa8yjac1zQ0ygY5ili2Rec70L2H+cVeYoi4/cp1oJKMPKdOOdyj1iVhexJ2jH8z5SHGynIC/hZ+2EKgt/hWNXQUGFanaOa8MRI14YXBX4SJzKnroRVWOs54PtkNRHixp/KjvF9qFBViPIF9AtuEMi5duEuhoQasnxPFW5UtiVyP/cBROFzzfg+cpb5H+dQFLMKYV6D4aDaS5e+M59JBWrGHhUyDQ4zUnhvXnx3+TuHZXPEvUSFw2dSWXGslA9ytkxRUYlwXNU8lrmMnwqbJ4+fHVHhBiXajQbKNEeYFSLwgwLoN/Vd3JDgM3mtDVXWxCVESUQIQdt/gFzOg+9rzjXl0U2/9G//3ykI32CygAUPVM1asrf5G/MgigLNMJZF8MVz642TxQ3KBRYryK+agVxXEGUeq3C9TDPLQTKrUK1/fkY3GZ9LD6IEn6ValXuWVnAc62HlARCBXPLwcYPwQMZiSchixgmC0Kw0bgmzst0T43f5d24kbrB2p4Ok1bCNoIvMxY2CGMWI1pgqDY5TLyqGrliVfL5sKtsYzYieyN+sB9FsNGRz6zyqQnWviQdIxmYWkngQ5mGpFzC2bOn5uZASr8bWzS2zH6UgSs51oErehbb9Q+aNh8I9NBWotNJyURDiQaSZeBA8EEWoioXCS/dCKdZ9WY4qBeHjdKOg2oNi4elB5jy8kYIocioSKgj3iFQQ8JVdQfj8cU0bCHXviFChV9mUNUyhCtY9R7VsS6BIkaf0QMw7Nq3rQpjz4grCPWTubV8nGQsVCy1719g/xIOQs889bnuwbozJupklHuVj1c/7cm55lriPO+3O2Nu1c1fEYxlSV/j0FKtjHaqnzf1EuSNnkJ62KV/+jkKf++iNDFI9B4X8XhCFNK28U/6O7+TevAhsE6i+RvwOjRvxqmzvukHCvS3nuMjF46dsciUgVr/NGZ/JOeR6UH7wHz4ON36pmHx+68hIFkJk3WhELyzT59Brp2dIr5deKT1De8YwphcaikwhEpGmOpeDMkQcJbLW9KTFcwwiDMMSmZ1r3yecz5t/+Xd+vIIowhwF/ZbLrks8CFo9dmB5R1o9fmjdmhbL/wfuYmLOoCq3nMXOoTVnglA2jlk/dShANo0IZrUi1ABTy8StPo4ny0J1HS+DWCpoiS5kbXCuNIajPqKIQrrEcDRAFDSQxA3ZqLLgdr+gzBFQWIrbTkuAFkuGIogQROZmchETc7nN+na3262cyakpNNpNPfu0MgSy0ENcpioEdGPqe4o3UYzUWuLBNwhKxlFZoyJKZaw/HGAC6hBTfXP6s/htbm5RRmaF+qHSua1Z9JWlqlPkB1/fk2NXr4IWE+9Hxcf1kvtR8dhOUa9IrUAZPL9MEykgrEUrUQ/8WKGrcFVBr1Y/vcBGnCNcGwLLXTkc7kFQQXCv8ODV5zYIFc4UaCbLRPio90RLnAaLQm0cr3oeJggMelAlw0lQ61Tm3oS4wA7DgdyL7yYChgI6ChHmJUoTeirEFWooCfOYEOPPXaDQMAlM+dSFayVYzTvmXLu1y+fVoRJ5TwobClDbKroeCYh49UwBuYCU5+dqGLg3z68JbEVjB+ph6PxwfvU8cj4IA9XPMtdtUCjs4gK3khexwro8DIRFeObkXEdNWT9/XxqCYmQlSQWBuxHj8+CywZWx/GkeuntUvsfc85Ix+XvY/uT9FOouBS1IGomMm8Lb4UnxRmytZF5snqg4dL8odCwG5mio0Jx5+6o8eHLVu+CffK9BqfvaFYSfz2BIxUSYWeXCcDQSuTQs9Aw0CEeZUpN1S+jFBggyYkw0bCHQYr/MZK0dFuaYOcbb/sEnfryCyHlYeCgvu+oehLqddHHNra0pCG5+XkkcX4I9j29HnJ4KRU6/us6+UalxDauvY3K+GC5MBNqxWIRbCxTGfpXF2F2rWxi6wd0KHnsTfnhHI2KuJcK4EEwviZpoJk1x70bDobnZjEEUIvpcOLnAYGwlajTkuzoHSYV9VmMz95+/a7SaiJsNERZiIRgsxtULclpvevg4VwJH8Z1NQFy+PpVF+EOU8uU/riuIuquvOKvCZ5VCtM3kcZgfpvh/1KNFkRsUQCtH4w/Ecekh6Hbg5vfN4Aqc6xEEitnycq+wDqH4Gos1VKQCMUXrQxRLXcQUlhaDKMTboYIY1eJfBZKG4fAGh7iCcM+Pz2VMQoR6JbBdcQKNBr0Kvp/GOPh+Y/hSMXjd74xHKKQoFl9KgahvLMrf9gatbAoB9RzHUBcVRIg3iPHpUVKha9CTn59KuIhxo7E2cG9V0LF+zxVEdzhQTzZRBa4eV1bBhYzzuYATK5oKwhRbKoqXylE9c4+1eNyI70kFUcWaOK9ZKmOOExubzRH3h1jmqjOquaGQ5ruJFZ8ptFQpSxpatk84xroB6UaZeBYOURp6wH/XPSU+j/vf4xJuTIh3b/EeCnuHi0RBcT0t9sPP8L0odHnOmy31DIlAcMweDxGF0FBZ5bKNe7Mx0ZF4Kw2LuhyM+ykCvlcUYJhnGGSpKBbuV8ow34cie6hoCjVG6D1QkdP0zIYj9LgGiRpAHKMomeEQd/+TT/1/VxCCBRrEJBpTNuIPVxC0rOsvVwkPCp5QF9k1a/U7wYZVcIjFXrs40VwUcfl/jIIIA8UU/WD733+YgnAcn8KFmHcYUkH0RUFQK3Pji4C2d4oDwim5CRoX7CFyegCJYtQOF4mLK99XzM+FmUAVPNRxLPNQeUa2aWnhKUzmQUMLornld5k0/ptSEBTidYtMMPmImDLjPxqo/+soCFpNKrTsvWhQvIGC8IcQ8gtCDejxEi+B7rfDBhYHcviO/ncUDFVBXFwXS5mHRERJpEKLAnpsPWVotlRAunfA53BNhkO1FNUY0vXj9yn8+XPdN7QQVUEoOcID14q9Xx6kd8En+2A0jo9xnWnNimVORWQKwiE0EeJKg7hs5Q1mqaAkMyjMM6srCAlYc0w8QxYgd+EoAjSAWKN8R/eKRPgbxMvPulXuhlldQWh8Rb0/MRDNm6gbb6nEgWhFq9fhljMVhMT1olgFqkF1w2EuhA71PguJF3AMjBfwM9xPXJdBf6BQo+0vV0ISNDaoR5U4jQj1KNzyd0RC5E5mhAiL61CAu1cvHm81Dhp2sXoTEoxXhSIeBD2EenwhTuSZFMICzVrAnJ/j5zlGxgA8tpXzzNdgSV/wZjelBS1EghFyjAh1Fgxc6/5zj8XXaAiFPKkgkOZIwliQhrVsgIAQpnjIhFspb7NLFUT30B+VsikrHFOHIWERY5I4HisPFv3jjAJ1ITWw6ofOA9oW/a+xU+o7WqyLqCWCRvFS/626224NeOCHv+VCSJA6S0WzUvn45a6/WzH6uUI0NzcAD3l11dxXtVbVC0jTgW4W4oQi3IkXjlDkJZrNlrnOHButqRQ8gir4R7KhuNAU+FysggChW4XmqspBGI4qGITvTbw5lHiF4vgUwn64KKSJN14Ck/kGkKeP50ylpqFKNVfXP0Hs/Y2uMiC0pe9Uh5gcKnDWhgtOKjlZc8YWZP5dcY2tp0sVByExPTS+j3QTq9Lz+/s+YpCSBAFdb2VvcY3Uw9TgMr/Ew0iyADc2uUl8d869CCw5vBlCZAgGKdKVdQTDVFxsgejMKyoI2dEVN2+ySWYSGVQMBlLIWVCUh0shJrr+ZKnQKg0QFZkFHAltqkEjMGHAIKXGN8YBeFUmfvE5CWlTfCsL+PselnfivmTQknBGEMpzXBAmAfeErqcIUFvbsXGhHoSvk89/HVt3nFxUND0mPq+CzEJk9FIM2vRx1UkHbi2rt6ZChzqBisy9K8f1eW/uZTeARIA3xkFi7g0STzRmoV6XkzXckBoNlaXHM1OPF3iMQQyYOEav11NPyJhanCOfP46NAtjhaFduvifqcQBn6MmaWkxB7mXxNu43ZyA55CZWvxmG/F0Fq9m8+vq40tAjW6IIjK0lRpLGXXjPYdY3r06VrMawCsSDFAHPXhhgwIA3oTcaEkYI4f3dI+A7N5MJganE2Cb7kvubRg89Hs63wHh6PvmZe/7pp8cexPqRT5f+gr4woiDoKQRxZTXJgvFQEF83D8IxRndB3a31RRXM0174cuEkOHs4ZnjUhR2FkFwC414azJLNJ9Ythb9OrGpZpR7q4iu+zQWj20VLpU6l42fkkIslqrj/YDBEGCmeWqc6cvyEity6cAqtvCPvI95EIcJKXXIqCHoKtHh1c/GSOEQQyMJIQN8+ywAwFURZKu7IjU2riBffLzYaomwk8xrku28QWfB4EBWVCt+xqB6+ESQhh4eWmM5dfa6VoqmeDneLQA2gZaUBdo8fXKIgDFLReMX4co+t/nPuNa5Lxd5xejWIo6ogFetScAXdC4rvW9zL2C1cOwlsWqyF868Knwo8QznKMFrtiqKIUsPcaTERLqOuiUKMCiqlEm3ubYNTnLnDueGeE6FWMZ7UUktKZU75d0QhxBF6KZ+vjB1+x+MYdW9YFQRZcaHAlq4EXcmocFaaprN5dJ0ixAEDlapE6wrChaEEtg27173AeTSqrgVdZe/bOtWDsC4seV8RhmYt+2qKRW5wE9dP6dQa++MlBBKeS6eRmofAPaMQiI5DKOC1y5UwfyfvbrFFfz+xsi2gKuSOiq2WVV6ACOc8E6NQzqdZ30ooKIUi2u605YzxXu5t+jxUzzY5ogqeArREf9BXD0oMCIt/mcIX9hGfaWxIN24lfmdGLHctZZAoHjE0zNqngRIoLVoNNY27cg5HGYkotg4WOxHPZqSMRSeIOGOKQe2xvKWMUSFaDtQoGtFLEVgpRipGid7bIXLGT+lBvPc3/rimIA5/9o0VhNybfHSn0f1oBeGTohicBm5/pIIAN984RlDtFRHYNWu3FmBWoaI4vQvQyxWEb2zeg5P5RgqCh9YPqwgAo65leb867Hq4VYk4a0kWbTSq4C85BFXQTrWwri83p1rOEmwUphE52BrElLgGlYHlVeghNgqtBVv5bCoIOiJvdJGJoMvvlrw5EBKjUAXhcSB+jpvnja4fpiCUaaGCRueaTCkNaLmCqHscgtdabEcpxTo+PWSa7+JYsQuncY5ADT8WppI+04WA3MMEBO/Bda0OjiiOTJ5GhSJjkKDiiNwgOUyjtS7QHyHOqCDE9LtMQaiQqysI9wDceOC9uV58rlIRS0TFqDrMYh2addYd6btTSQlebYHuH6Yg+v2+zZV64b7P9R7K2VeWmM5xRAVqMSg+14P7Mt8GXSg90nB+U3D6O4/7/fUVBJ/n3o4wdMwCdeJBXTFdriDqLEQ3yHTRNQ4gXg2ZQYmeubGSjqp9JO/uZBULoitVlLkRCllSHnA8XDeeO8JWhKr4TPF2zHPm+jvEXH+WB/pFWVpcx+Ma9fUUJSOQmjIT/V2oiOpXr9vTvdZuV1TcMm5Vylg8dCjZgjR7iVeYjBFhzniVKQi+K+WbKB4K+2ZD5spREZEDNGB7SnwhvJoF9FggMCJliBrAQ4FHnWRz16/9X2MF0T38uVKCR2aZVS9DipkFfnzCRCMysFyM6W2+KR13c364u0mCd9Y2swsJxR8VY9QNoRLsEjaUUMLIHtAXFEhJh6rQlP3bhbAH83yRiEe2jIcuE2twhQRuBnooxch2qxTEmhVCEStdmCfkLGtwjhafexMSOEvVmrZ8Lh2/eFmlsJtkkxvlTxLGuAiBWlkcg7CP5Mt8f8JNunHdwhBvxjwTmS+zXGR85hKK4HLrRYR5oOwGSQBTBoWwShKDQKoEIYsdGeNG1lgsUj1Y8j3jktfXn2ul3pMFRA0+qge0PfnRhbjjsv49SS6qPD5lN7lCEHBTAtLm2hNWsgQy7hXOj99Xv8PvqhJmrIb7QgRrniKishnlGK0SYsoqBcGjLh5EwAMD+hny30TEGJDCbe6teHKZJ8M5k0WCwbkmQ7nyUuu/xKg0ZpYlPjpRw+mNui8yEWQOy7hlLkaFeEUOq43zQ4SJQg+nzMYsJosDVufWGVJkv6QjGZsngnnMUIwf86Bl/9ZyKepGnRt9dYNNdoUZjR6QdUEtXq6dS3+fuhD1feSf9zGLTDDor4IiXRkarV28fqGax3oGnW3kwWiz9AXGMsjK95R4NEYv9bPF/cv58bhEHTJy5cQ19lwmR0sqJeaGsyVBSiDbvDNPbvP94PJEvBjzInx+RH62JuW2lHOMdfJPyiUiGv1+r5JFwv4aDkBKscsnzilhNfHcOpciMpU3MWQSaFMgpVFJdqoaj5SnPC+M4zXE+NHY112/+vt1BXH/G9qoIdkEIpjVTVIhHyAOItC79QCIu0QKgZALfKmrNXZ5dDv4RNOqDEpNKFG6liXCCJNgbO5qAhRxTbWK/ZKDYrkB9U3oLj0/55aHjMEUkR9SyTjMcnE5K45zpAFnt9p4iPzezmghROQHjC6ZWKPG1Ra3Tyw8JjPR9dVLYYoAQSOx7MhxjIUbWhgJZSjWgG8q2cC0BjLlPyt9k3CPJfbwUEn8JtZNXGX7kjWmdFJntIiyiAKxsBXKUJdT1qIgBXcMSXmSjXgMdmmWqMZwuG66hipI3Wtw7Nm9CneZ9Ra1dRM6ND04tW4dYlI9zfsyF2DMaHPmi0MNDnlxj6jgomLQLSxYqil35kGIB5FmGK6sIxrliDOhSAnNzxVEygiGevWIUo1lyJyK1amCWpSmXbRA/XIF4YJIPIW8wNCSuuTNmaFNOMHiXM6F5z7ic3S9NSh7ybpUSZDjPeSQYcIsf5vSugdRF7ySXcxzwzyLZqPKG1Llo/RQPxc+/nEAXnn/fvlznVZcvVcdJqpJkSrWQfjOk+yq9fL3udSy9rmre6UOMVOZOlOIP+PZFQFrMBTvyDPA/eDeggThbY6qPWnIg8szV46+x4QCawm4bsjq2VLB6d5EZdQa00r2M5PVjPXlMs69DkcyhKRiMTKRX0Y9JstIafIKu/IdeJ7ihB4Ec74i8XzoaYq8zDT/g//zZ9V9k7DyYPhzgf0k94EmUYi0yDCkTLcYmvLZGJhWiJb7lLGKO3/19+oK4gtvrCDiEnmpLy28bMsMjBCjzNVScBzMudbOQfeYhk+UWyJ1jcrEjQBJVTZD6JR21QfEQ+qu3+Vu6RspCA9ce/ahwBQW9KK1JsEw4saWXc0gMXF1SXgLLVlJ6Iz67lx8bhYeMr6X8qFNgJmLdklZCyoJQiBDMjmUzujKjLTFXpFWVi6FGReFMQgG1KkIJPHHLqFhppl4Ln6AHLIgTc29KJ8HnWelwvqh1jUKMLLs4Xqg8kcpiPpB5bNVUY75/1QAXkbDE8bkWVVSohIXVGhVr2QeogoO3Q9K7eRkuTfAjGn3Cj3Y6AKrTvdVASG+qz7AHsT70oNgQtmPVhBAHur/vBLmIxj+q/CWKYga5NlsjrHzuoKoY/29GvFOFISwmyyHxfad7yHuVz9jGs8YU23rc+fzIcIQJAQ4xDhOOPQEMp9tUaZGkKiEvCkt9xTqSkCC4DYero9cl+Wz1CsYjFdVz0v9uQKFsbxGbnj5j1AQ9blzT5/3EqVA2rp5q34/h574DnyuK4Z61nKdFHGJgrDETRfUsm2snIVCMhpfUKWhnp581mIykhNkxACO1WnAUk7DYguCclgVAfF6mVPT0ixuPXNj+FVgI5IaGB8YGtTj2deJB4/H2c7ihQ00zsP8B2dKCaIh7DxFLSoFwf1SaLkPohcEsFIiIhITVcJHfQ45xrv/8z8YK4jBa1QQGmdQjaoWPK0yHjJ3ZTzAKLCDZwpasFW0tSWEOV7GiffJkKxi01aijYWtkJDbqUFQ8wZU6WjdmfGlQWdXLmr5mgvmAolZtAaduGYWFpIFer12E+8vkM+oP7agDC4RDDIfGhtrXBbA4w4SyxD6mwov3kvyG4wa5rixWDYlJCDGz7jAl02aRKLBRRAKhKJ/Ulm6wCXLwgOjZEdlhKNIvRT2RiEKRQSgHGBVYJxTtwjdQ3IPwfMYnMUk47Z7CJ3SMmBdyTj1U+5r7AYqx8rLMpKACCpawMYqKgoNcvM7HkxU7F0xVYExhBqra0noTObEkw5dvsuepcWmwWoyyUQJSFhnTHHl86WMhzxDjQiFshSnp1UU8DgMUgxW1iRITQUg5DLSC7nXKQy438yjCgpL9LIzIOOQ+yrryllUFfZdw5f5XhX1Uuo3KY1TPXAt58G8GT0XasW7xxA32wpNWf6AWJaiaDU5S961xkzTKVPhUZ0f85LpbXvylwc7KQzUolbYVASeWMRMQBuTGdSjo2DOUFpGc3X+jSBAeELOskG9fk6jUgW5nw0XtG5I+h5wiLJeH0xhNSVDjGrhR95LgtkeZyJ7jXPrGL3XbzNjVd7RkyjH9oLCuEY9pS2dGFPQjcd6HoUbOa5UhBptuTsCOdn8icxUB9aMMdViDt1V7CqrQSU5TkKfd+anQpNCKKALaww9rinzHjT+aZR4Kf+TgYQW7otBXqJDRmem5BiWZCkblnhnNc98vcWTLxRtkdMXBBJw532SMFFjn+iDJaBSJtz9T2sxiOHR/1siq7yhW80ehLmEx28HuW6dihVSrwVDSmstkUkVBKdN4QoPPgk2TuvyMshIrFsvJ1A3T+zvdRe8rlgYeBQoikJHhAYPhKaii3tvWlJxvRDIBmMYxopzCbYcq/Ci9aQWpHpJLlQrjr0pv7pQ1kNjiUFxAyOLTwhs5IX2uBnkfLnwUKPXn8lNQUvDLSEKJyob2ZRmtTiVk2PxLFLe0SmEIiiNaSJQmAXaVSio9VJPWBIWluWUKBNIOeCOF/u71+ej8kIuIRA0EAZqMQpMY2PISzKy6jEGXUxfP08Mci+zqFLAGFKjVUrBxrWMERaare6YLsfoPH0KV1UWVICxUI/DIEfO4mbLaxKkTnIIOThrMNCp8+RsGj5/0L+UCqwW6ghNspAtbuCWtwT9atAT/96yRChNwCPcocrcr7gcU61d0ImibU+KsHEotZqLWqZ/3QMQpVZBclZRQJInS4mL1S9V4oEUZeN9uR/VSKNhVqDdUCjN8wGUkTdELHM/vryUDmso6Vi8LhHrBWXoRFPyYSdxuCfplnRlVFkNpDpnwtdUKhVEYw+a49IYAB+n5SYc2ubaeTC8Dnd7cmJ97KLQvSSIZBFrTMK9UplvltnxvKVasi2Vg7DcPAPekA7GDFFarS7zMD1Hyve3rG1suUMMKLe0SKPnQVS02lSpyoxByt6x3IlBryfvzntIzS6BmYGLzRDtAoiHxPoLpHGJQVRiIte8MlUG433XYzJfxYZiHIN5GAHCjErFCCRG1uE73P0btRhE78iflbL5M7VqhIlhCR6q1/S6BBu0n/1VFASNLK/dpIk3OiCtWTTOY3DX6EcpCJ94h3oqoWWWlNNb30hB9C2rmVZmWHIRdNMIG8WsAh4YziuFi8Nk4gK6a+jVUWv8cN/cChUYg6uUcnqqFI3mK5ACLUlx+Yn5a6EvnWBlNvFnKmSM1VOWaEaKX8uh5Oa2DFKoANFkAAAgAElEQVQPdLvHVh1IUwo+bg+y+VzVLRhfV3GfrTqpu+2ijGsVel0w+nNccfpBzDMt0+CXZhtToGuQ3wWE/57fd9jMvQpZXzE4iGvQUqSwUwVBTmrAeIkFrN1YcHjKiQZ8jigIBmipIPpD9GsKgnklaaxxNYV5dD0YqAsxFk6eREXDY6qt1QCUwmmQ0GUKQpWxlT4wVsmPUhCqGO2Km/J3V3x16vA4P0nhA17MUXCvx015MWaUZuan0+6n6plP87OlzyEzjE7tuIrnWGnniOrsGwl8K9RcxgqzqjGnSpKyoxO1q0CwEDAMahQPyhLBlJyQSzJbs6OVRv2MeAwN0fjnHufid0bpusgOidnVlK7LDU989DM4nsvxM8SAY7DbSAgOo0llVSabWRxB8rLMc6NB58UdHYFQxUSoyWn1nnCpsSRP4FXUQz0G7qO8GMredNniSousJN7bFYQysRKMjNHI77hMoDJea5doJw3kfSaK5gItpWRQrWt9Lc59w0p3iOIzGgbnTuKahoBkDD1Ac5Rk7UXBp3jfv6jlQXQP3y8Kok6nk1ok5DYbZdDdJRcoXl7DXe26RedC3O9BCIMlwt2S8DgCI+pjBaFMDQ7SLV4XALyfB3n54o6Xja031hihYrOy1oaZysESy1gFsW9qmQgulFt3VppA76f8fn8f5Rczd8Eyt8U1NaaSBYYdS5ecAS+LHsYITVhKbSaPCfBERhqMpqDRd1ElpZVFqSBaMg8cjygdU37OIReMmDVbmBnqdX4qaue4VLXHDUTJm9t5iRVqh1MEiyfpWV6Jw0kO/dUtNJ8bZZSNy5bzOxIUs8vv6Z6LJP3VyqLwY84Fd4xZvkqLRmILFEK0xLmLydohdFeHtMaBfg3GW8IP4TZabRaDGHV7SFe7wDBFg7qGwf9Iny1woxRNVAgmAHNC6FmoVa17L0enqWtLJeJeghsj9diCnw89hJ4852UygEZg8SsvjGdMmIxxPYPG6vEaV+au3HXvhUJRlBpNQr30ukdMqtT3u/ySpC3LLNa9pXNHeAkFi8GNqgQyh5mkZo8phboHyziaKAW5h9fxKdAkgGbFC/n5OslBYRT1YOlhylw3qUR0zYTYIQQKsvYUwub4WKOMSpc0TCoIVyZepsT3c2UsVFWVjbzgZS/MIxZxWJRoWkazyzWXY54pLni+eYcst85SFg49VXKpJGzTqHKDdO0VHhdo2+KGJGPw4nmlscR4VL0Ei5x/y/vivQUZYPkdUlalarMSbPSsG/SdDhAnDQwz+tgRpRbKIMJIKNwFQso9joxxEUq/mGWDNOnUFQTHVELzcFze8E/+/oP//DOXspgqBWEMEH5ZgkxWUqLuSjt0IAe/lsUp3zFM2QWKurIMxHbEDRUB4trfslh9wiksHRJRzTvuEeEMGY8HOATki+blJfgdyWSWexHzrblZpIt5QcF8oJCM5xJYQg1LOVQCzpSRv4tbvBQS9eBwfdwuiENa/Zz4qlyFQhoBsWDD4FVJKBTmpaEV8tAsXAlYMVfC7sOsW7fwxAszSprgyKSo2Vr4utXXTg/0uHZ/fT3rgt2TfS73MpxV4e+qAoDKQGNXGr+w2IPV+nHfk71DnMKsENeYaeQQgWxWk4wyb+ZBFCXXkUpaISbBuc2rrZSdUZRlDCJBjGlF/D4for+6hrw7QDTKBGKiAKUHQTkqxAuLNyhJgtUyWdJB2WSCP0vFUypyFYoMUqvSU4/B4wD1xC96Ly78uF/4nuJ5ENo0o0UYQ+apD1gWiUF/njnxqnXfquDSc6ZelpV9pxEz3tpVsichJlcQfn54H2G11Yq3OZlEXjkfKwgRoFQ8ZYBydGmfAhcil+fT+M+bVBbGpOMz3dKvB2s910DG1EqqMhucZ/FIpV6QCmf+uzMxYeVM6K3QgPScIj/jlwZ7Of7KEzFoRp5l8IpssSxHK2lo7Sfr4yHyxAobyt4240EcfM+0r/XS0PegYaUFPAkLq5wYV1VgPIrIhENuGqPUatQeFHdZw34g/Fmv35Ox0qOREi+REk4UrtSeKrTwp8MmhkGEXhDi7EoX586tYNOGzYjaNH5LdAhJUekwKZd7taHPdcXnoQQiVJkQM9RocLLJR//FZ3+8ghDcqwav+Mu4VVl5ESZkNQil0au/qoKgsPSDxu9criB4yLSBj9aF0Zr9BoWZ9SqsExscv+9KhBPOYJRf5A+7ggjyoVrwrKNjTARFe+q16GMrb6CUQFEQxsH25DiHXYjvOR2Vz2PRxKxQSIKXB6qZBzHKx/XoPZ7gcypwl9H1ZBFpiVgATxuMqBXumGTdWHS3sY6p89k+X9X6WW5DXRG6geAMFv+3f4ZeDd9FvCWLtXhSGD/LsQ1H64Kh1ynK/H4Ss0SJQonCpPAGKVbkUZXLuGlPSXKqQNxUDDx0tJ7GEJPpgLGhUVMQgqtaoJqJckGZ/aCCIDMl0WA218y9GIGbmBNyWQFKYbcV9GR+UEFobMkTJMcSW40JqzFkmcW0ehmD4L7kYSXLpCoDkzPuo/ufBoIr1LqCGDfjKjT+YI9T6NdyJX5AQejv6K3z82poRehMdDSmQozBFAQTt9zrZ6AsSL3g4LgwoVj4l1V4EQVR5GhSiXsg3WoeqUFgJcutqY+f0WHbeoxY/pOUtClKtApWbdWyLU0hbGi+CPF7roEjCG6sqJGoOULCpDIGknjgtSTFqteKeRBea4l7npRjVyS+r10pM6jLjHs/q+7NCeswaVdMPK/A4Epcck+sCkOlkCP1upyVWZ1B9nSwSrkO8dPrWgt1HvgdgWvNwh90ZrH/5AmsJy089PSLeOXAUezcshu3b+1g7zXXoROGmKbMooKghzzN2KAmmDrTj4qmy3iTEY4Yv+Vc0DD9O7/552MFsX7oPoGYXKtUGjegNeMVBjUfwg+fusOXNnnRGR6XQfCCbhoAVatLyzmIiNGCVobCenzD4YuxS62Cw6GnOs7unoJgzlaGwZkVCo+pxh0LQq3hJJZZMRALmNYdfyaNQsQC0sqQzElosOMS0xlEWmlXMelF4XkQVodI4iEm9Kvy0NJXQpk1wmwwIRg1E2VEOEXYEsZotUnXNa8/JJtIWSYwvNALwRnjT+7rysBT9NWqrnUFtGfp2mnwnQdO2TW66fTPMXRHb4SbssprEDaTwmBalmTMnNEYFA9PA73BKmKBH9QLc+XJtVfLTrnkIjwt/uDUSN38mmfDAylkglCQUQtwK9lBBJeVPa9I7jVqqzxTBCbZLqyNlWO0so6iOxQ3njW+ZD2sMUzd4+T8Esrg7wd97danQfAYTXZwM2jGg+J8rHT8MvhQs6v1iqzcyxgftyZQwrZSujDXTBPlyLWyea3FfWQtvaqrGT7uWUuuR80j0HOhpV/k7Q1S9HMlRoLlVXD82kOBCoJUYOtNwlwb5/yzjlRpSZzmVTikJMhtHQezTO5Aq7dVELHDj57kqnNhz6Kx07CCgWbpixVPY4qxDGVuaOl8qwyQRBSWuo8q6M0IF44kSIBXCveRiq/MSjZscphT4RpC3pbXZeXpldjBvaHePGnn2jVT99NI2I1K6w7ZoyVnRrOO0SWMx0W1SZJ6jQKp1ZpYNZoKUfPn4qUw7kulNxhqt7sKNtR4U68YCTpARGJEuRRG6HZ7+IP9LwGtJkZJA88cOIwAk+iu5egcehnXX7ULP/fed+OK2UmE/XUkrB6bsHSSegq8qBwIea1RadNDFs8nlRw3Koj/7H+qKYjuofslk9oFguCyQhGlW8ygnQoGCnd5KW5ahxVqWdLiokt+hCXUWX8EpXLqwZE9b0E0QRG8fn7NHeQGcJzMYQROVoUZW1yAlC+HmmLBq60CrCkfh1jqlrJTQPOiL8KV78kJ8QJejEHQ1Wf/B60TxUNPBdCV0g2VtWHC1WEUL2vAjSoFxWo1jGSDmSfB7mBjaGDczcqx5XrdHi0FHaDMNKDutZKcRircMAnGqtJTF1T+VqXtK66uiV/E8pUhYW655Hgotl4pW3dla/XsCXuQb+1Ni+RwWNlncsAdDiBF2N/bf6bBOitgZx6iV6b1iqKuSPygeVKa97jwn+te0PIlmjOhv1GPxiAZS5YTNck14oFf6SLoj5CPUvRIB+QMlQ2j2UbCY2fQtNPpgKVWnDDg78I/GRCsK0bfU91SLXKnsY4twnESmASTzbgiginraqWixeAixm3sO6c3j5WQBjd5CWPOK9laDorHv1wR+T643GtUQoHi27LHJIB56eVnrO49ikD182qCmr6gs31UkStzb2TUXY1Dje+ue99KR7BHilE444SdISmoRpiamhJPTIRpXMszkSKbGv9rldq+Vi+VB7yXexCueBX5CJAPU6GCT3Qm5N5qyjDgzFjJuP2qGAxi7LK6QYnRkEYdIVwtfzPKRihDJjWSxEBsvwlkJJIwf2GcE0XokedEIVRreVzBi4SAtSS5tCS1Vqri9ddgeg9e+8rkJFo0mihZzC9qSNHfx554Cn9y+ACuv/Yq9IdDHD+1iAEmcGG9xES3QLG6hBt3LuDvfOheTJZDNIscS4SPJCVBjafV1TWZu34SSmyiwTys/kjqljHv6pd++8/GHsTqK58rFdPWstKiICTpg2wjdW+cvvmjFIRwi40+5wfZg7OeBKfZ1prhKULP2inqxq7XZdJ6P745+XuPwLtVXu/vy6Dz5Rj75TCJB23V4mdCylhBtK3tZ5aO0GBsICIWTctfleRw1EWaqgAURWr1bjyoJM82TjOf68Fa56NrocBAa6+bzeFZyCoklKV0uYKIyYqxwJ+ei0uVCgWN9JyoVadl4KwO24wtGa0prxa4WrRka/GeriA8actrODlkqHEi41KbguD3aYm6MpBmPlYSReIt3u3MLE5nVzhbh68jFq4H8F3Ie7VamxdXaC5yxHq2uXAFMZZHmlsi4420JAUVRMjNnxfo8bATuggIXWiJFK4L4R7Z56HlqFhcQhPHQu39W8tU9wPsUCMF7pjvBwxr9FfPJxGj2AK7AmtZ3STxrGxXOHzitas4KE0cGzdCcqzY574SJtYXXeoQCRSjXm9lPJjl6B4jn3F5FWeHGMf0T83FUCWuOS6JeJv0Qt3TGysIp17XFYQwFg0ilsoEVlWUY+Q8cLy08oVey4rI9UREM664Vo2SDZzUKPSSFnUFqTT3ceIaUcmI8CdpvbVqrH3CnKQjSBFPD9ByjokwcOFjHD1yHNPT83L2J6bbyOMeorCPBku3ZCXiskUwGBlZchYvcQOW89VsakdMl1VcA5b2oRGiMdxxX3v3CuU+tTQBfqdkPgpCDOn1NNpYWlnHo088iZ037MGe66/BWncdrxw/jccPvI6j59Zw5tRFtGh091fxz3/172Mi66HNXCAhbYy7LnLeKJN6ocZNBKWgLGC/9XSEv/evvjpWECsv/6lATO5uiystxdbo9is04QJRGmAwWGNJHXULg1VHpRGFZCkbu6JWC10tPhVwdG+kxpK0ftQyD24FcmLcLXO80jc5f+6/88WVTV2wN/SYD+5B2HqJBKeyihVhddvp3tHdIjNFg76a2MY54Ibz2i++2NwEbj05RZNJJ3y1DqtEGgvIlZti0VqeWN7f+Osu37y8gr+nz4GvB61g1nXiwXHoRmi6ssk0Z4GL7S62egSXVnHlmDjm0YhFwsyalTIFQVUaWYRN1Y2PPHgtflcJYlFAzvnW9xHGVa12FIPJCl9ZCQyhNzqFThX+uJOfwiEem/FD5hnvojzcfa/BZE5wEGOm6iWs9aMqA8FKx7PcNykBxVof6A3Fu+1LlV0ecHqIdKdZNFEpjpoNr8wwZzVxHLLOQkNUKiOhKL+086Fni4/hTPb6dUppBQtZ/wwNWMdVpqsoM8skp8L2dagUogk3LzPDteTZ8ViFWp3KPuFZohCtGy58X6967Dk33E/cy9IcyM6NJ3oK5FUjjOjaqJfEfcGe54Rm9dJ8Hq45G9dwjlzJuOGjgVFNgOW4eT8p7VBqafzKajZ8OEqs54Z5Wa4EWrHnFGhwme8gJa2tuJ0XkfQ9GBcxGgmNPS09I5Ajx0KIx9fVkxWjCL1ehFcPncVjjz6JkyfOmIHYwMzCLG5+x/V4+9tuQJiuAOkAzYDdL2JIT0eLgY2VK59jHS8RSI8Hhyrd0+N3PIivZTuMHm/nqtpglHdMus1KZGWIg4eOYGpmDm+9ajdYbqXb6+HExRU8c+Qsvv3Ui7iQASvdHqIowcaZCdxx4zW446Zr5V36/aEoKTdCxCCdaGLEZkSjAeKQhSxHyIYD/Mq/+vZYQQyPfqGkRa9WovN6tQcsPQh98XGLx2E2EpjJhZ/jnMSxiPsRI5NG7VYvnQeQwmCcQBfJZpZnmlXq95ItZxCT44aXYLsmbCXSbx6ACJNaApJDD36v6jBboFn4yJn3mLUkFBuHHCDm0dHSJNecXckSJsTQc9CaSH5/oc9yrKkm1VULLspFD0sdbpJsTc6jdejydxCFmWrqvHg3Zp1pDaBMEpn0OWMoyWEhV9B+yPm8QV9bonKFGeRzlgnxVQ0oavVaCg5aERTiksxnRfg089JKQ1utIN6LlhgPmbjfholzDqTgmVyaQ8O1JC3YPQQXkM6WkpiSCUVCe2IQSEBR+fVerI77h0JWGFSWeFZx/+2JHtsRKrJknCtLTt151lzKEKwPkK/3JaFoyCbwVnpAcHvBh8clMEZpV70vi5NU2HbPmtBYnoPvKY61qm9VK8dBT0X2reHo1YGPVShyPqWfidGC1bNQTJ4GS0Vntdo8zszhZ9zQkUTAyovjntPSJXWWId9NFacVwjRPoPqsJWCqUaSwWF1BeA929x7FOLKkVPd41VvVkunVvFieEH+nBh3PGdd3DL2lI4VjedWRgjLvitJVtpi1Z5VYmUKknQ57G2g/bt/3Xm3Z95PEJcuWxKz4Dhw/PW2e0TwoBDaqLH5LrHxp/zl841vPYX2tj9XVLrrrQ2zZsh0nLpzFMO7hN//rX8OGyRStcoBEKLsB8lhjSIxZqadCucQKEVZzyWJ3qiASKbzHfS1GgskBvoMHn91I93ksSQohMpM0sdod4rEnn8Hb77wL8+y3TsVETyAN8MCDz+Cbjz2PK297Mx5+9iWspKTTA2++ejP+04+9D9114MKFJayurEoWtZz7KMLk3BTarUQSQdtE9vIBslEXv/y/fH2sIM6/8JnSlYMzl2TypeyAbThjmXBnUzmwdaMGVvUAi6VF94hJHGtrUsrWqYBq6Xj5DLWyJGJP99fKRMj3L2v+495CnT7oNC3emw18POhcpL3xGaxx8d2TcGFVbdiCdVG8xaG2D6TCSkc5Zuem0e2uCNyQZj0kTGEP2hgOveG51w0aV1R0OEsCm9JrWD2dCm80Sqq8cy0XwJWKQhzq9uph0Sq27FY31dEGJxI/sOAWhYuU3LByDHw/tZRK9LsMbClVz60zgTFyzaaUezjP2xSJQCTeCN2sWa+cy0NaV9LcF/I8gyXH1uQYVvIyJ+JN8J3NuGbATQSGeStefVUUjgT3lLGipTMs4UdaIWpyj8Ir3ovcSmQYpMfs0CqfQZhIpLSmqiDoRVA5sqwE9+lALT9REtJT2XoulOqJUqAxvlMJLyEusCeGtgn1K2UBRGtgc4lhMlL4SuMYY8+iiK0PiCkyhSBKBCmTtFTROtznHlKdM89xkVLJ96TAc/KGt2gV5o11vFMlzlwPLfvBNfb+GhL89TpiBUtPs1ObGga6l7Vcu8OlDmuJAcmChpbFrUagBj/L2vl1Jjv3iFdDVuU1ZhUm0YwaROLdjjPM83RZ5t69aZ5zidMM1mRuWJ15fW29agPK705PT6uhYbRl8eAHLCqq6IfsVavmGjXZDEmNPV46FwW+8OXH8MwLp8UDX9i0DUsXV8RAfvblV7Gcd/GzP/UOfPwX3oPJaIBo0EM6ypA3OnIfKgjpn80y3uwIl/eqagWu/FzG1GOHzuDkWed5o5IRJWJXROWeNBE2WriwvI7Drx/HtXtuwNZNGzFRFOidOY/eUopvfO8pHDx6DnO75/HQC4dxbC1DN89w45Wb8PGffy9OnQFePfSaGB+SFGpVB5JmiLnZSWyYm0AjThGjL2fmH/xvXxkriMUX/0ggprrloVAJBd24ZAI3sBxoq3YunoVBSXJoJSdv3DBEYBXvSV2L5tcxd1cQDhtVmtNr49i4qhkztoe7w2JxcgyFWqy86gqlDlU5Li/WRaMtPW7DkvVIIhw59Aq+991vycH4+K/8CgZ0l0taXnT/SZ6nFWs0PuP+qwBTjFMEjWWhi6A2yENzLRhzsUxivpckrJBjPy6JoUFgbUGoFoYxSMi7Nx4PqYosskXJI4fd61dZnRhPHpKEbTusbj2qt6UxHRVk1m9aLMtxG09n7oiBYFnewkKzoDs9D4fX3TDwOVYM36BCZ7mYNU8LU61fpepVzYhq8JFAGOyZy0Bkjb1DoSDwib2ve0ByuK1pkwgHVoeV72o5FTFgCCn1BsioILgf+b6EUAZWlppWrXhs1oNBHu0NbbS4mqQTWY+Sej0hPrMfq4ftgsn3YJxpufEGlQxhFy4rz4D8RWM+9I4kNsX15pg8i5dtM9m8SroLWmlt5f0q64lJUWWmtNiQIBofwe55bCGqeR7k2zMGI15J5gUjdU7ccNOEQN5L4bBMoA7GJWIUWYmSSitKEbZk8ALRNQIqplQ9NfMCiRrIvqqxuLyYnlBOzbh0erPPUac9o8w2enZDegRa4C4O1YtUSqYhF/QQi754XnMz08ISO3/uLNrNJkbSJ6REg4mvnCWhWTHKwD1fCgGF7yoxCsqLBlsCMy9Ebo50kGHl4ho++bv34/Rijrm5TZjfuBnDUYZDh4/g3MoqumWOPdduxf/63/wjbEhWpVRPL4slMLy6tir5C9OdDuampiUG0ButIowb4u0QAUA2lKx+KlHWY2LxZkmkTNi3nr3TNXbm3qETeRpyDhkaZwWGCItLyzh58jQ2bt2GcmUVLz/+FDZObcGZixkOHj2Pt9xxE+77/hNYbc3glltuw875Jhr5Ml59dRnL6z2JvfCZQaYVGtiOJ4oDTE+1kEQZmkmKZqvAb/yfXxsriIv7P1uK22t1eJgvQOuUmBeZczwAjqPzBYZSEsK4+N5xqoYJa/BvTGHz7zqNti6o3SLmBnELzP90974em3Cs2i1PF2hJeGnp4LqicajKrWnB7ZGiGXYQjiI8//hTePbJh7B07nW874PvwVvufBdW8wYyJLJwYTHEKB8gJ4uC9eiluqTGK5iG7z2D+RyOVSzPXGmW/LwE5K3/rbrlhJIUyvMy3lQQrixV4GiGdZM9KAa5tMRkBishEibbSWVZqwnPz3u3PC0po9CFMMHMpacSCzCuFU+ryTH7EuP1lANkNeLrVMYfrLRbq3pqXkm9+ZNDX74XKpzZAtPiDdDyNKC93pazZIFIY8m55etMHn5cWEiWOS5CqoKKtB6/W2ysdtpAgWF/AGZTF8NU6lpR0I5q5bjFY3C6da17IdeRgpq/a9NQsNiKeDmG3Q+kps+4nEpl+RGfHvVB3Jy4LmUE3ysldVzWn9CKZcVKHFkNNBWYKnC5hgkD/5LwR8HOktBUEPQcc6x1+yg7s1gbaGG9or+KZhlhfmYGYbyOHEwM5YZoSs2gceB47NGocaBebZ6zZWUL/V6OI68cwSRZldPAhp2zSFoNREXCpiLoE1YTxACIGFug2KHnWptTj01ILojRnp1BWJ3NQL1Cekica4dainxcfkc9Ff1GHlEBEjrKsXV2BhdPnUQ+7COd24ysDBDb/2ScsbLCOnt1xKG0daW3RS+01WqL4VdEJXrBUBRsUrbx+oGT+He/80dYXMnR7ExjeuNGLHfXcXH1IpK4xDArEDdm8Hv//a/j2vk+VssRXlks8eL+Czh29jiCqMRUo4H5pImlM2dw8twJxO0ZTE7N4NZ912HflQvYOBkjpyES9FGGA4t1TaLfz9FgEx8zxLydMt95qjEuO8J/Ly0v4eWDLyNKY9y45xqcff04hnmM890Y3336ZWzasg1fP34E3YkJXDWzBTddsR1nlk6gWE3Ro6fE+FQQo1PE6OQR0kaBMKERGyCIMkxMAdNzAX7rE7UgNSEmhytcmErbS9b4YEEoS5iTIKPXKbdAm2ztGlvF/y0ZhQYLyOLWGEn+ebc8XZjVFYEHe2Vv1DjXDgt4MpMH0zrNcfZOHc/0gLLfu/J02Dwni3Hy8El87jOfwd5rtiMou9i0bRNuveMe5M0ZpCXbf9IKHWKQDcQLIGXOGTMCV1Fw19oM6mZPkA6HSIfESztiuXhgyD0ct/A9SNvt94SPzGC54LkCJzHjs4kyzbQ9oBU3JDWYCqJVauapUz491pCTO83kH4m1qLJQxsw4uMp54ZoQCkxTdY/FCmZAky1QLUbhh7m+NrIkFsvQdqnqHQjt3A+zeVCuwF34+SGQAo/SJ8nZW6o0ua4pg/65QgCiaFjHxpLNKnfdKdRCvWTsy6An0htNKf6VFITF1tSrGXtSfEfNeRmCNbwmW8o8qYQ3BRoTIcmJt+z9+r4rUm1ixL4grZgskUzJBlKdRC17xrk415opTfhHhWS/T+jISQDq4TFmRsolc0pStjNN2fglwncefQGf+/xfIEaEzdOTuHnfmzA52cC73/tWNDuk9GrrWioI9l7R46SMNBmDlGIgoYQaLMaJE6fx+c99Hm+55Sbcvm8XZvhuaYn1NEKy7UqE8wtYy1dljeixNCPmfGiuytCgR/HmjE7LvdwiriDVJGgwjYV/3nQGkMY4K7JFMDZkVGGqhzcohmixDlm/h81TExitreLsyeOIN21F1GgJQabJIp2EUWiitxpILXjvZVEIV5E/Nkj76DO3id5+P8ShF47ga994HBMbd+DF/S8jabVx4sxpVhvBe+5+M9ZXVvDMgdfx6//JT+NDd92AwyvLeOCJV3Hu1Br6UY68AelvAeoAACAASURBVAz661g+ew437tmDRqONoDWBhx99DJ0kQNhfwb/8J7+GnRumEIR9jNJl8SpZHYDZ+4wlUK54eRL3SFkWpFKodu4obyaiefGkilEKOqFPv/QaPvmpP0HUmcerGCHashVLh05gSxjhyuuvwOzUdqwPBhiKIc0CG+w8lKLZaWJichZra2xtyvpYKWY3xPjtP/huLQbx/KdLb1wyxsuYHEJ8cUyrFGhGUtAVr3WIQQ6TWT+eS+EBILf86kEYVzgSDDVLUZvHWBcvg4lc4Pmm5p91r4LPrGiBUOopX16SZAxPJS7Nz1XtMg32isoGjr92Eg9/+0Esnz2Nu9/2JqyvnkI82cLb73kfhvEk8rApTVliZMI3ZtxlcnLyEpqrJL1ZoSuNdxCvb0h5DC/45wKhLtz8nVwRUgixANvExIQxqBQ35ip5YJafdcucv2gE+v7u1fD5ErdhlrhABppHIR6JJQ25ZyfKXvpfa/0csZb7qgQp9N3r84AthbWwfJh0Y30cvAqsw5MM5Pu71i1hVxJuIQqUSSFJmMKCh+5NCZTF7F5m5loyl7xTmoow1YJ8485dQhygcrNaNhyve2wEQxvB2IMgx7vyIGgDWzKW51GIwrd5qpr7mKJtNpW67Hi51/fKyWahcrTcBr8X55LjIm9yggmX7OnBsYUqnAtJyGL7S635VFLCCEDLbGdlg9HTSGj8MzeHbe9KxpVaSEcF1gcl/vhP/wIPPvIiyrKNufY0ivVVTE93sNpfwe1vfxP+1n/8QTTaKcqgB/ILI3mGwoCyVwUiIhenCRQNXDizhD/7/OewefMMfuGX/iO0FlK0z/aw+soiDp0Z4M+fO4ypa2/A7oUONm+aw4aZCbSbhGnZuY8ZuUqJ99piQlYYpZiKrQ+CVWrWJLIEWUNjVpSMNCapGBmvbDU1nuCGZVWwL85FCcRFitWzZ7B1bhaTrQaOnFlEo9XGRLsj0NeBgwexeWEBE/MbpQdzVS7FCAYdKdk/Qj8oEMZNBHmCdGmEL3/tO3j3Rz6GAwdexVe+/FUsr67g7rvvxDtv24eDzz2Pz335+/jYe+7Ae+9+M776wgE8f2pNys8PGyWWsnXkQY5tmzchKUK0k2m8cvwYS0lj5cIFDFfWsHPjRvzKR9+DTZvaSOIuAhJrck0MLCQpVpMfHV6T829Z4RIHNEOv2+1isN5Gn9BpSvi3hW9960G88OJB7Np7Ew4FGRYLYO3QKWyNImy/YiOm53dp/hr/C3NkJBQELFpIqLqB4SCVwHrSHGF+Y4J//ekHxwpi6cB/kCC1W0cuhAlQEfr033ExvZAcd4JbAx401OCeW4Rjd9kFV90a5TMcuhJWkRfGsiCbCCTDyz0wze97sNQ9Cb9nNljT3qvWGN2FkbQmrDEixOMuChx/9QyeeOQJLJ46gyZSvOvOfVhdeh2YbOOu931YFEQ/C6St40QzQH/IWiakRmqGsSvULjNuRSlo1qQnOiVUmF4QzQS7KFKrVSUdoKQWj2HidP8CLclBRcnDQqYGD1K7QapeJEKGB4T2nli8DYVT3BtR749KQml1nu9AL4KHhPEUt+6cyqnMW1U8Us20Fteg9UyhzLWQQJxQ5CwQTSiNiYpMYjJGE2EQVxbqjSiqUbesXYHIQJhfwNIjo5Fh7lpKhWKSsIVKMyU08BIFyexhClDLcvY55VxLTKxq8UocWyorYdDrY7jeRUguuYRfWPlSm9ZLWXsLuHLOeDlG74qNEGIWDCXWxHXTc6LQSJFpn2oXZlV8TSzoWCqEhBnQSlpSe3+5N0KrTYiIXmEPcUzcXxmDHpSv4llcCxrTAc+mZu7GEcdQ4PNf+A6+9NXvY5Q30G5OoZln2DY1gXMXF7EyJOMqw8/9/Ifx3vffjijpoxmXkgwlU+qtaMUizdGOm+gtFXjomw/j+Guv4O1v24N7PvwO9DcXwJkuzr98Eff9xeP43PcOorl1J27etQVbNs/hHW+9ETu2zSGmYIkozJR6zTNAogpl/9raOmanp7G2vi4G09z8PE6fPi376YpdWyomF88kg9my/jUPwmFQUapxiXQ4AEMi2doKLp46hTftuQ5Ly2u4uLyM7VfsECF48sxpbNm2FSkS9KV3s5NpEvR7PaGpNlqxxC6iZgcTyRTy9Qz33/dneM8HPyTxiPv/9D5cd821eO977kWrHOGbD3wLf/Gd53DHTdfh+qs24alTizhVtBG1mlgp+ljPB0iaEbZt3CAVVvurI8xs34g+Upw9u4gka+LiyfPYu2MGd92xDzfu3YKsfxEhY25BLAUKRe56cUEjucQmD+gVe3zv6NFj+MsvPYONm3fgwsV1LF9cRndpCRNxiA17duNIkOFMP8X8IMJVrRau33sVKDnWV7tYWV4DfcYhe0JIjJHtowl7JsiLAdoTBTZtbuG/+/e1GAQVBBfCrXE5iLRkKLECPXR6yANhOzhd0YNzdQtZLAJrhCOxIoMaVIlofRo9kMqQcIVDgVjPhXCoi59zT8WViv/ODzTv5zTXerBbYyoayOQ9qCxYhO384iK+9NmvYKo9idlOB6ePHsR7330zLp4/jGB2Cne8+0PoBW2s9hn4KzDNUs+sVRkrxZWMI1eiveFA6ty0W+0qOC7wzUh7vIqgtkzmsfCxvgw2BxznkHCcxSRoRXE9ev2+BJJmmh0JYiLN0VteFSHXmZ5CfyLGgf0HxGK+cd8+EfDqsVng3hPwjH9PuIHCmN6f1wCSwHWuAo7KigwRCmShDVreggtez8J2D4AKgpa9xwlyBjbrBoU1M6rDU2od2aElu62G63s3rSaVLfM+rLCfM3SkuKEEcAcytomJjihS9j8gc6RiuFnWbELIKhu+oYIYMZvWeydblrE0dDEvSbKmLcmM6zgINZjs+1aUC5X2QJlNvDg/4s3QC7PyzBgROwlw8KWXcejlI3jlyBJ27d6Bmdk27n7nbZiZa8nBLKGZ6l6xwJ+TxvQAeFbYEUz/PHtmEf/Dv/5DnFxMJRDaXV3G7o1T+PBdtyKLGviTL3wdo0GJbdu34UMffhfufOdNaCYDNEPtVudkBfG2huuYbiU4+NxxfO8rD+I9d78FCxsK3LBvF3pJiG4/w+snVnD/fQ/j8cdOYPPWPWhunRXPYXYmxofefye2LkwhjDKUA2UDEbZ89dVX5Tk7duzAkbMnpfbT0tKSGHjnzp3Drp27MN9KMD09Y9RxrV4sybM1BUHPgigAS+GEbUZ22W5zhIkwwMnDhxAxeHzlNWhPdHDm/DmcW7qI7bt3CuV2VLYwYuxAaK4Kx9L7TRolGp0m0OqgPTmLZtRBu0jwpfvvx5tu2INRN8XMxAwmSM/PMjz/5JN4/IkDOL6Y4s27FjAZdbGctHEka2GdXslEgjPnz2D14iLC/hA//b4P4PChQ9h23Tbsf/0QFjbvxPLZEZbPruHC6kls3hTjF//2u7FzYQLhaIiIsZOQRQnVOxZP1vK9kol25VlI7a4kkdylT3zi69iz7y04d3EdD37ru5hNgFuu242Jayaxf9jFqbU+9k5uwXx/gF/8xZ/DlbsXsHhqEU8+8gKOnriApTzE+VFO3AVxRMJOgf5wVWIQC1vb+J9/v5YHcfY5pbm6VS6YOSmgEUvOtq1/sHZsU8xa3XrnwAtDRQSxctnVQlFOdN165P3dC3D4yD0CvnQdPtIcBOt/kBDn1mScvDS2jyTKKJVQrODC+vtayEJgBqOc1hu3U4jQRXvl6cO4dvdVWDm3iG898Of40Htvw7nTLyOam8Xb730/1sMmVuk1hCGm2nSReXiV/sdN6zkLXmPfPRaPeUgHOApoqRDp/HJa61r4zIVmvRQ5hS15X+z+JZAds0cRIlwfYPHkKRw9+ArOn1kU+t0Nt9yC5YkEX/nyl/Gxn/4I7rjj7RjlqeQkBFIQzLKeDaaSfxMrtWqYSoe02khoysGkVefJWF5dVq0avZe3cBV6JOvNe9yC1j1piZKJqjBUZUnbmruQ99LNwu4Sy1iprG6giAdFA8NwZ4UulVkEY82FzMTvD3Do0KtSqmV2bh6tqCXzncQhGu0GCnaAYxJmXqDf7SLt9uUgstKlZNWGbPGoLDItP691dai8fM8q5Za01gJlQ0t90+SQapw0XKIYWZf3oIueYWlpRYyH1dUVKd5N93/YHeGJh59Ab32I7loPpy4yas0s7wLXXL0N77z7Zrz5xuvQno2ETu1KSwVFgF7WlSzrRJroaF7SsaMn8Puf+QqOnVqVd9iyMIeP/8JHsWfHBryw/wj+6HNfw+YtV+HY66dwzZ5duPW263DbrVeiGWlCp7OFOO/D0ZqkezXyaTz94NN419tuwqbZAr3V8+ithriYD9AtQ3z7688Ca9O4/eZ341PPPChB8igY4J533oqb9u5Ep1lidWUNy0vL2L37Snz/kUfE27rjjjvx8EvPYcOmBbx6+DUsL1/E5k3z2Ll9C67duIC2xegUmtWKxDnL29hA6VlQQUgsraUlwSNkaLD22coKDjz3LK7btgszc3O4uLYiZdznty5I94MsaGEw0sq8oszzQjzW6flJdOanUURNjPIQaTdHK2zipSefQNHv4aVn96O/1sOdt78d+XCEl/fvxyht4OkXjuHmK7diKhqg6EzhTNDByeFIcP3jp49huLSEe295C67esh0vvPwcUvQRthNEyQyWlwKcPrOOcmqEd7ztOrztll2Y65QCl7WjJrJc1973nBvrAXOPJI7I8SsVdnp6Co8+uYR/98lPoZdGzKLDDds3Yu+OTXjv3/8A/vzZp/Hgsy9hT3MD9s3M4oMfuBO7dm9Aowxx7tgSHn7oeRw518Wpbo51nu+YcVIm4w4wNRvK/7/9h98YQ0wnn/3j0gUbBR8HKkqiLNCZnJDDy0XiNxh0DQuWf/CgnWLl4hUwUYq4nnWEcyHl7jf/LdamBaqEZWMCQrwAsyb5/Dgg84cyoYEk6YDFDijEsmhJ4YbIS19bYh+zKWvJas6YoiBi4p4n+rgSKkZdxHmMJ7/7CF574Tl86J634sTRlzA5vwN7b38rRpMddLmpyFpiLwuzlL00heD0xhQSj8EEC99dehaTKkjLQAoCMmis9ZEo9JkvIt4XI2AWJCUPnsyLIbMZG7FUp20jwuLrx3H4iSexozOB1dPncPDICRw8t4JjKz30OjO4YsM83v+uO7H3xmswuWkSWUyMUT0Uj/UoVsMAmLWaLNWdd2HkNf/FoiTWL0k8iXZks4QnZ+qI0ie33H7uEB69HqmMa7Rj30fiMkfa4tBrGfEzc3NzGPVZ30or1opXaP25Y7ZBZPqo1dT3ca0RN41CbBgBR556FssrF7Ftz27EEzPoRPOYjCJ015ZQtEu0Nk9jPR8hKmIMuj056Mx6Joef9XmYAU7uuvQhsM53YrRIkqTmr0hJB6OwRokeXr84ZyQKFMs5Trx+EftfPI5zZ1awuHgeJ04ew9apWakvtLKyimuvu1be99SpU/jeK6ewtNYXSClIB9g0WeCWG3bg53/5ZzAzPwMEXDsmOhIyU+oj4SxvaEMht7Kygv3PH0FveYDzi2dx0417cfPNN6HTaeKp7z2NR7/3HDbv2IMDx05iGIywafs0PvThOzE1oTXS9KwxsZC4M08t+2QkWDpxDr2zi7ieFvggxfefOYDJyRJvuv5qvPTSYZw9NcTCtj34wtNPo2y00JmexL492/GWvVsx2yqwjBHOn7sg57bbJWyY4ra33I5Hnnwejel5fOfRxzE/28bVW6dx1217sXV6vrKUHQ2gPBgS7qjkgsoMwq1t5psQ0I3I+ikQ9wbY/9jjSJZyTM/Ooocc26+/Bsn8FIommX4TWFlZq6rncs02b9mC2c0bhE007DO7OsLLB49iy+YrcGD/QTzzzDM49vpxyTzetn0nev0BFk+flsS4c6fP4qrtO7FxZh7T7QmsLi8LBXgpGqIx08Tt+/bibbuvwfOPPoqZ3fNo9Uc49MwBoLEBR1aARw6+hs70Bfzcz74Xe67bjLAcCAGlmZCGW22tmhdbIA07EszO0wHmJhlnIdTbw1q+AZ/+4/tx4JXjmGtNYcdkE9dvX8Atf+9n8IfffRAPPv0ybkjmcfN0E1s3Jbj7538Kk1QyF5dx9KXX8Nxzx3Hy3ADn2EMCbGM6LUyt6fkORuUq/vcv1lhMrz3+B6ULlHF1UJIlS7HQBO7odit8v5W0VUmYJewKgqUNRqkmfDkDpY4Lu3IQiqN1L+JnPTnMmQZCkWPHNybphbTg2EtBudxlMhBNKsky6+tiDVEgszAX34H38w5qTkdUb2Lc7YvjlgU/cRZf+/O/xMJEG3e9ZQ+OHXoejYkNuPbWN6O5bQtG5E8TYisiDPpdLYdgwozKQXMCNAgmUIvh5JKtaeW+XcBIKWVx6dnlTDHRMZxhvcAJ5UUBGnETLcJ7a0N86t/8H+isd3HHvr3YvmkBDzz4EJ48dhLn0hJTV1yFzTPT2HP1FbjhxqtxxfW7kMeszqgYvcz9eN9V6fxaHExpuLw0i1rXkxawxBysTWul/E2x63pqeQYhQgzHyVpedEwgwRJY767LvRMyswzuokJRmCuWIoRCUrC8DplLqcBKOEWLDGpiFKt7Fljrr6Edh0iPn8X+hx/Fzp3bsHDNTnQWNqE5sQF9qYt/ESGz+OmaJ2zB2ceoP0A5JApLT5PFS5WmqpCZVv0VSId5B03W3dIYjnvVYthgVCkIJxbQmnt9/0V86xuP4NTJdYEJjh07ilYrRpL3BALbsmULbrhhLw4fPiTr/eSp81ha7mE0yAUaKwpWHQjwDz/+Ibzvfe+SOBG7jrG9poRHmK1rCYMVBBGEWD52ERsn5hA3QrQaMdri5Q7x0lP78Zdf/Dbas1uxmkdYIaNtto2PfPRObNmo8QdWIxYiB/cIoTBCnMs9rJw8i4NPPou5VhsfeM+9OPDKS5iamcCOK67Ed771BBbP5ti0cBU++dWvY/eea9GeaeLqK+exZ9ccrtwxh++/8AKuu/Z6fOlLD+Dee9+HR77/OO6++x58+8HHETSaeO34MbSSHB9451vwpmuvQLtWLZaGCRPEBN7uTNlZ1pwr7g9pplUwhyFCVo7QDEtEvQGe/u53UVwYSrbxFXuuwRXXX4OVbIDm9BRaQRPD3hD9bCTkgNb0JHZfczXaE02JRSxd7KHXzfFv/80nQV5EN+rgiZcPY/FiF2Tazi1swvmLyyhGMcK0IfTaiSDHVVsWMNWKsKEZ4vorptDePIN73v9uXLllC9aOHsdT3/ku3v/+e9EqQvzlF7+M5TTB4bUUycbN2LG9ifn5GDt3zIIFRpFqv2iYAUmkpNvVznn04kcFPXUGkgvs2rYZRTbEhcVzKCY2otGawbPP7Mc3H/gaFiaa+Oh77sHghqtEQTyz/3Xs6Ce4Lkzx9luvxjs+di9aJAGtrOP0Kyfx3DOHceb0GhZZsI9tfKMpDMimarZwsbeEP/n+Y2MP4tD3f0/QLwoGZyOJ2y81SzQG4Li75EvkAXJpJqKUTi8IJlS3UU8OlmdSu4IgvuwBZA9ae0yBzCDCPq5ApG2j1M2nIFXeN9Pe+fnGBJPSyMQo0eutibU1MdkG2Vveq0E8l0B7v1Jp0K10DFLiEmGICST47te+g2cefgLvedtbccPuTbh49jCW1ofYtW8vMD+LeMM80XyIQUd6ouPlVjddSk9Upcg1wKSeFKQ0r+eQeACeY4hNSdSVqEByZY4hq2EygxcNbIgm8J37H8D3vvhlzAxSXLUwjzfv3YPXFs/hewdfwWrcwM/83Y/jqUcexkQ7xvs++m5s2L0JWVyCFEstkcwsZi0ZzTHR1dbmI1oUjJCJzI/ESqxG1lCTIQWuYeVZJojlufYuIOtJmE+a7a3NkEy5UZxbnXvOgUKRWvKYtbt4Ly2K15NYlASTU3qlrMek5cAFYiPLLGAHwLEy9hhUMephNizw0Oe/gPYgw/U3XIeNV25DsmkW/ZBVbUMcff0cWhOb0BsBU3OTiFs9gZjywQiM0dOLEEXGoGdVRl1jS7I+rDbKzl8Gk3E8Uu8no7ejSkt6FFi9sUe/eQR/dt9XkA4JjXVwfvG8KIjJNumHQ/EiOO+Li4sSbzudjTDsDhFkhKoaKFsNdIsUe7cW+B9/67/C5FRLgtcIyL4LEEnswep4mZfNsa4dPoN0qYtt2zbjmaefwMryBezbtxcrS3189asP4h133ounDh7CGfYe3jiHD37kLmydZ/JeJjEcZh7zz/V+TxhARW+ETh5g/ewFJKMcb7npTRh1z6A5uxFpMIG/+IuH8MRDL2LrlivxxNkzmN+xEa25BBs3NrFt4wTuueOt+PqjT2LzwlZ89SvfxJW7r8Hy8jpmpmfx1ItHkKY9tJMSt7zpSnzkA+8EPXiSBrxwIz1y6dNMjw3j9pqEVgQeYkyIXdSaCTKMMNGIMJmXePxb38bKmRXESRPvuOduaQQ1YF5GI8Z8Mo3ueg+DMpPmRBML87ji2qulwi8ZbSsrXeQZvc4UX/nKN/GlbzyOo+e6UsuoRxiT1rWUKokQ5zyVA2ycCLBtroHrdm7CHbfsw+17r8Tm3VcI0pLkJUaLS4gHKdpZgaULqzh46Bgmtl+B+773EK668Ubc/KZdCAIymLpIpHMVMBoUCFqaUKvnUysp0GskRMYy6nPTk9i5fbPEm1iivZiclJYEFxcv4Lmnnsa2TQu47ZZb8P1uH7/79W/g9PkBNpwd4K1Tbfzsh+7AFbdeJYbR4MIaTr96Eq++8ApWF9eRtBIMihLreYKVPMZ6kODC+gB/+MgTYwVx9IlPSZDaqztWzBhmpVptHf6eVEyxhPMA2VBZHOPaRMRV6Z5rwpsqDg1Ee+kA3sNhppphi0ajKS6kH0bBSDNCEvQGiOW3wKRKKoCspDBjWYZSDi0DfDGbQdT6q3tQ3dP3xYq1bNzKy+iWuP+z92Hx2Gns2jiP3ZunMNnMcPbiRUQzU9hw3TW48uY3o2RnOHov7YbUb9FL6/7QgvT3rLdUlCA9uTi1MtBeilg7fo2TrhzeYRIe4w9sHdgIOpgqO/iTT3wGDz/wDWxvt7AhKnDD7h0IJ1p48rXXMOpM4s6PfBRPPvow8qKHf/zP/hHyqRADBiIHY7/BYTsKcq2LrxtQNqEpDgpo6RlMBSWKTdlVzkiiwuDhVc+AYx+XY66TAkS4G6lAoLXhSAQS8ze82ilhDYEpRVGSS6+xr2pMjAMwv8B7MZAJJMK8QLPIMJNluO93fhfvvOlmzM1No7FhCp1NsygaTfTzEEdPXkCJCcTBBDrTHfQ7S1KDiQKB5f5JNeW92MfBlaPHHGS/Gu/cOfmcBxoCrNFUj634/n3i4ZP47B99ARfP06Bh3gYwOzuJhU1tnDhxAlu3bMXWrVtx4OAB8XjzRoJ2WWDn7ByywQBHzi+i34xx9c4mfus3/yUmJprICsYKhpLhSholA4gC/VlpFa7u0suv41tf/DJuv+1WdHurmJ+bxcaNc+ilTXzyk5/BlTu2YcvWbTgz7GG92cJNb78ZGzdOyrCluU+jqZZqM0bMVnCDEYLuAJNIpCxJwnIow1Ukm3bi+GqO++57AEunLuL9996LciHCOrpY7F/AdTdcg/WLK7h21zV4+OmXJHOZ8Rh2kJyensWjjz6BeGorTh99CdftmMV/8Y//LjqtAL3uquR9eOIMlQD3mMQkQ21OJXtJWE1auoYBaZJumhMNTDZjbGq28eADD+Dk8XPYu+9GbNiywLqlSJn8x1IzWYTeeh9Ru4miFWPzriswtWFOIJvRYACSKlixOknaImfOn+7j+Wdewyc++buYmdsgMdgVWtxnzgBlimuv2obrrt6EfXu24uYbr8bWzQtotKYlyZBxwTgL8OJTz2Hj5AySrMTps8s4v9LHhdEIp9aXcOPtN2PzfANRMEQSkWMVIMyZjNvGam75KkJzHpd3z4VSXmLT/Ay2bJzDuTMnMTc3g2huHsP1Va6WkDBixoobbTxw7jz++LsPYXUtxPyJLm5tRvjbH74LC9dsF8/13KkLOHX4dTEEpuMIM5MthM0YvbLEYj/FiQtdnF0e4HcePzhWEK8/9enycoqguHpSmtporsYoEc8gLRFKrXTNO1DBwEAlsXVVCh5k8XpAnpjlWKPHHMTi9mxYq2Qo5ZpzVRCEG9jWr9cd4aGHHsLjT76Kn/nYT+HmW/ciL9YRhNxIKUa9sYZwiqxgyPRy6EFY+0hXEOFygW9++Zs49epRfPDuOzERDrC8eAxhI8b0ts2Yu/pKtBY2IQ9jjAYZspheAeEPLYchJYstsYxzIoW6mJRjzYSYnUi3Q9+NmL3SKZnVSwVBa9ID1RIEJcWUWGvAoNYkgkGMb37xG3jsO9/H8snXsRBmuGpuCtu3b8XiYIgzvT6mr9olG2Zhyyx+6dd/GevJCMMkR9SzejeWY+PMsnp7TKHqGqzEQ0jjQGr2FFS81teaeSYWUxBYzmpclbWMWZ9P7h9tsqPd0iSobSW/+yOly6qSpuCLxVJntzeuNamy3EOubLuE64yy6gFqutsT9BJOncfD9/8l3rnvRuzYuR3FRIyV9VVk3RFaCwsYhQ2cOnUBuxZ2Ybm/inQHAVxTEOJBWG9pSYMoRSF65y9RGIVW3+T+93LaYnCUrD6srWad1sv3e/GFC/j3n/gM1pZZxl49sauu3oWzZ04IjCEGkuVvUNF2kjbm8gFu37UFV23ZgAMnjiPZsoCFN23D3ffcJQYW3WFOtZTZtjV0JSb1fqjAV4c48tIBbN26BVfs2MI0bfGqH3vuJP7gD+/Hvu0b8Ld++n0IJ5p46thRxJu2YXLDVqGfTk1PSxVbzu3GzTO4sHIc5aCPSUQoV/tYfP0MnnyICV5TWG/P42I0hUcefxI3XbMb/+1/+WvIOq+hubGDzz3wBbztjnfjlRdOYH5yG77z2DNCl2SuxuL5ZWzauAX79x/ApbAMqwAAIABJREFUxWET6cVj+Gcf/3+oeg8ouc7rzvP3KufU1TkjdKORARIgwSSKmaAiRUlWsGTLli1r7NXanrUtH3s83vGux+O1HOY4yJJsZYuiIpNIkAQJIhAgMhqh0QGdU1V35fQqvT33e1UA3OeQABpAofvVe9+993//4cPcua0XQ5wJpAs2jTFuWpnfyp03JzQRtammsil+lPhZizD43HS1RfAbGm+98CKZQoU79t9FrpBXaY3SkChtkijDJRhI6OROOxs3b1Y2NzVp4NQzaUJuJnKhUS9bsNZdHHrpFdZX1ulv76WnrYujb5/kwsUrbNjcw6Yt3Tz06AHcfqu677K5Ct1tPawurFIt1jhy+KiCLzeNbGMtqXP42GnqFgt9GzvZsn0TXncBzZAzoIjL4sIijg26hbz9VtRxkwyiiB96UYVwDfR1Y6mVSSXiDAz0UfdEKKXXsNWLJJLrhDv7qdg8fGP0LIcuj1EuOmldyLOtVubJe3fi9IR469hp1lIlQt4gXX4PvUEPfp8LT1CI/kUyulw/OxM3VvnCi+dvFYiF8981rTYaVDBzghBbXDNtqNn5yxiouv2iJA+ZsI10xmYXqRpm1c3LRVfmc4ahusVm16Lyf28LIDF3GLew3ubeQv17dcG2BWJyohkOXnjhFa5cvcabr5/lyScf4XOf/yTBiBObXTj+Raol8wI3O1hzsWUuGeUNa7J3mlONK2/nxJsnGD93mY+//ymOv/E8d+zeqOwsTo5eYGT/fpzRKF29/UoVmRU1dcXMkGgWuebhaFJ/a2pkb2o7xNNGTOGae4YmTFJtuKc2X8dcVlcw9DI2UQxbXKTyVY6/fY7jr5/EkFhDEdSsLtFhNehpi5LVdVYLBcoBFz63nZ17t/HoRw+S99TJa1W8FfOaN5e/pjW4XOcmx988lOVrMtPjbu1Emsr05ufldUzxnamiNym7zQmiQSFrvK7K6hZMXwpEg30kh0VZbCAaUFQTbpOb36XsKsT9N6/gHtMwrk5RMHe5zyri+Gu64sq/LxrYzI1lvv/Xf0+wrnHXXXcwctdupqYmmLk0psgFfSMjTIxNsTg1z5Zd2wjctcFMORSfIzkIZLKTKcpuWpLLe9ZUs6vJV3ZHcj9rJkxmTrZiDGlRf/b2KVhNQVU/K0tp3j15hauXp5gSO2a/j0QiY/LWGyE3GwYHVfGNzSyxvTXAwR2b2NbbSryYwRqJ0PLALqqyMFaJhlUkeUw5ljazQ+RnYlDpMPM3XIZGbHHZtBGRw93rRmi9p68neenFo2z21/n1jz9JtKeNkxPXcXYPYwv2Mj09QygUUvRgt9tDIOKibKxhrZVxVetMXLjCO28cZ/vmHfR0DHFyOsbP3zlDQc/za5/6AF/47IeYW31JPCA4fe0aLk8nM5NpuqKbOX7mEuVylYH+TRw+fIRwKKo0AIupOvuG2/nyF57GVl7DKnoGORtcPtO1tqHNkK9J4DurxdmI2bwVQ2syzsDqsBGM+OlqCVNaW+P4L17F1dKKPxw20YyGS66cU9myiCtdau8nO7X+nl5FTlhNJXEHAwTCAcUcE82IqNrz0hg4RK8Q451DR4jYPLT7W7h6aZar15dxh9184fe+QLQvSs1aJrG2qkgk6Via4cEtxFdTvPjiq6yns/j6+8iJT1OuhtvjVOLDnu4wLlcKn8eGSzSUxQouq49y0UB335r6pXEzg4dE6CnJfnWGNgyQScQoFbL09/cynyjT2x6Gcpr5hXn6t+6iZHXz96eOcGpmAaPiITqbY6RcYlt/hMXZJJfGZtWewWFzsakjxM4NXbS3RejqjeLwVKgZJSyGjVS8wK6//vl/hpiUSVbDAVTtHxoYsxxgTQ+V5nJO+Ni3d5FKbCT4s+Q5i/JTUtpyBbUX8LpcaslSUVxvc3xq6igsUoQME2NUu4FGNVeB8bUShsVFJlPj7aPn+Pnzr2FoDkozwsVuYcuOjbznkbvVj3XZV4gkUSC9RtSf/FxuKvmQ1xcarTq8G6E+Ntwcfv4QC5fGeebgE3z7O//IEx98EC3UwqsvH+KZgx8klymwns2zacc2PP0tpPMZ3B63gijk4RfFtNqLCINHLdlK6oYXOw6BBoyGV1KTUaUOben0xIKhkekgp7YcgvKfYO+a4ea1Qyc4c+oapaIwXWr4Kml6ggFqyTWyiRUibT6Gtg7hc0qOYB6n38Hugw+TCPpIC42vaFJHlUeUios0HUul0KqD+jZb6uYk17SsbrKxpOuVZbrpYGqqrAUxVvsomymWsyomDjhtDmV6WBIIzloBe4VSVQR7si8SPrnQ13WTsdRQzirISnNgswjtWESOiqCkxMTlgrCnBE6UvUwFi9NKuS7ggUagauXwP30TdyJDd3cr93z4UUo2g7npWbxuH+FgG4VcWQW+tA70Ygy0qAmyqTNRFhCaBb+QO5VNu7kIl25dPuyyxdY00vmsWo6LxkUU9F6JfGzcu80dm/xYlL8nVhkVWJxO8ZW//DpaLUDNIuZnOjYjg99h8KmPfJyzJ85wdSnJMw8/wJaIG4eeYT62SHSgn86HdlKWhqyRLGdqLkTp61I+/mIoaRcjPXE3qArttsTUjRu8+YtTlDMafoefro5WFvMVTp8+w0Ob2/j44w/gbW3j2I1FwkNDGG4HKysxdQCLKtvt9uFxu9BLSSwU8DhtjJ4f5cjrJ3j4vocIue2s5iw8+8Ih7M4an/+Vgzz0np3M5+eZmVtCUlx9oXYuXL5OfC1NteJSgsdoSwdH3jquGqtEIoVeC/DAvn7+8Lc/TFVfIl/OUxW2X92NxajhEP2JOBdLkJPT0xBDmqQPuR+bhI6yy6IU0t0trUoHEZua5Pw7x3EO9qpAHBGUCkuwpleViV+xLJOBHatmVVGaG/sHcdqdXLpwHpvHxfCdu9E8QoBQfvOUxK3ZZufs0Xc4/POXuGNoGx3+ENcuXyFdyrH/4MPseeg+oQPidbqJT01z6c0jzEwvMDS0k0yhyrkrY6SKVRKOgHr27MJ0UwQIC16vm7YWC36Pk5aQD7fDgsMiCXZiomfmmgvCKbsHaUqkSddrJfxY2DWwgeWZKWLrq2zbtZ21UoH21lZWlpeVCHHLjm2sp1P87btXGF1cwaP56FrVGSiWCPk08imdpF5jMhYnqxdpjzjZNdTLHduHGd46RKQthEsYdIl14mMTDP7lbSymG6f+TdFc5fAQ6ENFLzaFGo1dQhPLNrFXMx/hdnhIwUqy0nVKRGZNFQjxuPc4zQKh10xxmXqoxBpXqWKtSp6vlp8N+EJRDEVAVS2RTJd46eUjzM0nuDY2x+Wr47x3ZBvDI5t4/9MHOX3hBPsO7KG7p4NKLau+Hvn78j0oZ8zG/kQ+r2CcJh1XmeQ7eOv5Q6xNzPOppz/E7Owo7hAEe/sopIuqW33t0GHi2QwHP/IR2rcNKG59UwavuPONBrop/pN/RyAmoT8KDdikapqWy006kVUpgU1GTFPYZcJQYuqn8e6pi5w4ep71NfFlF5Vjle6wk42RMD7xKMqnaW8XoZKVeiaLRStRddbZ9NABXDu2smbTcBVMaK3JMmsyluw2M6heFaqG4lV19I2dkbp+zT1RIzPCdJY1rZKbP89KDob8PQlaL1eVmE8FRdnFT0Y2KRVKRZ1aWfBVv5LwC9tGLcYbDCa5BwTAlIehKBOp1UVZr7O0uMrC3CzBkI/+DX3YPXaloK3J6tJqw5urcfq7P2PA7qG7p53QcA9VwdHFu9PtQa9BpqAzs7BIpLsd3W8zfXlU/KjpoCs/ir5EaLym27CpiVD3swi+BPYq6Wq5LBOc8p1SngcmdCpQW3MvU1ML1CoOzUG97ODwL87w1utnqJWs+H2wbUs3u0YG8dncnDl5lp+dvcL/+uPf5c7+dk68/jKpUo4999+PdTAkaR3/6T41bSsEEjODpuS90yvmjs8iy+Z8lb//62/Q0TJAT1s3+Wya0WtjVAsZvvCRx9i3fRNXFuaptvXg7OhUI348vk4mncfrDWK3ufH5pECsk04v09fVgbWm8c//+xs4bF4S62lyZY10ochd+0f4+Efuw+vRiRlVFlfWiLb2cvLUBbUXXFqOU0gLi7GKXqpRLIhos6aUu86yj5HBEP/3H/0KYa9OpZpTzVa8KtCdMMLtqsOXJkacfBUyoaZRc18iBUKhFy1+ujs6CDhcFJNprl0YJb4Sw9IhwjhBHSq4ZJ8iVjOSIa4Jfi+/rCu19K6R3eqZvHzqAlPT0zz8zPsJ9nWq5qOqV9S5JXoZS6XG9bOXmLs2QcTjY2piktb+Xp769MewtQZVJyOagunRq1w+epLF+RXKZQ3N7mMtWyBTrpHzhdTzIk+DopsLLC1mgY6qIqqItqqzNYzX7cQjLD9bMz/CXFA3vbhE99Xu9rGlq5vx0YtkC2n2HdiPNeRXZ1xyfZ1QOIzH7yOeWOevf3GUq7E1gr5WWpZydBULuF1qK8NSIoM8dXvu3M1du7bQF/XRIS6uYm4omp5imcTsCtOXrnHvt2/zYpo/9x1DLUakm2qkZclN2PRVUviz8OIbyxMZ35pRmmaYvYnllSTv16bhkMlALyvlr2mcUKNUNemTiinSyCIQi95KzaS5NpfdzeWvaJevT8xw8dIkKyt5XnzpMAtLcR4c2YLVbuHL/+0PKddLvHP6OB/92EcwLMmbAj15Penm5WZTFtgNf3xFr20mjxluXvj+j6mt5fjgow+TL6xQrCfpGx4mm8iqxKgzZ8+TLpd56uMfJe+oY3c7lUhQbl6T2SL5Eebuw8SxzcWuXCuxVbBg0kZv5V2bB7AJxZi7GsUcE8tpHcavzfHiC4fIZQUOkcW82F/ouGwFAnqV8vwc/nqZoNtGSzDAUKQFp+wcBGrb1M3GJx8l7rDgsZi+/woCka63ZuZuO+2+xmRhxh02O2JZtqv4RbH4KBTVmK/w+du+twbSob7Wis1nKp1Fx6IX1fstvCPdIWloNXWoWuo2tLpoSBwUDR2HS2ApQ8E0pgZKGDpi7QHVsp3keplT71xRnHS9mMEftNPZ28a+e+7AG3YpW2Kfy4MzVeb4vz2LN1lSNsuuvnZC3a0M9A0QjLZQcVjIVsvEMxlcQa+aruRsFzhLjM3qFTM8R2tMfWpqaGQmSBGpSShNSVe2FMooTfYXstS2i9+SSR1WqvyiMirAsDvVdOQVJlDZytxEgldfPk5yJonfrylbhQ9/4DF1kK0uxvnjb/47f/TFz/Po/t0k5qdJ60UiGzYwn16k1gjcMdPbzKlasphUB01NOQrXrQL7VvDWXIyeGuPlF47i97SzffsuFufnuHz+JNv72zh4/35lgX/08igPf/qXKdtdWDUb8XiCTLpAd1efEt2JsaOmpZHcprawj45oJ//wN//Mu6cuU7V61UTQ29fBvjs3cv99m3H7NFaqHhaWVkms5VldTWOzejl/YRSK4h7gpFSU+010IzIRydHkoL8zyHvuHuLBuzYTDVgo5hMkDTcZvS5yMuVQbEgMsEV0ASY7sMlwkvtTYLH2wR51sFr0CstzK5w6fYVEtkrOGqZU1Qn47LhdBsGgTSm9DWtK2Z5rZSsRVwt3bL2T7FqWC2+d4Y3X3uS9H3mKgT1bmIstsHf3LkqpNIVEitRKnK6WVsYvXmZ6bJxyrc6Bxx4hONiNxe8hEAyglapcO3ORmYvjLC3GKBRqVDUH6WKFfK1OKexX97t4uKlp3mZmglvFHl6cEFxOWWqaFuGhEO6AxBTYsTvkrJV7TTKtpdkuMtDSxmCkheuXLuALetizbw8lMRttCJKbE5agEC+eGOVHJ06QypbpKlgYdFlp7/TTPtBNz8Am+gY2E/R5sRRS1FKrGJk0ayvryvCvVICFGzHlyfWbF8ZvQUxSIGR5JR9ymDWLQRP2ae4GmmI5MzpQ8P1b4eeypC2Uy4p9oh4WvaImCDGtk5VR5bbEN+kEzVwAlCGgekgbthRmp19XHZJmdTMzG+fv/+EbHD9+Xiksd3e20d7Rzsc+9XFW46u8/tbr/N7v/y7tPbcsOW6fRlSRa1BbpbuX15c3wmK4+P5Xv4W/aufB/XcwMXWevk1R3P4AR996m4OPPsnPnn+ZnpFhDjz2MCl5kBqutioDQnyIGr48zeVuU10th6TD6sRhM+MQ5To17Rh0ceG8rajKNRYIZ205w4s/flOpZEtFgaAEnhHqXwFrPUWbZqVVrksuTTYVo6ejlc2hMFTzhLsiJDwWtr7/SarRCIbTpGuadt0mQ0jh6A6vebEbmRrNCEazwKv/q2lCFXvZldyWrd30LDL/tmgKpIAUqJeLyqxNnD2rTj/lioYuTsY22cuIRbJVxco2JxPZNTRhQK/LSS6bJ7FW4vjRSywtZKDuol4tUTcK1Cw62/cOs/fu7WhSoAVGKNQ58tVn2exsIZFMo4fcHHj0IVpboyzGlsFtx+YTFXwOzWHF7bEpBpNMDFq5aorl6gYZTbyazN2LwGnNZD2tUjQP5walWbFrKmXqQti4LcdCQZYC3VmFIivmghLF6aaQgp//+BA3zk9jten86uee4Yn3Pcz1K1eIrayzpFm4a+swA2E/mfgyVZeHeiDISnqRYsm055YlvnTU5j5IVMUSgSrixix6KYvX48BbdfHcd1+gmLdz/foSqXSOcDRE2GuwZ3MvvdEW0qk0M2trPP1rv0ZclOQ2N1eujBEMRGhr66JY0FlLLBNtszA81Ec05CGXyvPD7/2U9bUChaoDp9hl22v0bowwvKsXu9fGUtZNci3DxXNj5FJyn7iYm14gYjch3Gi0k5ZIO4n1FMvLq1xYmzMN/aoVvvirj/HkvSNkY9PYrB1kLW7Wa1bKFnDbKnisYo2i3zRqlIaxs6ODru5u/C1BRWzQ4+tMTizy3EsnuXAjQaKi7kY8bgsBn43e7igDA92EoxW8bg2rbtAf7WL35u2sL8U49fJpZqeXiVdSPPnRp2jriii4tihW2hcv4rI72NQ3oDITRLGfKel0bB0hXs5jD/roamsnJZqRs5eZH1tkfS2tJohS1UpGr1Ko1yiErOqMs9rtjYNfSCsaxXKRqpq6HdTFpl3M9ixWPH47oZCfYMiDw2WSIuQ5s9V17hgaocUmdijnaO9so3dDH3mLeWYK5C0FKJlIqK87FSvxiyujvHj4GD2amyfu2s09D99JJNqhaMfL8zHq2RzF5XnsxRT2ch1Dvu5kkWLRylq6zEoqx5enZ/7zkloWhc1JoUlvbC5hm123+rXy1xExjzlxCJwiB6NMFQWRndcNVSDU9KBZzAfSMLufm5CUKImFTVA3KJXN5XLTckMVCDnERbRk9/HSL97iK3/7NVZWi4QjLTzzwN2sxmPqsF6OrZDMZPgv/+W3ee8TgzctG5r6iuYSUi1jG06czaJXLsKzX/sOPd4oLW4Hp959gw99/HEVsvLtb36bL/7GF1lZS6AF/GzZf4cKhimUTGdYU6FsQjWmtYRJETY9lBpQVlV4zMJsakxYDbZGsWpQFipGY6EunZLP6+X08VHefvUCOQn1kMIq1gpKpFemzVWnxWYjUC1TSK4Qiy/g9TjZPdBHNZekqytK0lKjZfcuBu64g5z3ltK5aZanGCLcoqfeVC0r/F38mEwfHLWY1XUFBUnn3XxfblYWaSJKs9i0OrnsGnohqfIypECUjQGCkT50vJQ0m1rs1+2SUiUTkmnfLY2FyRqRrAMXV0avc+7MVXIZcbMU3xm7GvcFldNrGaI9AR576gHcAas68MlVef5//SvD7nYSyRwxo0Lnlk34ggEO3HsX80szWB3ibW8QDPvR7JIsVuHG1TEibh9iCt3T20PKbVKV5fttwqmScxIq6FQ0A3c4oJS5wk8XXx/JGmgSDmTaMvMFKsh3V60WqFWLeBw+XJYgv3jhMEdePcWHn36Mpz/2GNEOUVRnSWfy+COdhKU5SsbJZzMcH71C1R+iY7BN0RkVBVVcbCWHuCxwkuwyLFirJYxCCks5x0BXO6mlOD/70atoljCJVIVsoUzvhh4GN7Yx2NdK0OZjdnIOX7CFgS1bWEylVZG4euU6O7bvRtMcTE7cYHL6Kh/9pQcZGenHKBdIxBIcevEI6/GMgjxddg2H18qd793Hkp4gIxOsd4hro9cZPXuNct7AY/OTXEvTZq/S2tpGJNymHEYX5peYmpwm7iioAuy1ady5pZ3f/cwTVNYmSNeinJxYxL9pO8GuDiyVJB5LVsGz0qjI/ehxuxnZupWA34/msmHkMyTmlzh6/BLffvEMC8UgWWlQrOB22nHZBf4sEw2HGdoSZu+uTfg0jS093Wzu7FD+TUdfuaCm1ncvvcuHPnqQPTuGcAqRQs+TSK4R8PrUVCzmmDJN2oMh7F3d5C11xBtJ0JG5K+NMXhonNpMml9Mp68K0d5CvGOSNCvmQSeeWAqFQBdH6iC2XtYjDIsLeOlQsVApV5ehaFUKOxH56NDq6QvgDDvKFNBTSPH7gPlzlClNXLzOybYjWrjaqgmYIrNYQBmcSSQXzhjIa33vnGK+fu8THHnmCx++9A92ZZ3U2w5FXjzJ7fRZbpsDu3k6297Rj1G0szcdIrWXJVyCLlazVypenbtwqEBMnvmaonYCM2I1YR7GdlgdZHh55qOWgkCKguk9DjNQkjMYMl2lihIVylYqh4XG6Td55Q5ik3CgbQoXmganEL7JIlqCKRtfUzBhQND7DIJUp8ZW//SqvHjqLoFuRaCu//oEnSaTSHD91klQ2pzjI733ve/mDP3lGZRALBNT0dZHXbap51UMtcI/brW6+dKLEs9/4Ltu6NrCxo42ZuVGGtvfS3t5Ocm2dllCUdKFAUbx+erspCI2zUlbUO8W48cjrmB73UpDkeklHKZYSKpREOgPN5HarBXSjUBQrdUoqCMHs2uU6yN999jsvMHk+pq6vSe8TPBo8NgutVp349A2K8RV8LgmHzzGwuZ92rxMtl6YzEsDb3orR1saO976HpF/4e6byXOU6NHQPtwexyEQj16QZMdm0yfB6PIpBoVTjDX+um2FODe2EFjuOzSJQUh6bJspwXXV2xeJ2fvDjw1h87Tz5iU+hu+oU7UU8dTvlvK6+z6biXL7PYkbj2e//TGlcxMGzXhXVvIWqLjRgJ6VqGruvxkNPHKBrIELNYcFr9fDjv/wXLAs5hoa2E9mymU137hbzbLLpJNGIj9OnjtHd1ap0AQk9gZ7Nc+TlQ0Q9Adr8IUZGtuAT1XnDoFKxz2w2XnvlEN7ldWp2C8P7dtE2NEjJoZGvlgkYDZuSBswk10SaKk8wqjr7Sjkn6xdsdQ/Tk8vUyk7e/6FH8IZAc5gLdvG7sZcd2PUi+ZVFZm5MU/UHqXgD1JxVnG7TOlxlYkiBlmfN6lV6CVelgLOUw1cv0dcSZn5mhmPHTqNpIYLRfrbvvZO6+CMFQNdz+Cx+YrNxBvs2Kcxct9l489wFCnmdvXv3k8uV+Oq/fJ0nDj7IwQ/cScAvupUclUKFlbl13nztCIV0js6OMB0DXZy6cZW4tUpS4Mq4XQLVmLk+R8ARwal51KH31N07mJ2dZ/TSNTZtHGZudo621g6CrR5S6Twhn4def53H93QStaa4VvPz/DuXOL2YpmdkC/fvH6LVWybkC5Ev5AmFwmzYuEGJ+hQqYKmTWV1k5uo4P3n+bY5NFFiz9JA3MpQrJcVQ8zi9eOzieCs02Ryb+lvZv2OYg/fvY6DFx+Sls7xzdIJUymBuaYr33H8H+7duJmiRhLpFUamyHl9TBUmgH9l92IIRam2tJMtFwq1R4kvLTJ27zOy1GeILRXX/FkuCDNjB4aFiNYg5kkQiEZWqJPeZTajOFoOKI4fD4lQWMFSsuGweJZzM5gWmFsg9T0vUjddvZXpmgm19HXzo4UcprsZYnZ3h7vvuwhfyU5DltkqXNAW8AlcVUlnCcZ3Xp8bR2tp5aN8Bytk4C9k5vv13P2J5ep2QYeXeLdu5c6APSzbBxOwqGRFctneRLpYYX49RDvj4w/HpWwVi7Nj/VmZ9zcDvJqalvrGG31CTF67EZzJuK58YM1VNQU2yuCxXFf4tH839RZP5JK8pH/L3mwZozT3GTfaSy2WqKWXywM+5a7P88f/4Cteuz8j7RtDtYmNLH56WEKvpBJlMihavk73bRviDP/0SDmcNzVakVMoplpXb6aOUW7u595DXNt1jDZZXajz7ja9z/84Rtg52USiuYXHW8fUMUMoVaXEFOfna28RvLDE8sJH+jz9O1iJcfYkxrKpcCJMdZSps5dcKmmmKCR0SuCQHrUmPlG5QPmyGTdGEm8Kn5vV97jsvsDolKnQz/lE8reRgF7uGqgjKKnWchkbI5mZtYQm/x4HbnVa6ky6Hg55QkHy7g62feIKiM6wYLx7ZFQnjqmoK32oNiqRiNd1u/tJQ6MrX1xQrqsPTnqMiNtN6lRarRn7mKtnZa5TcVga7vdRLS3g9buy+AebXrPzgubNkEnn2bN/F7n178HcGKNrKSJOkIJBQRL0XQoWUa5VYqfOTH75KtSyQnVeZ/ZkdiDDAGhkLtiL3P7SVoW0RatUSVt3JwqUbnHnzHK0tPWzYtou+rVso2HUMPUd8cZKzx49w997d7L/3blL2CtMzq4yNTpJZWmUwHKQt6KNj82YMaxmcFuJJSV/zkUwWSV4coyPsQKsl6N82yEIlh7OjDYdS95omhPL+y3tqsp/kENfUTiOzliBscxGyuejaNIA35FO5D07xolpdpZ7J4TGciuKJ282lqUnqgkU7bORlMnfZMRzCYtFwy5/JF7DXAtjLJUJGklpiHodysZW8BC/Xrk4RSybp3rCJcGcfmtuPx+tGkxOrXmc9lSTU3U7GYlItz71zmvb2jQRDPRx75wyvHX6DP//T32fTgB9LyEu6qqvmx16pk02k1SK5tSuEN+zkxtwCetXKxI0lzlxYZ/zyPItT62r5Wy/rhANeQl4H6WzcslXpAAAgAElEQVRBQVudASc7B9oY6WtDp0QyD63tA6Tmp7ijy83GYJ11b5V3r6Z54fgCJWuAR568m5GRVhy1HJrTRteGAcJd7UqbJOeMPz/HymyaXxwe5+dvXmWt7iVjWKiIrkJMKhv7vyZMLhN4vZLhji3t/M5nPkirE2ZGr3H28hRL8QQUcxzYuZUN7S14tLpaqEvaWqQljMUmSIAcwHWCXT2U/CEsXi+BUIT4bIwrx85y/fwYqQxqgsnUTPW9kCWcVieFmg3NXcUVtaPbxV5btqryu6LMt+FRMahlwqEA/X19XL84rSbiWl0MSXXKSIzpOp+4byc7N22msJ5QZ+fOe+6mYAFbPovhsCm6tvJ2k8V4LEFmdZVC3aB/204qFrea7o4dPs43/v0lApk4Tw62sb+/C8Pq5tpymqtLa/REPAwEwWFUmF0vsFbz8htXZ28ViBvvfvVmgWh2VU1qqxxQKnaxUUAU20mDQlk44Saer1KaxNNFoAGJKZQlYMOnSIqIwuIaBn7SqTZjOJUHUwPaaO4l5MGziMCs7OD5107wN//0HVZiSWyyaLRoBDQPrlBABftksykGO9sQ0PtL//Xz7L97BzUja/rZ1DSl5tRz62oCkq9bRj61O6hUWItr/MfXv87Dd+4kG5tDguL6NnZjD7by+uuHue/AfVw6N8rE9Snef/D9hPeOYPGIOb+ZodssfGaWrmnK1/S/l45HFtqSFSEB83Lj5HN5czoQbL7UyFSQlCyxrq5W+emzr7A8KTCf6TqpOPmy1JdIY0vFvLaVukqRs1Tr5NbjhC05XF47fW4XUYkjbXWw+YMP4NgwbDJ1ZEwWIZj83G5Hb+R7ynsh+5jmh+LVu01RknwfzYmjJtJjme8qOrXkMvrSOKm5MVr7g4R8Ntx2ocw6KVbbeOm1UfJ1Lw+/50E29HaRyafQbTUsfjfpqpWSNA9uk/deEfsAi4WFqSw/evYVhF3ldPhuFoibKYKKHVTk0Uf2EG3RSK7FmJ9cIj4XQ8/V8QZaCbR1MrRDjOoczE1fYWVujL7OIFuHBvCJVUpnD+FIN4VshRuXrzJ67AhaucDmvVsVy8UT9JIv1chkJWvAypkfvExnyEE0bGHwjiFSPhvFoIeIxXOzQDSpyU2lb0EsQ5x2BT0ErU5lQtcxsMEMEdJquGpVcrMLxCamKNkthCJh2jo6FESQyefV+7ymWSlpNfLVImU9j5RLZ7VKSCLoclnclTy2shkQkyvWiJftLCayyrjP7/MqdW00GjF1LRZpjpykslnaN/Shu614vC6K6QJ2e5TJqRV+9sLLePxOfvu3PkvYV0PzuaioRWodm8qFtih7bYvdYH5xnvnFOCurea5fn+eto++SS9Wo5Z247F5lwf3kYw9TKRU4fvK0IkU8cNcuRrpDuOslUqk443PrdPYMMz16jg8fGGa4xUbeV2EhZue143PE03X6B6MMD7ehtdrYODzExpFh1Yyq7O5iicLiOGfPT/HzQ+eYiJVJWBxkNANrzUlZno+Gp5Y0Y9FoVBVvu1bkwX0D/NYn3ge5NFNXJ7g4k2Rsap6o28odm/vYu6Ebe0V8oCSKuIZFSAjy3jntpLM5BoeGqTncuCNhPL4gc2OznHzlCHPXZynVPKpA5MTyx+tVuSNapUpHxE9rX4TV4jqxQp6C5sTq9Kv8cDkfxb2gCc8PDw2h18qsLq6xOLNIMraEy15h02AHnzl4v5qAM2spxVbqH9lEopjDKuykgI+aTSKRUfYoUiDWkwmCbR04faILCZBYTPHDbz7L2YtT9LosfOLePbTaLEyvJjg9uYjbHqLDa6fTbRAJuJiL51guavzKtYnbltTnv6FYTKZoTQ5981CTiiXWssIIEuWlgiRMtqMK6ZYOSrxm1IFTLptGdA1apFRxOTzl82YIzn+eIG6nnMoBKX7+8rrmBGGllLXwvZ+8yte+8zNS2RJeMW2TSUXONZcTXXHGC3SEA3SFQ+y7a4Qv/vbnqJPF4ZQRXXzlpe8zzeHMgmemd8nXs7Rc4wdf+xqP3b2XN1/+KRs2tPPAI/eA1c+f/8X/xy//+qfZvHMn8XSW1u5uFU0oh725dzDjOpvqaFkyKxdTrclaEg52Gb1Wwe/z3QxQkXHQ4/BS001/HzmMU6mUuobvnhjl4qkbyjJaDlChEkunKBQ83AblfBGbnNeVquJga8IGmpsGR42hYICt0TAVf53Q/s1E7r77ZqCOMJHk2sv7UdRNaq08SNJxNT+aViSZTMYsEFL4nQ6KuqTW1XDVi7z7+s9pd9fIry0wvC2i4BWfvxXD2sbzL15iaRUOfuQgQxu7CHo11tcWWM/m8Ld3UvJEyOnC/HKpaVPcPqVSvHv0OqdOXFH6DKdTbCAaE4SIgyQ2sapjr+bo7/BTyixjk6mmWCMnSVqSF+71s2F4G1uGR1gav8GxYy/zzDOPMrShjVw2Rs3poda3m2C0W3nuuCWBL7XGqbdfp+woqwW2x+OiWreyuJDC62rhyo/epN0jXWCe8FAHzu2DLKATqZoakiYzrJlNIQpcpXqSwySdVhDW5u5+nB6ZlsTOuYajVKE2t8jMmQu8vXRd/ZvCXunv7qI1GFJ4eSXaqvKCKyp3WVdW1sn5RXypOE5dRILCjbdSrNoYm1/mzallxpeTCqP32gx2b+iiw2fF6XaRLpTIrCWJdrSxdf9evN2tFPQCQU8It6uHf/rnbzM+NcG23QN86pMfAj2jDkM5cOQwVvkLbgdVa0lBN6+9cQSrFiSd1JiaXMTQcrzv4C/xra8/x/WxG2zc0M/nPvcrnD95kus3pjl99jz/7cv/B3du7Wdu7Dzp5RUW1ssMb7+LF5/9AQ9u72akzUnVUyCX83Hu7CoTE6v09LWxcWM76/0Onnr/+3ApvyE5FMokV+MsnrvM2fPjJHUX56aXKAbchAc6eP3ENSGTqj8qz1IuKyaeGv5gCI8QBT50gA88eAeZ+DqnT1/hzcsrrBfqhKw1otYyj9+1ne6AG319mUohiy8SxRuJkKtUSBUKbN29k5JVI9TVic3h5tqZKxx/8Q1iC2vk627yWg170IvL41EzQmEtzgfu2crmXUMULDpzyRTnrs2QLRm0D2zA4XSRFx+sQkkVjHBLC3ltDRdujGyFlYlxWpzwwYPvpU3tE52cPnWBLdu24o96KdVksjQDt8RMVSzttWyJxNwSGWrY3H5c7iBhXxs/+JfvcePCBOuZFPfv2sZdQxsoZLO8dfEKabsHOy5CdgtRr4Uugc+yRaaWEnx5bPJWgVi69C1D2TY3OuGmDkKYTXKwiJOr2ZncWq5K5y8PiRzsympDioYoYqviv25+rhk+0xRYKfRA7AxuUzbfTtVqcvTF8T22WOJfv/NjNUXE1jL4nC7ec+AuJq6NMxdfQRehvlZnoKOV1oCPHSM9/Mmf/b7KezW0iuJi16saXuetzAE5xIV9IgVwbr7EoR//mPfs2UouvkBrq5doV4hQsItDb73F9rv20zsyTFLaEJcDpyFZt2bnb2oY5DD7z55H8vmmxkNEYyLnlyAhuW7ZXFaxcFw2tzI6bBIBlHBLaIwVjZWFBBMT08xML5LPlslkSlhl4hHjANEnyBRld6hrbKlU8WcLrKaXGPQ4uH+gB3/UyZpLZ/MHn1LLMbEzaOZY2xx26iVRBJuUYjngb7dBacJL8t5I8TYnLQNLKUdy+ioXjhxiS2+XIDJYXGls3hA1ewtvnpjg9cPX6OvZxdBQO32dLnYMRRkYbCOdKZLKayR8PlyhUCPPQFhVAqPY+cXzJ5kejymuv8vpV5RI2Wu5LFXcVh2fUwRqFdzKkBiMok44FMQV8PPupUtoNocygwt4vbQEPezauZlwRJx0s6J4oOr0UenZjzPQimExoRdbuYAwlS5eP08stqDyIwLeCJlEhdhSmqkj79Jlq9MfcuDs9FHb1MGi08CRN32mbnpvNWA6v6cFzWXH3RKid8MAAadHBTyJcLBclqJexZLJU1lc5vqJ00zXdUW/Tq+tquLbHgrS3d5KqKcXbySIM+BWEXQLY2NK5+IRc0PdoFbxEE/XuDS3zFw2i7VrEM3XxvXrUxQTa+zqDrG9zY3TWjMdabNiOpfjgScfxdkexiIOs5qbK6MxfvqzN8jqSe57aDtPPH4PxURa8ekDwaDyKvKGAkp7ktXjzMxOU9LLTE2uUKv6yefrDA9tYn4uyY+eexU0J929nXzms5/i+jtHSRWLfP+5V/i/fv/TPH3wfgrJRdav3MAZ6qNjYAevv/QSudlRdvYEsIYL1IpeLl9cYXo6ztCOrXQOtLHpw/erM6Ra0nFbbBTjScYvXSH5zjVKFRs1dysnxqfp3rMNT3eEQzdWeOudd02fOAUzOUgkE/gCYToCGl/9f3+HoQ4vhVyJn7x0gq9891WyNSt+i6Fgp83tEbZt7KPXbiMsRA2fG5vLgS4uEfUqd773HtLOKp0bN1AoVTj79mnOvHaM9ViaVN2pltfBzlY1CVpFs1LI0+Yssnf/NvqH+gi3t1K3uEmmi6xmsxQrVWxOL/mqQUko4XYHmcoszqodd8VKm5iAplbobROtSpW6xcdzPz/EY08+QU9fhHh8hqA3olAKdXbkSlRiKdZnFsgaFsLRNhzeEG++eozY1Corkwu46zkeefABpcS/PD3HsmHh1PQsNr8fj9uBS1Y8QCKdweby8aPxxVsFYnn0W0ahID46plCuaWzXtKowDwzTjVMxUAQMkOWnso027ZKli5aMAelMm8I3lf4litnG7zeX3uZhZLKXpKOUqcHj9qjXksLidLiYGU/zL998jpffepd8wWSR9Ha0kkolSelFdEM8dAxVIFp8PvZu6+XP/vsfYLWLz0uBqtgwYsdSM23Km7xyVaDsdiansvz8e9/lwT3b2NLfgc9vZT2zSjjcjSbxmlIsI0GyomgUGwPJoxC4pqEsV3sWWeY2bCzUFCW5uoWimbsgTpwCv8k0Zgi+mVbduVfsBWqm4EqFBzUS9uqGiIzEytxCOqmzvJxkemqR+blVymK+p1TiVbWTUHsckZlldfDWqMxPcaAtzP0HdnA5Nsmmg4/h9nnVNZLOULneCJ1TvGYaWeJ6SVcTUVPlLctjgX1kl6I0E04xc0uhZRKkJ8e4evw4TsOB1x2m7qniaevl9MQqh09eJ7ZWxm7x4tEzbO738vlPP0Rfl58TJy4yt1jEv28rD77vcQr5RmqgsJpqNd569Tw3JmKKJimZH6WiOdW0aBU81RThsDBSssrOulKsoInL6O4dJEp5Tp49TcDtUd16V2cYX6eNcNgvNAVlqqiXKxQMF1r/vXQODisjP4fNiqOmY1SKaj90/dolssmEWhZOXVtkeX6d9YVJtvvc9GoVwj0RqoOtJEIusmnZa5lUatNuRLyravhtvXQNidX6Jjwhv/L3N/QKFonAtQuNFtbmZqmtrXP28BGu3kiwceMAIb+bUiFJcm0Jj9tGXyRCa0cLkfYILqeNWi5DIbZGtlgjX9BYWa0wsZwj43Tg39RNvmRw4fI0maIFt2ajy6Jzz0CYTqHf13S1e1pdi3PvEw/jaotg9zpJJYv88D/eZi1ZweLQefJDe9mxcwBnzcn0tevMzszQu3EDgzu2qEI1v3CNheUZ1tNrYHURDHWjaT4uXYhx4uQoi4tZ6hanclC49/67+fzD+0kUihw9/Q6PP/4A24Y6qORjlK4sULCE0LUQE2NjzF04zr7N7Thac1jrARZmMqymK/Rs38qe9xzAN9CqClw2to7XsDJ76RpXT5/Hlc7jCbQzE6+wJEl97a1kbTVOr2eZX42Zjs0NJp40q7mizvse3Mvf/MGncNdSqrh86yfH+IfvvkRWpnhlllfFYRh0t7XR4fcxEI3Q1S47vIo6O1pCXh587H6qbmgd6CeVynLqzZNqgijrBuu4qHsduKS4u1wK/hXbnJqeVffvU48fYGhjL16Hm0qpSr5WIpkrktXrJEQzUYWqoeF3pgk4goql55Xntiz2JX7qljoTCykOn7zC3fffx8hwB6XCompkxVdKNEd6Is3q1Sky8yskEkWcoRDB9m5eefUofluAmbFp9rZa2bZtO3OJPHNlgwvrKS7FY/iCfsU8U6aULtMGXc6EFy/epoOQApHL5dVvNOEgMyhcbnDTK1/tBoT/L7GPhqYW0qZHjwmtSDKUimhU+JopdJEHSDpVUcuKcrepp2juJ5oULeHF35TT62V8Pj/XLqzw3R+/wotvnCKVKeKUb0DufaOCboGiSPTtFvqlQHjdPPXwPn7393+LfDGGXpZJRoz+nFjqZlKdyNFl6pEHXArE3FyJl374LAe2bsaNjkGevo1d2O1B3j5xgr333KNuCFn4OH0+ikrz0NBQyELeMJQ7pxLFieNk43MCxQl7SEY/6d5NHNqcvNTeoirDsBlL2fycWhhbyxSrCaplC3WxqNC8ZNI6L/3sdfKxhpZBUrckq1vSCQSycXoxvDW2RjwkTx3njq193MjM88CnP0kwGkFy7sVkUOwgZG/kqYrflqnIlfdCioTkOaiiLEK5RoGIx+MNT6ks7kKO9Pg4F984RjknjUAErSXI2HKCV85MKA990atIEE+bXuGOkVa+9JtPKMri4nyS1biFzc88iDPqU8padQ0avmRvvnqeyxdnlIBPlNTirCkfUT1HxMhgWNNgKyq7Cw0Pve2ddHdEWUyusri4yEh/P5sjnWDPU45mCYZC2BwuZclSq9uYWk7Tsecp2geGWYgn8XncOC0VKoUcVptPcfMvnTnN1fNXWZlNQdVOvrLIXp8PrxgkdkXQu0NM1Qr4OttvTo/NxqlFDnXvbgJdbYT7u7B7PdTFQr1cxV2KoTmtCBF2YuwynprB/LUxDv3kHK2tESJRHzZbTVIvyeYSBFPrBPwu3EHZx1gJSWFPplmquJheKjA5k6XoDKF1tFBvdxGfnqeYsVC1t2Ct2QnqaTY4ity5IUy9sK6cazOFHL1bhxjet4fZlXkVjnP49XFKJRuRDhcf/eV7CbdYsRQdpEUfcPwE43MzfPw3fpWawyC2PEmxmkRz1gi0tJDOlVlbL/P1fz2N199JrmhjdilGqa6zYfMA//MTj+IKRxjcOoShFbHUk5RzcWwTMVYLdk6NLjB6cZSQkeXA1j4im8Uc0cvqahFP+wA7Hn0IW0cETdeJzS+xPr9EJZ5m7Phpysks3jYxlfMxOpPCP7iD6XyBxXyauVRRBXQJTVmgy2bOu8SxfulzH+FXn9iOpbBKoeriK//+Mt/66etKf2VIzoxANXUb4UgUu99L3VrDaysTdlXQims89sA+nnroXqIBH+HeXhLrSY6++jbnD79DsVBl1XDgag0rt1iVBFkVfVCdql2EcDE6glUevWc3uzZuxCPcbUedUtUgXYZ02SBbhkKlSp/PIOyJMHVlkoDDQm97gLKeJFsq8Po7V4kV7ezadycb+vx0tUqD5VXPRaWksz67wNQ756knsuipGposVP1hxqYXFQEkuZLi6aEIhmgp4gVGMyXOi4YoGqbb5VOajIriRBQpFXJs7O/ne+dvM+tLTv7QSCWTatcgE4SJr5upZ/KhWDi6ruhmQovM5fMEg0G1aGma7Uln3rTrkOKiAj6UZkDehFvWykJflM/LAdvItL9pQS0FSuX6OlycOT/L8y8e4c2jF1lOZKgIq0ewaZVR4VBeMj67jS6/k4fvvoNf/sReto6MKPGadOXNguNymDbWpkLbLHZyE41fjfPqj37Ega1DFBJLTE6O8r6nD0oF4p+/9h2e/swn2XHvA6QREY8Vj0Nsl00fKRll5XWkGEiugFgL3+7z1LT1UHuchrurLGfVtKGiUhteRsqmwcS1NZsZsI5RUqO1reYktpjl+Z++RlW3q8Aapxwa0jnVvUovgLWA3Vqnq9XLYF+UMyffwut38OEvfFa9pnydAhM2oUEpDE0apUxuQglWkJjXdfPayHvQhBt9DoPMzDI3To6yPDZv7kZsDsVK+smFORaLNXZ1OPjDT3+ITDLHT984QkfEyx/91qfRCgnGLl/C6fHh378dT18nWTHNs/swqi5sNRdvv/QOo6PT4PQpQZ3sG1rsJTZsdjA00EZmMsG146P4nE48IRc7tw9RLxUJSfB9bAW310swFCTY1YruyOO3ZbDaipStPjKWDibXYPOdT+HU6jjk+suOSHQ30qyIyrbsJLOa44Vnn6VaXMcuCy6BkaowPzbB/j27lJ385WuX0dxePOLyO7QBw+djePsOuoTdYgTwek0bbRVcJfe6wKtr59DzBcT5wSHPRqGIpVbj/JVlzpy7oPYtubxOa1untA7YSpJ6l8GQg76rjaDdy9pighdns1xbXlP0bMG4fQG/ahLKuSrZQomiy0rVYfoNOaoaLZqFHZ0tdPnqrM9cJZ1YZ9OIWGEHCHf6WStrvHbiJB097Xzyl96HT5aGmSqzq1kOv32GK5eucv+dd7BxQyvegSzF+hI2d41SxUsosIfDr1/jpdfOMx3XyRoessUEbkeZDx7cy68/8lFCARedUS82o0C9kqaYT2JMrpCuhJldt/CDH/4Er7PAvj19bIg6cHW2Y+/upn/HHlyuIFQ0tNUp5sanWJ5aYHZ0Ckuhhs/uoSIHq8PHmbU84b13c3FlmbNjl9VE5xIfJoEh1fNkitQ6Wqz89Z99kZFuO7ZqiRvzZf7i737GWycvK+i2KsmKRg2Xz0M42qL2fHarm7orqHZHxup1/uSzB7l3Vw+hLj/ezi7SuQoXjl7gxqmrrM6tk7Y4kT191VolWy4LZw2r00fGEL2DaETAZ9dojwRobw3T3hokGgop23mnUNydLtwuB3VvnYX5eZbn59k8MKg87GQxf/jIBKMLa3h7B9myfZA2V4ahdjveqodquUZqLc3M+AwLM0uUi2UchapKhssWq9i9QUbHpoh2dLOrxc5qycKphRyTiSxuR52Iq4KjpwOtsS8WFqGcR9Kgf//U5VsQU+zqd41MOqP47yoNrdFpN5k6TXxafi2jm0ApwvE12S5mtkHz0L9pZdEoAgpGkkVKw7VVCoZJ7TQP26bwTOki6qIWFbqYwZmzsxx67SQnz04wObekCkRVE/GdEMUE7rLiokbUCX/6X3+HZz64Sy2gzQNXWFOm4aDk4pkMI5OPrAqF3cb8RIaffe973LN1iLaAk2RykcGhPjwuD5eujrFhxy4ig5tIy7rUYsPvlsNZ9jSm7UizIAqEIwVHipBEiDb9n4TCKxOVdOm3fwisI9dC7W0aOhN1/RwyqsvBVUccX6t5g9MnLnPi6Dml+pb8i5ZomLV4Bs3wqUnDYqvidBh43XWeefoJtHqeUMRHyWMKjWTak8WzUo6rcCcJ1THdQqVYmUQEHavHddP/Rv2+YpbV0Upl5i5PcvqVI9QTJcXfRrMxmUlx9EYKXbPza4/u4Zfu2UolX+bKzCLXLp3mS7/5SbrbA6ysxzAkp6EljL0lQl7SzDQHTmuQxall3nrlPJlMFcMuauYadiPF3i3d3H/fMGGvm/WJOM99/Vm1hAu3+tg6skmFxmwS22aLhRsz0+r93LJ7G3V3GafNtH+vOoNUXN04I5tI5Vx4XZLj6yFTLILbR91iNbF63FCE08eOceH0cWqiZZAdgV4mNTfPEw8+QDwZI5lNURChnN+Du7uDHffcS2//AFYRPNnDjawLEy5tFghHaYlMPEZyaQ53vYK9UhSvd0qOblweLyvLa1wZHaNSlVwOC7W8pKRVKSaXcVsMNvZtIJss8k+vHKdod6nl68bNmxQ5RGlYDBvFUplYqUjRIs+YC2tdw1WFgMWgP+KknolhNaoUyhUO3L2daKuDnq07OXFpVPjWPPjAPrzWulImT8+neOWV40rt7bbZ2b1zM31b3Hhb6zhCYPW2UK618t///KucvmJQdbRQrDso5mN0tdT4qz//Eo/sOoC1XkZPruKsFtCKWfRcknIyR6bs5cU3znLu4mXczhL7923mzq1DtA9vILJxEFtIioNBJZsnd32cqSvjLF2fxVG24LF6KOV1cjY709kSk7qF68Uq19fjlLS62s0JGUQKp7InaQR6bd0Y4u//n9+j21dBz6Y5dX6B3//zfydZtCj772KljEOYiTarKhJOeT+rVgybC4dWwZmZ48ufPciuTVGi3WE8kTayuSrnj11g6eoMtrpDTeiGrULZKJLMF8jmq5QEI9jUht/jU0mXWs1QeehqdLaX8bucuFWqpSj8Dbrb2+lssSphoWSPez1BtUOVCNTTs8tEB4bp3LiFUi7BUKuNiDWHPauTyeQoZUrEF+IqkkDIL1ZHkIyEJFUM5pZXSWZLhFqi9HdL0XJyZHSWguEg4rHi14qEOty0dbarBlF2NyrFrlzhr14bvVUgFi9+08hmMw2s3sRWmxbIcoAIjfVmx1w3LbzlhpWFb1Pv0EyVU95HjehPORjNicBkgDSXfCYbyoRNmuO6FIhmpytf4DtHx3j76EUuX1/m7JUx5XRZUwVCNLtm4pjHUmNrX5R/+8e/oTUsdFOTHdMsWOoQtpr+OfL1SeERWEg66/iczrNf/zr3bN/C3i2DVKpp2bfhsjlweP3UXB6MYIi0LBuFNuiwqmQy+V7ElrqZUyASqGYKVHPxLMWiaZut/K0kBEVKlUxmDaaYFJpmUZSJR8Zh8XyxaBU1NgqOdvH0OEePvCtW/2zY2MeOHds4fuw0+axGRRdtTAmHgikMPvKRx+kfaKOk5zBc8h4InGO/mQRoGgKa04v8p+zdlTmfHNDiqGoq6QVyUm604gOTqXL8jaO8+9oxvHU79oq4WHq5kI1zaalArVLnY7u6+bPPvE+5gAY7+jh14i0O3LWNoW0D2EMBUrU6Oc2JMxwmb5EJwoXd4uHEmyc5d1Kyf+1YbCU8Lp2792/izj0bafE7sWlOUrNJ3njxMJNXxujqirBj5xY6u9rM6bNaY2lhUd2r3f2duKj0m+sAACAASURBVEMWnD7Relgo23zY/L34/N0kV/JMjF9m+54R0rUKwb5BcMkUY1dxnra6lVR8nef+4/ukUwmc1jqOXApLYoUPPvYoVyfHKFs0pUQOdHey9d4DDO/eo2JX7djISsfYMJNTXk6NCUKyPbRqgeLaIqn5cXxGkXohTdLZw2D/JhVjG1uKce70RXKZPMVclRtXRgnZ63z4ycdUw3Ds5FnOL60rJbTH41Xvz0pslWQyiV8sbAyDhDB89ApVi5OafK5uwyXNQL1EyCEU0CK5TJoDuzewY0sr3u4OIn091DUDvzQG5RzJ+Qkmr6+yHtOVr9D45HWVE/DYI3cT7LJTchZwRSL4Wwf5i//5r7x0XHRQIQqlunKrvWtbC3/zP/5PuqNR3PU6mfl5KqureIUkUSriaI3gDnXz/f94niPHjnLnXVsZHunDbnGy4+49+LolC9VAT6XIrcRZODvOwrUbWPNVWn1RiqUqyXyOVbeHK8vrTBUMribTKmhJ3H7tVtP3zOP1mL5nDcfi3ZtD/ONf/QHeWpZEbI2/+5ef8B+/OE/dFcAqex6BbN0uQq1S/ETRLKe9PDN5vLYK3e4Cf/qFj7GxW0KB6oyPzzJ3Y5nkSoZavo7b6lDPnjjd2lywbcducrk6Z8bGCD+4Q9G3C8UamWSJas2Cy+XD6qsiZHm/VcMuolp5Tut10mOnGBgcIhjpYmxigbMXrosZBbGAwT3veRSPL8TV0+9y93AvmflJHNk1Ctki+Yw0HqI4FmRBI+/t4MaNWZwuN/FEkrVEirb2Dobfs5fnXniFtC4RtX58mih/dOq2Cvfcfy+ZbJa21nbFIF1fX+evXj55q0DMnv2aIQvmJkRkeveYh5zP51U3p8AOAkfI4d5UNjbhCCkE6qE1DJML3Ij6lGnBtFWwmjRQiwjApNMSeqFH/Z4cTCo/QAXqiGbCphK0Th8d5xevniBXtPPG8VMqzEL5OdWFnyJUGvDba3zm6Uf5/8l67zC5zuvM83frVt1bOXV1jmigATQSwQCCOStZEpVMjxUsz9gz0s7IM9bYO9bas489Hmttz649Ho/HI1nJtmhJFBUoiaJIUWImARIEiJy7G51z5Vy37r37nO92QZxdPI/+EIGu7q7wne+c876/9w9/99/QbmfV95HD1svw3cqL9nt7A7kZq9hTBQFzcYphHvvKV7h193Z2DGTwB1qKM9OdTvPsCy+SGhplz213UhKzjRnE7zpYzcb1pXRndCZqh1rTwy7I9/dQvZJf0FbmQdFkq8znzoL/bZ2VghZuoUUcMdS1bfy+tgeJa+ksTmd5+aWjJBMxDtywm+HhIY4dO83J41ewmpIt3EYP2Jhhhw8+8m6GR7ux2vIaCSdKkNkeqt2T5nq53PLn7UgV6TBCiZhSWXU6IFGQyHsgTpjXj7yhshWam1Wy11aUKzqwq5/Hnj5GzB/ijrTDrz94iPGJPeRbGj9+8rtM7h4mM9hFoKuLjWabs5en2HfLTYzs24kRjSK4+Fapxak3Zjl94jSxYItbbxnnttsm0QNtIiJHLdosLmZZmt/gxOvH6EmGOXznLURTUU6+eRxT9zM2OEwoYBKLGfjMFgUZC4iqqX+UKzPrrC/nuOemQ8xcOU0gpNE2DXp27SXWO4LlxpVRSbZDszPz/B+/9wdcvTJLMBYm1ajxzx+8ibtuuYGzV6+ymC+ix+OM7tvL4YceJJLOMDczz1DvIG4sqZIFVQFW/hLZZwn0Um7EdbVspJbFKq2BVaMVHSDgDxLUTdqVNrNXrnH21DnW5jfZuDZNwm0SDkBD8ykT2O7bbqdQqXi7ma4uyqUSFy5cIGPo3HrjQbLFBheuLTK1nsUORhCnviS1qT7btUiaYJXWefCW3UxuTxPIRIj0pegdHMTvBmiVc1RXZzn9+nn277qR1Y1VCo08jXYNV0QXToW+bX2E0ylSfYNcvLrMn/3dWS5OrWP7QphunQPjUf7iP3+WsW0j6rUrzS+zcv4yWrEq9H/Kpjj6/Zw8eRojHCDRH8fW20zu3M/Y7u04KhGyRXF+mdmzF7h2fg4rW2YgmKZds3GCQSo+OFapMbVZYqrUZFMubrpiJyjqQbVcUZ2VXFw7Y/F7buzh8//h08Q0h8sXpvndP/4bLq+7aJEYflMnGA5RaTWIJOIK1eLzycXBh9XI45SXuH1PD3/wW58gHhQMvJ8Xn3qBI8+/AbZcwAyVGSLjJd1v8cgjH2RocJQnvv8UxVabxD27FPsqYEbJ5msku3rRJGvdKRHSfESkMFSqRBxH0RKixTyFaouL1xY4cekajhHBCMcZvGOC0dFxJPv0xKuvMdqVVGPB2tI0rYalPFXyHIUCYTRHY0VLcuLECcLhkJJA5/M5bj10Ky9cu8z0wjLJeBeaoIzaLQzHoqBHKDc72fQhIuEo6+vrLDeqb0NtHP2f13HfHWevR12VUY3M1+XmKXx/byQkVbrDHbp+U94iusq/lewAT93jqZ4U7lpCOMUE5njMe8+1LUVFlZetG7mnEhG88dVTKzz545fIVXycvjTFzOKsGjHhSCqRYMKbDHaH+X/+6LM8dPsNtJ2aN8lR+AvBXXvtfkPfIq9u5R2rAiHftBThO1/7Gge3DWPYNVZWp3nX+99JyDD49vefoH/HTu76pfdTk+AaNZIQAqqt4Hte0RMZoySfSbHyuhYpPOrvthbW6mCWG/pWkZT/3mFByd8p1VbbVmoiUf5XxXjgNgiLgbDuw6rqVMoNjIBLNOZlfxeLDX72zGssLWTVG7Wl8iDgvR9+iNGJARX6EXS8LvDtMasKgb6ViCZPeQdoqEJwdE0B9NQosb1FTwSirkYwFBXEKU7F4gdf/iblxU0Ov/s2/u8vfIfeRD939oeJWUUSgztwUz28/OKz9HXHOHjzDWRGxnn6laNMLV3lt3//32N2x3ANybzwEdQMFi4uc/S553jgtkn2TPThN1ylIGtmS6zPb7C8WWF6ZpnNlVWG0nHuuO82It1xGqWK3NvpTXdT2cxSLawTCFostVyi47vp3TZJsdhkZW6ekFZnKBNhbvqC0rcHM0P0jE9iBXup1vNYdoNr1xb508//FatrJSpGlL5mln/33rsZ7o5y+so0a/U2yeEh9t92K3sP34aj+VlbWGWwe4BW2FRKNXm/d7pppZST8ZXQWd0mjlXDcWoqeL7qyMZBx3QD2JU2q9eWOXnsLa4eP0N1aYFbxoYIaG1WBdzX3U18eJRKTXAOQkoV6m1OjQ8Tbp3BdIqW5Wdxs8qVzSIbrkbTkTGnD7lwuEKZdetMDqe4e/92EmYLN6nhTwWJJtOYvphSQLU317h47DQjvb3U2jlCfX7C3UFWNrMszC/SleohmexWvpx8vsrjz13lxz+fwjVF1ebnvsO7+O1//TG6UhkCwhmrNCmvZjl15BgL09eYW9pgsDdNOhEikgyRGOohPdzPYFcSV0J+NJ1avsq1N8+zcPYya5US/WYSf9FCd/34uruYKed5o9xkeqPIctOhaYQIJ8L4dfEnB9T7Vky5QqMWPEa5XOHdt/XzB5/5JE6pzo9+9Bx/+dUnKBrd6DJOEg+M8J0CugoKkm4iFOklYsbRmhukjRL/8p89xH237iZsajg1h4Uz0/zwGz9UyYHrxTrtUJhWJEShsMzIUC+7tu/izFuXEeTQznccYGz7uCJcC8Y9IB4qscy4FkFB6LQdopZDQDAq+Dj+yhnWikVm81nMvl72HL4VSWAZ3zXGxuoq8XCUyxcuqERE+f1a+XVZxtKsttBtv8J1FHMlprNNysUCAUF8NBv09Wbo7krx9FuXVDqoKOYEiy45HAJRrfii1Jqe8VfOM1Gzyhmabdd+USAuvPzXKpNaDnSZQyl0hu4B6bxxkRjAalujCQ/b3PEAdJANcgB1DqFOp+Ed/B6YzZOaeoe2p/QRxYqH+u4sw73cYzmINTamq0qvvZprs1GqceriWfKVPEEjQiSZIJtb433vuo0//z//LUmjhQiFvJAjGSVJMfMS3lpBgeYFlERU7SG2CoRejPC9r3+dPaJACWrMzl/k3ofuJig4a/nQmEHSY+O0QhHKgqqQxfsWH0c+gOr2L12WoMS3ltSdsBdpcWWfI3M98YLUqhJCLzhfUxWu6womkQaL1jsUotn2KK8StSq9VMCWriWG1ZSMaPGhiPsY7JbO1NUVfv7TV6mX5bRpQ6jNg++9kwnJrJBl9tbaQ55bGQN2RAed10eWqFtJlur1xfSr7kEKlhx20vXIKCxoVZVZyXH9aFWbn/zD4+Smlrjn/oN84dFnaZThw4f2UVydZ9Uy8A+NcPqtN9g5OsD+ffs4cvw0lh5mzx3bue/996HHTdyQYDQckfoTKFs01lfZP9qFr1VSy/58w6G6sklpNc9bV+dY2SzRn87gq5U5cGgfu27ZTy1fxKk2MG1YmVtQPglfoMlC28+Bd3+YbN3h5Rdf44G77mBt+RwJXwu9VcbvDynpa2pwgvTEQarNHI12hbWNAt/7zrM89fQrbIZ6yJTm+c2797JzsJsTl6couAHKuHzoEx9j8qZbCJhhasUapgyZMkkla5b3uXRjkWhEvfdkdi7sHVGyNdoN2iKyQMadIp9E5SX7mxq5xQ2Ov3aMiy++Arl1HjiwB6teIu9zSO2ZJGfrylAVi0TZXF9XN2X5fvmZs9x7y40Usk1a/hiNaBdnNzaZnp+mId22Zihn83DK5EP338JQNIDpq1PQC/hTJgEzgu5EMWwDX7HEwtkLZOIBbH+Obbf2o6UcatLut0xaeZfKRo1StqQIxcH+Yc7MlDFT26m3LfZPDjMxmsFpaYSMMJrl0q5anD95jse/9Th2qc3tN+8lHfOx/6Y9dI0P05DMl+o6TUdjbaPE3Pl5ls/MEig7NDJ+fNk6saaP7q5+Flt1zmwucrLuYy5XoW5ESA4Oo/kEvV/F0CR10ot2lUuRSMpl7/nIA9v4zMc+xPLUIl/8u2/x9OsX0XonKLWFqZQgHI2gBw3amkuxUqZphUgn+gi217n7YD+f/vi76Ip5EMBmrkGgaPP6M69x7tw084USZ1fWmW46RMO6Kuq+tkZ3ckCp8QruOvc8cBf7b5pU6XOSMyL35HC1ha/RItCwIF/GKVbVe/nIyQ3Wq0WCA2k+8JsfJ0eTus8hVLPJb26oxMBSucJGrkg0kVbjwYW5RXJrWTaWvHFTMBDCFk1mvU6zVqaYXeeXP/g+Xn7heZaKOmZQRnGSgdJU8lkZM4osW+T7ki4oh1SXmASFDff621RMZ57+YxU5KgojFYoivCX5536TSCyh5tHiElVyVU2jJugKyQtQEk6RTXrSVtMMYbW8RbOoS1Q4vIypIjHq8sTILdtx1KjK2zmIpV++l1dE1PfcktYuz+Z46kcvsrneUqTEfC7LmXOnCHcNkEoGwSnxZ//X7zO5a5B6LatuTKL0kNGKGpFtyWyV23ArGU1u+J1g9HLR4Udff5TdXSlu37WdAA1CEZ1VrUk4mVIL2EimH8IxhMDa9qHm83KYeyMzCZEXOaWQUB012pIbjPx3GZPJgavm/BLyssWEVzJfkWFJlyOKB7m1a5oyBSlxwNbuQum5tx5ThY5s5fLK40t3JL/f668e58qxdRrNMpGoxjvfdQ+j23rRZMm9lSYnzBdRMUmmrTr0rSB+v+BNpKOXfYyHNTHNGNG4C7qogET/J1z9JFXHT6NdArdK1Pbx9Jd/QPbCGtt399OqVTnz5ltMjIzjNKCQrzCfjPD6qWsMDHYrbflQPMgDtx5k78N3YAV9aoekoj4VxdFHulwmIyFAkQg+Sd7ShVnjoFkOVtum6rYJNDRyL18m++wZMiNdjDw4qd4vV65cotmoEwoHSXT3Md/wsee+DxDsHse2mlw59jxudYWR7hC1K7MMxxMsLi9QMn2EJyaI3PMwkWoWd21OMZ7m8gX+01//d875Rc1S47bJfYwbCXyLWZqL66z66nz6c7/DxK0HFefIqFqYNZvNA71ExGNRtagXSpjRsEwH0YwUltXYiuCV90WTtt1Ca/pxVT6ArkJnjHqbc0fe5NmvfIlhw8/ORAJHiATd/UTGd3NlaYp0bz/5Wpv19SyF1SVMu0n72mUFpIvu3IMxMELdFWxzC9tncnFqBUMPgl3i8G29TO4PMNprQKnJ2koLQ0+rpDpDJFaVGrGiw1J2GSvSwk1Y7LhplGKtyPpKlXSX7BtlqV7GTxpLFHVWgwpt6gHYfeAAmZ5eD2vf6gFx2Ot+GlWHV984z3/9718lNdDHr+7eyY6dCXZ/4l6EfBVba1F76wolx+LU1avMTS8Qrmt061EKzTaOOL8TcZxoklObNS5mm7yxmVe3YBkjpdJpddmqyVnid3EEre8P4sjlVj7Lvha//b57uO+Onbxx7hx//tdPslpMkBpJU6xsqB1SprcfLWCqsVxLwr2cFhG9Qcao8Olfezf33bUPdImqauNUK8Q2GyycmOXoqVleuLzE8aklPvyRj5LNr/Pi0WfpG47wq7/2PtLpMM3NHJtzC+wZGSVk+ilVi2SLORoreQpFnUY7TqnhMreySCQRgtUyTsLgE5/9NHpXkNnFa9QrFeKxKI2aCGtCmEaIkyfOYJghUpm0Qm/I53tzc5OLFy8qZakvr7GyskI+l2fPnj3qXHr11Vfxh73iqSIAtsChSkDU0jFklxKMKJViIpFSO+fvnXzlFx3EuZ//mbpQygdVLZYlPQINvxnCFKF2Z/Sg8mM1xfeX5ZC0dWqZKTdfXPULiLJDbutSMORxZDEbF2Jly+Oed9zMnplOw69toaU1TY1a5EWXgnP13AI/+fHLlAquUuzIGb+0PE++3iCfW+GB+27lTz//OdrNAprWoq3CbTVKxaIqRKLgUXsBCf7eijJVqqutuNBqyeVHj36Dye40kz1p7Eaent4kG24TfyTKWrnGuGCRY0kPzy2HrcRQCnfKCFxfrneu4l5CmyiZvAKhgpRkbyRcpa00NqXYkmAUKa4Kse15TTpZGJ7011Vfq9RYW5GhKi50a4fR8VWI2uS1p88yNz/F6LZ+3v/+d2CYLq4m2G1PYuxlVnjpctI+ai3BTlc4f+4S164tKPaRZEaLHnxidz87dmaIJyULwYtqzNmyixC5Xpu46+PZr/+IlXPzbBuJMNw7yJljZxTJMxHrolpt8mKpwYlL0yoHOGKY/PqH308jt8Seh/bQNzGIT1DMkjdnNZVSJmPVSOoyxgrJYgr8QiETMqUDDVvNXVvLBS48fwx3uUhLb0NfiHA8SjAaIRAOKkNgttmi+4ZDGL07qQfixCNhrPwST33rq9zYF6PX8ZG/MkXbamBHTNKTu0i862Ha64vUV2aJJyKqQzgxNc2fi8u4UGQolWEkmGTMSLB09jLNWJzP/OHnSI0PeWKLqqV059aNoySNEIWFVYW4NyMhdAm1MVJeDK4mqrpfFIhWySIUi6rsc58LUS1AbT3Hk3/8pxjFInEZRxgGmd37KIUjFCpZHNfH8kZJ6eubxRx2OcfOWFBBD81tE1ipbkpCDW7UVMe3ulnkyoVLTOzo4fDhPka22XSlXaxqk1peJ7/WxtSihI0gfsumsZpnOb9IuM9P764U/qRFvV0jtyGhSA493YNYjRDlgs7Fc0usrvrINmvMrC1x1z33cdvNh7hhci81d5NGbpNMOMzM1UXePHmZr3/rCaKRPj5y0yS33TbK8AM7qVl17IUcGycXuHjtGsvZPNvHduArtZk5dQl/Wycq2I9IiKvFChfLFlfLTZYsDw4qnCV5b6vTSAPJWDFjSdp+UwVdmr4WiaDDH/3aB9gxEuGHzz3Hf/vis7jhXYS7I9SbefUZS3Z1KwNgy9WQ+lCvVYgKA6lb53P/5lfYMZpU8nIZaUtAUGCzxulXzvDmpRX+6cXjlF2T3WMTbORWmV26zK137ucDv/wQYVMnUYaq3O5nF0gnEypvfLNcJGe1WF8rU8y1yBdKlMt5JiZGGU6m2WxX+ehv/QZr1U0aVo3NjXW6kj1qZ2cERFrv49RbZ1Usa8P2xD9yZs/MTKsLtuSeX3n9CleuXCGZSLJn7x6eeeYZT7kZ8thPKv50K1VSznURnvg18TeJgkv2zm1l9j1Tyf6iQEy9/j9c2Rt0bridOExNZF9bN1gZOcgSSA5wR5MRSsOLCFSh954RLBAQjENY3d5lDCN4bRlxhMIRmpa3rJa/q8vcLRjEDPgJ6Z73wft6D+chBeL8ySl++pNXqVf9WOIA1jXOnz+DEdWpVfP82ef/kMOH9lKvZhV6uim7EZUkV7+e2KYktxKyI/PYrZO8449oNw2++7W/Z0cixq7uJC///Ck++KFfouqzmVtd4+LcIh/5F/8So6sHSxeDyy8Wvmq2v8UyUrPPLYWQVxDE4e0ViM5op7Of6BQTpdaSp38rWU0KgRQL+SMFxNsVyNLTy5S+Xji2CotKsXN8rM9XmZufYXSsn5GRfny6ONvl+RVFkp+gGVYFoFrx8CILV6u8/NKrKuCk0ZAiHibgN1VXIXydwZEId993gHBU3kRtimYGt9VQC62EDT97/IfMnbvMaKbJ5I4bOHdiBp8TJRiMk83leWajyeWlDSxHV1GKh/buoLw2x4d+4wH2HNqDq8uFQMdsu0RdnVirpGSWsmiWN620vLa8gZtt7FyDxnKZysImudU1ytUCdbupUBByIw12pXHCQeXcHd6/F310G9mmn1D3oBqTJUyNs6/8jNrp13FXNwjkC2TCQcygn8z2UdqHDjJz9gxBzWZgtB8nHKAV0PnB6xd57vkX2DMxSaihEam51JY3cdNDfPTfforoaL9CMOjVFuXldfSJAbpTaXJrGxhbUaSGoOD9gqgWqbX4cqRASMfYwte0lazXlkQwnyjxAhRXNnj1P/0XfMWyUmeFurro2TvJYrNGdmVRGQybLR+tmkVCyAPZNSbSMXWwDR6+g7mGxdL6BpYgslMx2m6btZVFDh4cYdtYgEx3A3+kTrlRxWjHqazYOEWdHYM7ya5luXDxLHWKjO3tZmiyi4K1TN2q4roRouEuHCuCz+3ixLEpfvr069TqozRDfjYbFZV5ErJ8fOIDH+G+X92HXcqTCZu8efQES2tlfvr8a8xdzHHTRC8f+9j9jO5Jg12nOL/C68+eZ2VlndvvuJuhniHefOUYyzML9IkhMBzm7OoKM602C67OhY2scj/LGZTJdBGPxdXnQtzLjZarOifHH1DdREhvsK0vwe/+8nsYGwzy5cce40uPHiHRf0gguLRaRbUnjSVS+MwQujJXBsgVcwTcGrdMZPi9T32E/qSO1a4SiSbwC2a30ODNo2d47OkjfOfoWSwtSEwuhTQxIz7ufuAQN9y8m1a9xuqZZVqFCmFN9lN+5MpdajU4PndNYdQl1jQW0Llh9w7e/Y77mJo6T83vcPg999L0tYgnogQ0l4vnZ8lkelTYV7vtcurkOfr7Brk6O606qc5+s7+/n4WFBS69dlGp3Hbu3MmpU5IvU/Hya0y/uthKgRBRRedPoC2Ji5I+KY2F5Et4cu0XZ+d/USDOvPjfXDmU1c3bkJt9QEmdxOSk9PmWZELISCWgKpboiCyrrsYW8sEW3pC82WV0ockKTrAOStrpmewkSKghWmBlVPN2GupWb1skA1u35bfN9WWUde7kVZ556hVcO0q1IiBByObWyZWu8cC9d/Gp3/wEsYhw6asqIMSOhL03S0NwFZ4fQjAf6vYteQ1bMkFJf5P9gNMO8viXvsKA4efG0QFee+EZPvDB95At5FQHcXl5lf333k9ybJy8WOc1b7wjrCLpdDoUVykQSjYqcYFqL7FlfBMX89bCV3VZnbZOJjmSoSGL9q25f2ekJC9MB5TYKS5qLLZF01WxpqJPsUWqKhJDTywgowt5cR11GGkEdHG+S3ZymEq5qai2tVqDHz72slreCfdIchccW8ZfssSXfG3hzhS56dA4d927j2DYZsMx8dUtApU6Udvmpad+pDhG/fFlwv4epi6WcKwUTctHvlLkRFnjzNU5fKEojWadoM9iclsv//zTH6B3Wx8tIU/qPkJNl5TtJ60JqsKnRirtelO9duVqhXKpQrXQwCo61LM1GuUsPl+VTDpOSrToIhmOxWhFIvTt3EXX2Cirjk3XwBjZSouEYMUFrtyscPaH32Xp7Hm62hYp12JYHiOTxJkcVGEw12bn6B7rx8xE0KMGNTvCuXMXuHj6EuX5HNvjAxh10LdP8uCvfkgl2AmKOuT4aGwWmM+uMblvn6KObspnxjBIxuM4WvR6ByFBQDJuqtYr2PWGYh2JuEGIqSFX58yRY8x+83EFYCvVLTKjo/i6ElxcmqFZyqO5AliMkJDEvo0NBmIhnOIm0e5e9PEJ1n0BpubmSEcizE5fxgz52D7eR8iscOjQII67im3UMVJh0UAQtMLk56ssXdlgYzOPFnUYHu9lfG8/RrKN7auq3Uk+r1PItenL7KG/Z7cyaD7+2A/5wQ+OEN42yEx5k0xXN6GGw9rlWT7+W5/kw+95iLjPYfrKFLFkL8dOnOOxr/2YdrDCu991M+8/fICI3WLq6lWe+fZz7N42wWjvCEuzKwQkZQ0fwbbGhdUNLlfrrBlhzqytsiyJl653GZOLYDKVJBaLe0KMhvCMgkhhlojOZKjNoT0jPHLP7URCFj87eoQv/MPLhNIHqfrq+OR/cvEStZffBOmifX4q9TqaU+P2nT185mPvoifiEDY0ovE0ZjCGXWly9Ohp/uxvHuXkUhnXZ9Djb6MbMDYxSN9wN4Mj/QSCBq+9eZ5rF6exKhZ1S0OyAhvCIPOFiQd1xvu7ePddt5FdWmJpZpZ22GbHwT2M7NvBwNiAGkstz81RLjdUgZAYV8MI8dbx0/T3D6kRrZzRXV0ChdRZXl5icXGR3FURMXhBbrOzs+ozJeepa2hKOeqNq4Xa68FG9abfi0fWXVotyaJIMrZtmP/5qfoTqQAAIABJREFU4xd/USCmTz3qik39F3wkcT8Lt1u+0Dv05I90GMoFLGMY3TuElTt363CXW2u95s3IO74G+fuqIB2kdGwtq6WKqUPSFS3uljxUtYxejoS86MuzGzzxvZ/htiWcWwI5hB6rMzTicu9dd7JrYhxdbeMFH65R2srx9bwGHlBPOhVhEClznnxvx76eN+HYIR7/0pdVgbh95zhWLUdvX4r1xWUGx8epBkya8TjxsW0UrLZi0ivlkTLiSVa05S3ahZGkSLiyJAtcHympG/HW8/b/LRAdHHqHANtRFKnR09Y4Se1jRB31NlOdFJDrdcZ1qTeaqlioOFHlahd1ko7TqKi40nZLFv4G+WyNp3/yLNW8vF4iIxa1WAi/isvUaLVL+HVxa9t0ZYL80sN3Eoq0sSW6tOoQqbSpLi7wxivPMDaeYXJHnty6jzePbFApx2kKZdRpslxusl6u8eD7HubYW29SzC5y16H93HLLPrRkhJrYSoUlhIGRr5NoQkwLkF9dV8okMRVJx5mz68xWa8zkGuRyRQYCcCBh0Bc1iWYyEE+i9/WR2TWJE49j+Q3CiaQ3R/abxLu6Fbk2JuiLUpbp06dZPXsaZ2mOeLPCWH8XyfEkib5RhHXRMl2csE1bt/C7EWrlJk/80xOEy36CWZtQXaO0dzvv+MQvU40F0GNhfK02/obN+twi2w/soa7ZbJYKirSbisRwfQIflB2EdN4iTGiqzm59Y1l9qOVSZbRdyrMrXDp6nMbcZZotm4W1Mt2jYzSdFtnSOrZdwzTCpBL9DHf1c/blV+k1fCSDAbRUGsbGOZ8tYIQjWKUS9UIB12kyOhKn2VzgwQf2UizOEojqtPxtNf4IyiTADrJ0Lcvq+gZDu/pIZWIYUU3lvEv4ks8nKqxhTH8Piegofl9MRZ/OTM3w+c/9OfEbd7Iu1N5KmV4zRnl+lYXFFv/uN3+Nj7z7foXG0fQgT/30eb74d/+AMyahQg0eHtzBO/fdzE9ffRlnbo7RdB+hpq5YZ7KwLjQaLNULLDUclnwhZltwdUU6mga6T1R+QiSQCNaA2nPK4Rdy5LNnogd0xkd7uH3/GPcf2k2XEcL11Si7Ln/0Xx7n/DUbyxBEjXcpbbRsHF+ASsNSwDwzkaBVLzHZHeDTH7qPyeEkqbBJsieDJil/zTavvfwWf/W336RiJ8h093LTnj60gEO+vI5lt5QBz4iEVIelt/206z7KDY2p1Q1OnLtAqG6oxL/DN+wmrGtcOnmRgGvQThqqQOw9fAPhqEG1kKecy9E3mPGyvVvS1ftVGJPkVtxwy0Gq1ZqSpMrZLXaBtfV1ls4sMrl7N1enptR+onNuS0GR6YQcEnLyd+wAetOgv7ePzeyKMpnecOMe4vEQf/roM78oEBeP/4NbKhXV4aM6hK0HsRyRPwqa2lMadcJ+wiJutj3tf8d17SGjJbXN+5DLMrfjaqwJvkFGVFuHtOpUAgZ+zVUpWfLv5ICTDkOle6nwIT8vPn+c02/NKHejHI6Tkzu5+54BejJplZUrlUOGRwGfRlY5l11VHKR6etRVKXLe7V0ZwWQUtgVgtRoBvv3lrzAY0Ll1xxjTl06xb/9Opk6fV8akMwsL7L77Hnr27KUkBU14/8qBLL2Yt2SWTkJGQfI8KMaT8lv8r7uZzkHf6SA6Jj4pHmpHIi5OUyS/UgRFzuh1Ix1kQGeP0YEiqn2QGp3ZtB2BI4o81ZMhd9yQNIqKb9S2/MzOrPHKS29SLFYJIM+xjAQN1T3IaEm5eCmInkwRZeX2eejwLvYfHMPRSkTqOmsnr7Bw+iTl0iw9QyHufdBPdtXgpedWKBYSlJsuLZ+FXS+xa/9BRif3kKsUadSyDPfFleSzHjIoJ4O0ggEEMpy7NE99aoNAzaEti1J/ELHuCV5g2dfkteImZ9sujmGyJ6Bzr9ZmLBogIriLbeMM3HCQZqKLDcsmnekhpJtsrK3RPziMX6S5ZkR9+F3BVAo7v17Gnpvi7E+fUkajifEk6eEJurbvoipX96iDK2q4GgQck9pSmWe+/ASBpSY9EqH6joPc/N4HaXVHKTstogGTuG5SmFokPtSDHQ8ppHJaRh91uTUGyOc3icYiasch4ybJltwsrhKLRPC3XQozC/z0a4/hz9ewAgUyQ2OEEkPkS8LEEYKxS0iMDGLe1KKYbZ1zL77Ejq4kyWiI4OAggV2TvDY9y8DIKPnFJTKRBNm1FVIpCQkqMT4mI98cZjSImBLypQUyvR45V9ejGKEQdqBG25WDU0bK8jmSbOkUYfMgZqCbYKBboW0EO7K2tMTf/scvshTTWMkY1HSX3YPbFOLh/OsrtIsb3HvTJA/dd68aK3/169/EDftYzjjsFtrtG9fYGx3kwvISD/YF0EstYi0/pmYqt3rBbnHJV2a2bLMWSHB2JYfluDSrRZIZg8OHb6WrK8P5C+e5cP686iJ6AqKMa3P4tkPcd+eN9EbatPPz9KQGcM02lmFw9GSJv/ziU1gB4ZLJ2eVghCI0bQmBi2CGYjRlfFcvk2xv8p4bx3jknXcy1t9DsjdNSzLRbY2NpRKPP/ZzVlbb9Pb1c+iWAcQ7bSN4f+Eua4qRZPtqRI0EsVAPbiDBl775Hd66eIXe+BB7Jke5/95bmL54lVeeO0Yx26QaCWAkw7T8Np/49Y8R8mmM9PRi+wtqHFwpi7DHYG52iRPHT7Jz7y519oizXi6agji/eOkih8YPMTc3x7Vr19SZ0qE3S1yvTCM6u0mVIClnVVlj+7ZtrK0vKC7Y3v0ThCN+/vQff/62DuLkP7qbm157rJC5SgWjq0CTaqPuHeBKZSPzfI1IKKyyppVTeevAkvGKKIZE8ytLjs4tWfhO6kDbkpd2GEHKPCayTcvbGSi+kSxnXUeZUiK2QLzWePLJH6mxiESBPvzww2QyYfWLKfeydAsyzhLvhIaqmHLYyhPRUUyJbUIpr2oezlyKmHyd8Am++jdfZCgWZ7w7yZM/+A4f/ehDlNerRGIhjp58k3f9yq+QmjxAPZz00qVUW+b93lLIPD+IZ4yTJ14VxC1eUycoSS3TZI8jbxpVbA313HT8IJ18hk5348Wveh2c2mfI/HLLeKgCRlSmhagu2rRd4Ux5nCsVTynzeykXcpEmSCLUzQ8ef4api/P4MWnZdVXIpNh2mFtKUOC2VKehoj91h+7+IB/48AN0WVXOvn6C6VPn8ckYT6ujBeGRj3STy7k8/ePT1OpxJK1AxADv/ZV3sSq3vUqV7mSa7No620bGqFLFDfiwdBMt1MPrJxdZWmkrSJ3hNEkEDHyuRtV2sUJhli0fMxtr+KiT0Op02zX2RKPqYEiPb2fy5oPYURMnYqpAomgsRXa1rJ7/wcFBUqmU1ykGJPRGo1ZuEBKgYNNRUY9vPPcired/yvBYkpFdGWK9MRp+F78YQl2bmB2GisHr33ueN4+cJhRK0v+v38fePXsxw5Jp4VeRs7JMFnZ/qCuOpWsK0hcUzHyxSsNpYYZC1CVX2gfJri4EuV4JxfAV6yTKTV781ve4cOQNAuKIjtTQ4xEGRsfA9tEdTpMJJqhW8/jECJgMsb62Qm1hiTt37OXq3AK9uycJ9Q9yYvoa3f1jlEsNEsEgrXJeJSlmErKcrtKVatB2CgyODZOvFWgb0jH5aOoWAZ+BYev4zDa1Rg3XLy76LkJGH5HQJI4/pmJPTZFzl3M0cmt8/zuv8M1nnufOj36CabvBpeo686VVPpbcz8VTZ1i6PMPu/hF0KZSFEvF/cQ+vXZqiQpDBQITE/DLxlQ3+1Q17CbXquHkxufqwUikWGy2OzFnUQyEWW02urs4R9rXZN9bHvTfewfM//xnITiwS5uaDBzh4YB8jvS5Zt0ypWmGbFJUXjygxgRZLMHXhiiL+9vb08o0ffZ+KDlW9zXBK6K39nF7Z4MiVGZyCQzgoZtU6CTvAcCrFBz74EIcfPEi4O4wRjOCvO1gbFX729HO89OpRMn1p7nrgVgXm1E0DCY5qyV5Wh56oj1YojBuJ4dNCxANx1mbXeOvcOmcvnqVYLimOW75QUXjul87N47aq/IfP/iuGeiP0Z8KETI2sdDoNi0K+TCLRxdrqJs888yyV7Cg+a5WBLougabO8WibetY3t20d54okn1Dkj+1ihMyswZ9SvjH2KRCz20KZFSKYG+RyDfd2s57L4QgEGxkfpGRngr772k7clyp38upvL59UXK3WRsF4EjyEabqupbqcigZXDUQ5/zXEJGab6gMjB77l2ZXkNZjjk3aK3RiVykMrjdRAPsuRW3YhlEQ4JUsEbX3Vm7mrD7rikApKIZJDL5dSiJR5PKFe3psnP4/GVRI4rjy0+B8E3K6xHwFPuyH5EHcaCyKg3rstoVayyHKo1P//0hS+xPZXi0OR2lhYu0t0bY/rCDDfeuJ+mzyY5OobTO0gpEMWnSSaDR2DtuMbl8TujtI4hrjNy6uxhrjOqtgpEJ0/AG1ep5Jzr5rkOi0peCFWkt3Y18vtK0fM6O+9VltekJXsE+V1cwbR7hV2EAXJXjRgJyrkm3/3mj6nmhQcjRVT2DYGt58K7TSjYom3h9wUUidSv1YjHbe68cz9uLceV4+cICCTTclnfXKPpWrzvnyXo69nBqVPL9PTtZTNXVWjzyb27eOapp4iHI/SkMzQrNbpSKaU+EoyZEzApNXVOnl2h1gxTabcIh02cquxLQrhGUGUnC6lXCorriupmjRQO+/r66R/oIzooyhMfZjxKRkBv0TCbuSKVhqMKw+jo6HVcue73qXAVx3IJBSK06m3MQIjVawv86C/+golMkN1DUSXbdZJ+WhGTot0i1AiQaMd44cmXefH5NxQd9qE/+feMj4+rQ16ee9HQy+u/MTeDEYvgD5lIOJMUB63WUq7/cDRKS4xSUrjlZw6FcBJpjIbN8qlzPPn3j6I16vT39bLvnt1khvoJxhPk1gsKVGflqkQl49iv4cYCrK0skRbH/ewq/lCYvXfcxYocoutZRnfsYXFhA1Oz6UlHOPnGKwz1meyeiJCIV8nlFuju78eMBSm1q7QN6Zg0JRPWhb0m2ApbMuIlSrebdHIbhj7sLX8FbSMxvtVNlWr3s6dO84XHf8jNH36EV9fmCWzv5fzqNOOhni3PisXa9CxJI4yBj4WYxVypSsMX5N59N1F+4y3qZy/w2ZH9JASf06hiYTNTr3F+Y5O62U8tGOTs2iqldo1U0MeDhw9SXi2qLjEeDtGqVejrTnPH4cMMpHT8vXEKlTL+9RKj8YyKxb26OMv+nbtpVeosLi3jhgL0TYxjNUtEaw3Mlo9cwMdCo0p7UxhzKKls2oyrDi3WFSA1HCYz2otPD6sC0doo8/Onn+f4yTNousvNh/YzMjZGpVHHcqVzkEuoTjQUwI1EaGgBZudWOf/WBVbmVqk2dGxNvFO62s0KTkM64JcvzFKrF/m93/sMu3YP0d0bJV9Ywy5bVAWTr/mZmV6gK93N95/4IfWNEru2pRjtD5KMRwjHR5hZrPDDH72gzgl1Plpeyp28Ty1VILzxkpzfEmEsAWRmtcr4yCDL62vqUhPr7WJ45zh/+63n39ZBvPWPbrVWu076VLda0fILv0gm0xJDqDDZfsqlsjI6GcInCoWUnFTtK1yXcq2qlm/KxSu3ekU8baoqJoVElsad+ZdQTiXPOLR1w1fjFt8WyK/ZIhlKeIHcKuzdcy+rEZdfdiGSBezRY6+PbrYWuG9XASnPgV9yoj2elNxSJJNAup7yhsP3vvxl9vWkuX3fhEJWbJazzF6e5sCBSVq6Q3rbOHWx8ZuiSNGwrdZ1yJ4K25HQICUr/oV0TJnnJJhGOdDll/MookoGK4Rbvzeqk9+1A/1TiyPZWQjcr4Mp0f1ey9+2rxfPjnJKdREKvyKuczHSeWgUeX3UW8BxlSP0J0/8nOlLy+iCD3cNtUzrQAs7+wxF3rVExSsY8ho37B3k0MFtdHfL2KuNr+4QbJnMnJ/lqad/Tr5S49b3weHD9+BqUaKJAfCZ6o1uWJJlUeDNo6/TFU8qSJksYgV7XW1V0UzZFXRTbZisrNapGAbDO3Zx/Nh5KhXhZvmpizS0WSYW1JUCrV6tqWIzMbINI6JRc0oqTH5kUBzHOqVCEcfvJ9Tbq7qHzntCNOHC1Gk2K0TCMdqSwdFyqNVabKzl+Pzv/zF7DJv37hlickea0FCU4HA3G1ad3HyWgegg33/8J1yeWsaIJPjw739Wae/ltRNEQyweV4j7an5DyZ/V+0CEA5IH0BIgYpVYIq4+Q4JikVtmJBbFF07QyBd59cmfMH32HLt27eDmW29iYCSI65ds6yB15UQucP71k3LdxQ0YkDB5+aUXuH3nbgK5KqFYjL5dO3ntwgUFlYyk+rh4/irdXTG2jfaR31imXVulJ92mp7vN8vI1jGCYQDhAqjdFVXYb0SCRmEmllsdvxtC0JI6WIhodJhEbhFZMjUtEBOK0SmhWRY11z7yxyp984Wvsff8HeGllFn1HD4GeGI1AkEq+wM6RbYQdHwtXZygJJdrvY7VWxQr4eeSh97D44jEuPvMCv2OM0xOSAaTFWinPsuawJp8VI6aGnqcXFlUE61Aqyq27x1mcW1f8KcMnAm3BS+ikEwl6o2F0yU4w/PQ4BmHLpSzuZ5rq36rph1hvIhHKVpOwTydtaURkdBXXqZgOQRF12Aa2P4xPC+DqNtEek5Hd3UR7BciY8ArEeonnfvoil6dmkDOzv7ub2+++i3qroVzswmZTU41whHy1zslzl7k6s0TbEme7IKfEXCtBXmKE1iiUKtSaFq2yD39YJ5Qy+N9+51MMbu/jyuxlko5EJ9hEwnHlT5Ix06uvHmH13LP8+sc/SIA6kVCCoyfm+cbjL5AteQrSDudNzl51zkQEKuppl0QpF3A0lVsSrdfZt2unUubNry9Rd9sM7Rrn75858bbI0XPfcsUFKgeNHPryp1Iuq8M+JAE1WzN2b5zSplqqEA16hrHODyMji1KljCSpyU8ioyg5OMXIEgmHlfRTWh75etmey6I3KgjjrZAguQnLY8iSVbhQQYXn8G77qlORsU69odK4ZE4v7CAZ46guQW7OrRZdma7rt3u1IBZ4mkD+1AjGp7b4taqor1qszrd54dv/xF1jfbQ3l9BCOonBATaXFvH7XfKNMve8/2H0wTE2HPFSbLGYOql6ohC3HfWYnUwMNRaSEZn87Arc1vE6yPLY+306nZI4bkWu2um+5HBXgUxbjyvFQOSa1+WwPs9wp9hVYioUYYAZUcoteSUFttXRNxsiJ25qPP7oE5RzNk5dx/SHsRxvXCg/i7ek8nK6qUvHleOBe2/g8KHtGIGmgtbJTV6vw+rlZb79j9/DDKZYz5fp3lfmYx/7KDFRknR1Uau3WVzZIO6GFb74/OmzVIsl4qGIUgr5pBvVPLVHOJ5gM9cgER8gPbmb9MgEc0s1vi+myEIJR1hEdk3dVOXDIEqRUDxJKC5pZybxpIah+ZgYGqNdqStTW0aiOye2U61VVUfVle5Sz1WlUpLrBV2ZHnLZErbrY3OzwMLyBp/53J/QU9vgo7fu5PDOfuJRHyMTY5jDGQxHXOwR/vKv/o5c3VUqtk/9x/9dEYyr9ZqCwkn6mjyXwaCPtcUlNMsmYgRxJMCl2UR3hQ3kpyrUgKChEv5kt2SE4ji1mjJS9SQTKo2u0igT0StqD2BpugLuSWG+dvYy186tYPsDDO3Zztkzp5h+8zg39I6qG39N18js3E24f4jL1xaZnV5gcs8uJvfs4OjLL3H1wjHe966bGewPUClvqCW4GfLTP9zPtYUZegcydPWmWCossbxcJt21k8Hh/SRTwzRqNoYbxqoWVfKd7ERKJUE4GMxczvONZ56n3j/AmUaR7sN7seOC/KgQChhU8yViRpBwwGTH2DbK+Hj2yAsYkSB9sSTZ01NUplZ4ZD3AtkwSrVZS0t95q0k1GlPO3rVGk8ur65L5xeRgLxM9SeaWCqo7dtoSiGQTDYpbvE7GiFEOwGJ2jR5fiEQgyLoga3RbLctlbFhpNAlGZDzdJt80GYj2E3MdKkaDSqBOt+4nXm9Ia67w15V2jf2HdvKrn3gfXUM9OP4Ivmqb6lKWF559idnFFeXxqldaxJIJkt0Z5Q+ribIzEMA1IkxdnWV1vahClWyfvJd9+FsFwrEIB28+qP7/6bMXeP3Yce7r2UvNblB2qgztHeUjn3yEV954jdGJcZVBsbmRUwFoY6M71HvvzE8e5a7bDtKbSXLs2Fm+++M3WcyKRFKoElvSeNelp6dHnTtt4d1v/XHVWFmnXW/Q52rEQ6by5gircKNSIBAN8fhb196G2jj6JbeTSyAHjoxu1E1WwmVkXr7lvpMuQhaz7UYL/9YNWPYBshmXKi37CkVIFD/DFqBPxkMCjVK3+a1xivyc8lhBufm1Pf6HdAkCmOrMxpXhq+mhuWVsJEVAoSy2ZLQKiia4bNtWW3xRK0nBkgNPlr0qpS4cvj5iEqNYMplUBUIO5bNvZTn70x/w4PY+CrOXMJJxwsMjlDdWMYM+mlqb3bfdRnjbTjVisu0mVrN5PXKyM9qR31WNvLac4B1lV6cj8Mxw/2uBUNLgkDeK6/B7lIFODIdbMiX1mAEvH1o9ps9TZnVeJwHvuboIA7yDR55nKbxK4yy7Isfk+GunOX70PG7Tf33EJAVIZIIK9y1pebpOvLLJyHgX73z/7XQPRNUoypElf91H0NaYO3eV733juxjBOOevzOCGLXbtGWPfTbt48N33K6lgveEo/0JA07hw9pyiZ8bMEI5IeSWpN+Ci+SR0yqUhWGLCpCbGGdp3M645ys9eOsMrrxzBDNjY4o51hEjqoymqtliMaG8X0ZRJyLTp7+6lJ5GiUSyTjMbZMblLpXqJOMJjfOH5YZoNonJDrtSVGXB5eV0hsv/yv/4Pfv7WZfoHgox2+7htoId9gRiDWpDo9i527dhHdqPGl7/xPfKOjhOK8Nv/+bcIRyLqcaWDEGCldM+CeQ60HOxSjXQ0xkY+p1z3pl1URVw6CDH/yQjOy/m2iOsGIbnACBKhXpH9L4bWUko5Yfm3my56EyorOU6fvIo/Hic50qtUWU89+k+MhSS+1SY+3M+Be+9lNlfiJ8+9jO6a3HL4dmYXFjl38iROPU9X0uGh+w8Qj3q7p2IpR19/hpWVBUJhk7HJbZRoUiz6SCS3kekbw28KHqZCu1jDLuap53OUCnVW18vUWxqW4/DNn75EcNceLrt1wrsH6ZkcY325otANO8a3c/n8BXVObBsb44UX3iTWGyXZFaFdqlKYWmf90jJ311rs6e/FrEgH5lLQNCpGGNevM5vNM5crEIoGmezrZigcYG6zrjLb6+Ui0ZBBb6ZLcZ2jbR95n816rcRILE1UN5lrFEi4PpX9vVopUrPbKudAIr8XBG7nj9ETCFJwqmw08/T5TfqUF6BJrlrDDTi8+1138Ruf/CDRTBhbCM7FJhvTS7z2whGWN7K0bI1qS2Pq2oxycEsGuJyZqxsbKgRIt3SVL6GZMeqaeCFcQvUc8VScWDJG02qTK1YolqscjA3iDwdY2FxWi+q9Nx9Qvp92QPxUEhvQpqZoFIZK3Bx0YWbqHK5TJxzP8NKJGSx/F0GfJ3OVS6so5TLdGW/q4d9aQKhq4agoV7dlkWnILkIumwZa0I9t6qwXc/x4NveLAnH+yN+5HYWSOojbnu9B3tSiApKDStocKQLKFOZKRrssX0VqKbd6vxdRKSqcrQWxMtTJWKjZJBYX1YQ3dpHTUg45dfOXjqXp7Q7ULyQjq4A4sWUhal2XzypekGSXNxuY/oh6HPka6U7ka+T7SxsvB6jM3ORDLE+SLBJFsicF6HqBqDXUz/Szn1ykduU0948kFfjMDoVYbjlUC2sMD/dSdy16d+0ktmOSkhHDFlSCOICDIa8zUMthb0mv4IOml6lwHb2xBe/7/xWIrd1MB6SnnNFys9iSAHumO7kBeLgrhdyQMY3ymXjuag9I2KbliK9AJxqJqM5CfW/pxISn5ZqszuX43reeUlA22rpn6FHdmDcyVAW2bTFSXeLmu/ZyxztvIpA0aMkNSA9hNsP4BD1eqfKDxx5nbSMn5mb8/j7y5SW6Bkx+49OfUPkKVlunVsnh92nMz1xjZX5R/RzyXgGDYEhUMCWVolYQ6WrvKHpXhMz4XmL9t1BoSJTlOQqbcyyt5MnmmmjVhsJm+MIBzO44ZlhXASyTk5PqINI1H7t37SZg+PHL0norfEn2XqrTCsjc30+92mRjPUcxX+HSxas8+eQzvHF5nsaAS3TY4FAsxX2tNOmZInk9T3dmgFrDx7m5VabyZQ6/4x188nc+5GFThM4bDBKJRtWYqdouq8B4J18haobkaaZqt0j668r4J52DdOKaOKelKMuSsNagvZHDLpTYXFlmbmGWnRM76B0cUibyUrHKsReOErR8NF0/O248QKg3qYJlfvbtxwmXWgRNH3oiwoH776cZjPDsC0eIRlLUWz6ef+kN+jM9BDVLhfPEI03iMY1UIqLm4729aTEHs7qyQLK/G18mxfDIfpLJYRHQ4+oWjXqR2kaWxtqa2oWsLVd49Y0p5lcKRHv8vDW3wvAd9zDtNtn3S/dweuEybTfOyNCQer/OXbtGIZtXpq3AKvQOJdmxe4iQL8CZF0+zMbNJZO0SNw4NMmYGGe8bpO4LsFiqsVIqc2Z2nvVag1Qyzv7BPrp1h2t5UQh6SBHZXQo3TQpEUvOzbtfYaJQZCCcI6wbXmgV6tRjhQJDVRpmaa5MQw1vLZbm2Qcw06MIg36qRt+oMGTFifpMyDuulIuFokPc+eAef+ujDhNMB7ERA7R8Wzk9z7LXjFMpVquJbcYKsCNo8Fae7r5d0TzelaomjR1+jtFpQSiZbC6qRWR2HtFVVRW9weAjLddnIFrhwaYr+oT4SqYRhjxtwAAAgAElEQVQywEXTMfYePKCI1UHJjDAkbTGgioTIXWUfkWnrTE+dpVReZ3B8O6+emaahJzDL63jHrEYiniDd5Y1FNV1TS2r5o8sIOmDia7t0S8iQeNMCOoIs1MIGxVad702vvW1JferrrmfaclUmqWIrBU2qzbparKlvILA5OXhEZy9+dp8X3dnJZZbRkbh4QyFDLUGchqWkgJJdLax32+8xmORD0qG3yt9JmyNMI+lE5EPnAQJlfOPtIyyrpezfctOVw1/ypuWGLOlPaowhiWXhCFXh/AiPZitnQp4gtZxpCUOpiimafuEQtYPUKi5f+dJX6bbK3D6cxmjVCPYMcXZFbksz7N42ombnQ7smCe/exSIuZUXjlGWtrUYn7WpDQfVkKSIHgCkxf7pOsVKj1bYIJwQv0saVFwCf2tnI71OsFnD9srOQwiLjNhlTBJWd3rY9s6LCR6tluFeENM3bXah9TNvzXMi7p9YUyFbwegcj/0app2qQXcvz6vNHWZ3P4rMNxd5vBRvobghTSKNS5NpVcOqE8ue59333cuDuG4j0pPGZaRxNxkMlwjLyqNSYP3OWl558ipgewD/Qy1J+k4kb93PHfXerIiD8pMLaIhFRnywuMDU1raTLMs6SLAk5IFuGS8Nt0axV2DkyyshIQu0PJIQ+NnQDdmiQUjtIq9omv5Ll2Oun2Fzb4Pbbb2R1bZrVzVUVqtTfP6Be24mJHd5+S/wwPlsp3WQuvLmxoZ7HWDSOXbcpFsvMzy5Tq7co5sscP36Sl4+8wYXKIsmxJHcPjnCfniC1UmAxqUGxSWE5x1q9xZVakY/81qd45wfvUEtore0w0NuH3ZSAIgNbb6oEsWKhQn+6Cyu3CrUiZkyAh178paapRRutSgWjUMMSzELRx6mzs5y8cJHNYo5YsMbt+/Yz0dPL6y+9oAB/6aEejESYBx96ELfpMn1xhjdfe4NULE0t5FIKaLz7o5/k6OkrVEoW3bE0R559iVQoRlAMrwHxKLkkk3H6hpO0tCbTswXmpoQR1M3ObonjLhI/tJfRg7ejRZOSKUbQqqBvbuJeWWOzbXNhOcuRk5c5cfIqhZyobnrZaLQomwbxnaNERvsVQvxca1Plhkto0W37D2K0HL77zcdw3ICCDT7ywQ/x7W98i7CYb5stAleusmtgmHfeehdD3b3k61XOTl/m3GKWM1cvUrbr9HQlGYjGGYolWS6uKfVgSECDItVuS5Kc+E4E0aNOFe/iZm/t5Gwhxfpo+G1s3UbXbAxB38jn3fQmE4KekQtkUIp7RA78GnbLJejTuPu2vXz84+9SprygL01lLculty5w8q3TbArjzOcSsps4wRBlce+Pb+edv/KIcmaff+MUj3/zcVYW1gm4Jq2qpXwkuiYLP13h7xu6y2JuXeV+pIIRenszzFybY3LPmNpNyfvasoOY8loKhUAu3YLtF4l708+VM+doFiuMj23j2NlTNJDuUy7fgvSRfAyDZEqmHxZtiS2Q2GHTFM0h4bpFtC17Ob/CjZuSnCWfTQlV8wd5bP5tBeLca19UF1b5sMntWpnfdF0tnUW1IW9uuWnKASeeiJakYGmC/Zbi4f17NfKQLYxw6GXRZLtqjyD51bpIHDVLjX2UWWNrFq/GVGqqKKM/+VoP++1FenrBQ0rxJDPdrRuv6xOljc+jEIrsQN0obLSosGmkmMjPKZA8z9Rmt0UNY2EEfcpwFAykmb22xqN//02GjTY390R56elnuPcDD3Ne5oW1dXpiYSrFLLfcdy8Dh25lRXYmhq4OVYkDld9PBdOLrFXgg6KmkhGCSB/FZS3Lc3Vb1NSIxe9oqkBI1yXgr3q7fn0eKD+jjOCaLaEqeuoldZiooiwKJ1l6bVFqr3cXIhxwqYtscysMqRPKJJ1Mfb3C8z976f/l6j2A7DrPM83n3JxT9+0cgAYamQgEQJAUc5YlipRkmZaTLGvH3nHYsdfeKq/t2pmxx7M7W7s7tfbI46ixPbJlyaISJZJiAomcc+6c+97uvjmHc7a+73ST9DYLhQLYAO4995z//7/ve9/nZXpsHrf20336QDU81Q83CIk8lDNDtZIlVpni4Cf28vALD+HriOIKJ6mbPtotCTQxsIolqktLvP6Nb9mo4qEeqobJ5vt2snnHNtwOSfdzUi1kNZZ1eTnF+MS4bnyylQUUS97CCLppO6X91WJTTw8DgzEK1RJGsAdnfBPuxBba3jhW24nPFWQ1VeDHb7xFrVbghRcew+kVyJldUW206PL5HNFoWNEEUmEuLy3rQaGrq1v7zem5ZZZTab0P4rFOJiemWVpIce3yDX507TjNYJvn9u9jpNCgp9Qm6xINfYV2qUlJkC+ZZb702/+G+5/ZQywc0cOB1+WmIshxlxt3QO94ddpa0uosrWGU83g9tfWJoC3HFlOTwB5duQY3rk1x9doMUzOrev80zDrO+hIvPvk4Zr5IcS3Nnn27tHKaSS9w8OBBitkya4urjN0eJ+QNs1IvMrR/L/VghNdPnCUUTjJ1Z4KAP6AzD3lO88UcTbNhUw28UBNfpxXWDAFXI0N/pMnLLz3FA888gTOcwHJ68FhNHKUM9dQKpYkiY+lVjl6+yaXb0+RydfyekJJp16o1Cg4Hs5U8VsTPp77wWYp+k2I2x+pSStKslMc1NTZBQGTirbbOIybu3tPku8zqKsMe2NU7zEi8m8LSiqh7sTwu1vBy9fZNKq0avYIJ9/roDUdZLaxoZSgeBqvtUkxMIBDCMETE8hGmXtcv0dA3HIpuabhMnF45pJn2BiGoddZ5aeuqRK0+XeKvBqNto9KfePQA/+pffYFgRECcDYrLGa6ducTNm7cp1hsaInRo73Z8iQ7uplbo23Uf3VtGWVrLsDS7yvjdcdKLq+RW8pSyklZo4LeayuqS56ZmtFXJ996JYxhWkM5kgunpSfbt38X2HVs1XsAQ4YJ4yORgviFnF/Vj0eDetZu4mjJzS3D17i2FREqehcxLhQHmD7h1g5AlpSXPsSisXE78lgO/bhByTaTb0MDZLON2CAtaMDABvja58FEFcfXYVz+E9cmLkMVaWkaCsrZRc5adV+31attGHIjVakN7shtDZdnZvSIAbje1V+/3+nQ4XatUdUeTZLeN7AN5cmRAq54Kj72wbwxv7WAh24UpG4pWFbJgrpvyTEdD3rvecAGXRzcKhQYKsnqd4LoRGmLPP2KYlrSwRP4pOIwYly7c4q0fvke3o8ah3gi1/CrxkW2cm16mVcwxmAyTW5lh2/497Hr6WVbdQRxtQwewYuRaWlzgyqXL5DJZdZqnV1fwhwJs3b6VbbtGNTdY6LJur1970rLx9Xf1aPUh+2Hb7rt82KqyFzvZIO0KQnZJUXzZNFj5XjvKdOO6SQtQPie3L6StPztzw+arSDXWzNWVhbOWKpBNFaAhOIIWDWcJp+nHY/i16mo3itTKGXpaqzz8+H4OP7JXWzltf5i2V5Q/bdwtk7bgtTNZ3nn1u5iS25uM0rtlmEyjwuFHHsYtqg25AZsyu6qxuLioTs5EPK4HDUFfZ/M5/BKH2qhiNBvs2bKVWMJlZ417YzRE1hwfJJDopWWIWCFCdq3Kq9/+AbOzQojt4IGHDjOwabO2FEW4IAIGuTe1MsvnFFKWTCaZnZ3lyJEj2oKanZxkeTnNyOZtOB1enXMYbYPcQpq/f/u7XJ2boDPoYNQXogcvA4kk7qaU4Q7G5mZYrJV48uVP8/yXX1BRxXDfgJ5+K4Ui0WCYci2H1x/BJb1zOd1KhVvK4DPtAK6miCsadbL5vEqxI+F+/uovv878zJqG5jbqVSyrxua4wd7RLYS9bmIBL5FwgGqjwuzqslZFTjwM9AySmk9pNVhotNQT8vrZc0xnc3i8IfwSRBTw6gykWK2QKRZIC/pa/CDhMNmWxUqqoOmIvQmPDrB/+ctfpKszabd/hQhQLVBbXWJtfoWxO2WOXrrExbFpVvLyfIeJheNkqylNBiyZAiEtUDKbJPu68QU8rKyu2q1ppzj0W0qtDbiCdMYT5NYyyqxytC3tGPQmfWyKJkniZeHOuLKFOnq6mSo3mZ6b1RlJVzyC2zIJuT0MD/Rw954krUmrz8TrD+Fyy/u1D5fypdX1OozOaEpsktCNJY2yhVu8KS0LjyVVt9boNkixLRuMqc+427Sl661mhScef5Bf+ZVfQASVdXON6kqeU+8eZ2FhmVylQqQjwk9+8SXWShUy9RZDO/bQ9gQ4ee4S75++rtyxSDBCWxLx0hlyq2sYmVUMj4tNo1tpC3rG6+b0ubNMpRoq489kV/iJTz1LPBHB5/NQt3K69jndAtozcHl8tEyT7I1Fxm/cJurx09PdzdV7t9WuZ2kXwmZfJjpEaSc5MgL7dKu0Vt6nYGL8tSbhlkOTB+MhDyGXpe3cpumi4fDzn+9+jMV0+8xfWbIYqCpp/VJrf1oURusPoPxaOU0iRayLqabxoUvPRk3IQyV8oLY+vPK9tXpDlSXC+gkG5IH+KF1OkRoyu1DSqDxMtolMFj6pIsR2L1WJLHxC+5QsbG05GXWVccpJPhGK6CJQK1d0mK4tL3FtC3/E47EH1pWWllrCjhL7mGEGeP/oWc4du0q3UWNXpwePo0nHtt28c+MetbUqe0a78ZDRU9ehn3iJgrcDo+nU0vhvvvY1zp47S7la1Rt60+AmrbxWsyv4Ix7Sa8vct38XEW+YQ4eOcOLqBdXJP3DgICEJpxdDoVtkuvb13piv2PLchrbsVHWlpyC7PScVhJyGxTUpbTbbB+LB7RP6rrGubLJbcHLC8jn8yuaX1tKPX3uXteU8hWwJPDWMto+QJ0JD/CwC5jErdNcyHDqwjUMPbic2nJToMlr+kOr/qdax8kVK8wucfftdCstpkiM9PPLcUzR9LuXpy10j0k5RislMKp1KaepZ37rs1N10UpYQKZ+0wBpk5uc5uH0Xyd4Q3liAXLmFI5yg7QkRiHbiTQ5iuSI0ah7OnrnGj996WxiweIMeHn70EZ544gnNXshmc3R0dHDt2jU6O5O89tprPPfcc9y5c4dPfOITWO028XBQE9ZkDjI/t8S5cxeJiGSwVOPO0jR/+vW/wuEwcTfb+EyLLe44PhE8SDnvsJhbS5Mc6uV//ZPfp6erm75kty50zralaptiLkW0o0eeEo2O9DfLFFNzhCwHa7msmrfWitJyCrJ5dCtO/yD/7g/+A8szaag18Tqa9HdHOTTSS2csTLGYozMeoSMSYGl2lvncKn1Dg3Qlerh3a4x206JeadL2xegcGSVVrzOxuMzqaga/ZaivQpMP/X66Boc1HnVmaYkPLlxlWkKF0ouaef3kU/fz7//Db+MNCPnYh0/uuUqRYjrFysIi9+7M8K0fXGBWZKqKo2jjNN309/UzV5jSdmgk0UU6l2Mtm9HDZFgGtb09DG/bgjsS5O1j72tFHfNG6E12MT0poLqixGGv01Rd9Pkj9HkjOCoNlTWLmunGaoF6uUJvRwIJBpWzjzwnuwb6WMtmyeSL1EwZrPqwnG5N21Spt84qN5JORPPjwHIIyE8ITy28ZotOr5/nD+xjU1dcOx5uYRQJ060lzDiR6kvlrtuKnuh33bebeG8HTRqUUlJBSI56mUs3brD/4YN85qc/zcLyKjfvTTG6cx/ZQoVXX3uTtaZPZ3BBIUTI52K2iYfCxBp1Lly6oPMK8ceIb2w1u8a3372uC3ss7uPFz7ygr002iJozr450h0fmqS4lSzfbJpd/cIJ6rqT8rr6eHq0eJhfnseRiGNJuTRIK+/RwLO1/t+HB7fWo2ddnOQjUWgTqFkFjjS+98hIDnQnG7tzl3uQy2YrJ7168+1EFcenonyhoWpEP6wuTDuQECmfZA+UNGap6Ico17edugLNEnSHuUrfZxis8IQHMyaBZKgXLVIKzRwZ2wsAXntM6/E9dvW3bQ7DBc5Keu7RPSm0bey1/RspmGQ7KglppSqlm6Q8pYa1mm7ZsUDo8danyaeNUactaBUUh0ZziMhYzmJe33zrB5RN36PO12RQ06euN4xnYxAdj06xOF+mNWfQm6nhDsPvR51hqBsllasxOz3Lq7BniXZ0spJYJRsJM3Z7kF37+58kWV7hy4zxLq7PsP3gf3Y4QS7NLGF1Rdh4+wMjgMEPRTppykrfs9ysGP9lAhUzZFOmeYfshRDq80XbT0tkQDK8wriw9ZdgocWlv2RWHnYFhzzVEyeQxfDRrJiFvjB+++gapxSzRQAxZFyfuzusMQuuNdhWzXSJZyLJntJf79gywac8wRn+SRiwCzghGrYFRLHPv3HnGL12hlsmRGIjw6HNP0/JLwIxht1pMlOKaLxRZW11VsqR4ETSoqW4jvSuNCmajTmFxib5QlIHNSToFUyGufYcbw+fHEgluchAj0ofT0UGj7uH9909w9twZKnXx2Rh88pOf5IEHDus9J/fl+NgE6XSGyYlJtm/fztLyMvv372NqYpwHD+9TvEi5VCe1vMa9exP4PD7a9TrVVoPTF89x7NRJpQaI6qmrLQlxAv2QKFcXuUKG3t4efv3f/hpD/YN0xuJ261SwIJUazXIWy+VXHEJIDJsrC6xMj1HKVdUk5w4H6ejvoXt4gFq7hc/by7//vT9k4todQpZJT9jJrtE+NnUk9YQn7UfJg6ZSwdNqkxjq5da9e5qnImmKzaqwt2Ai3+TMnXlM4TLF4/QEowxHE3QFvVTKBZayeRbEnOb0UHO4qCEHEz+OZpGBvhC//ltfZnhXL86gVNUeHMUSxaUUM1MLXLs1zZnzN0ivNalIe0KefxHu10ztCGT9IvQwKRSr2uaRf392dgbDYarfQ1RlMwvz1K02LslAqVtaZZbzRQ7u3Ue72WJxbp7+sFNPs53ekB4yaoZJpl7m0myaiEcksREBwIBbxMpttoajugksZ3NUZHGR/GmRj68bRm1m3EcbhEeP0oLANzXDIuZy0uHy8MBQF0GjxqZN/QwOd9HZFcHpbOv9KyIb0yEKzjYOQQy5gkT7+pS+66i2uX72Mg6Hm3/+wQ/41f/5Nxjc3ktmVeZa1xjq30qr5eCfvvVdKt4IQZnHtlsEPC46YxEeOHiAzMRtpmdm9CAoPho5REkL8p/ePE6plNfM9SeefJRwOMDc3DRLrQbVpqUbYkWwEO4AY1Oz3Dh6mYjbRyIQwifroM+tG4TMT6Qq6uvv0c0PkZeL0KhliySkIyGqu7DQZZoG23sbfOmVF3HUasxMzjE5vcpKyeTXzt35WIvp+J9ZG34DOb5Lv19O7mIbF5mh7eBdL99k0VfH5Tq4bj3HQTT7gmjyCAJCcBsyTBH8gPxoNfFYAtGzg4VkobdVTU4cqtIRX4S9KMqXfMQV4XH+/6B/siHVrKq2l6TdI7OAarGsC5TMOuRFahiR/H0yOPZ6tVfZNusajiJExHrNxQ9/8C5jl+fp85lsjcu/3WDw8IO8cf02q5M1wq4cWwdgx55BZootVtoxjp28RigSIVsq6GBaXLzi+bh+7hohf4BPvfwcy6szmM6ags9qdxZITS3Rd2g3m/btoqcjSZ8/iiU4C48t+/3Qke32UKkWtVL4EHK4gc6Q1Cfs+Y3tUTHWI2BNYYfpdRP5omyO4h+RqqwlpXUDAs4wP/zum6TmM2weHKG7N8yZE5dwtFx6upEWk7hK46trbO4JMCKu4v2bCezchGtQ8hviuBrihagzffkKJ9/4Md62RSTp5ZFnn9INQnT8HkkfFHkmHiWainJFFGZy46saru2mo7OTlbU0tVKBiYtX2D8ySjjho2Ogk86ebv17kMMDFoVAHEd8mGh0M04jQa1u8vbb73Dh6gVtu0gb7aWXXuLA/v1aVZVLNd5++wMbLRAM6n0jrupKpchjDx/UhMJgMKYs/UKhhNvro2m0qJWqrCynSK9luHb3DvemJlTrXq2X9UDhkYWpVmLffbv4zd/9VaW09nV26fv1GE7G794jIP1tTwjpECYjEW6fO8HK1D1CiT66RH0zNKAO3oollFTwNkL80e/9O9ITM3R5HBza1kdnWPLVE/hjUZqaPGZglMp4ag0KVpNCtaIyXRlAipJF5kkfTKeZKghy32Ig3kXCNBjyhjCcdZpei7VKnflSlarLT93lpmYJYEFK8wy/9KUX+fQXnqIdbqu6xVeB8uISUzfHOHthjA8uTbKSl4CpFg2XAE9kmubEZ4lHqY5zS7eaDdOprAbM3L//gKp2sopykQAqn5KPR7Zu0c3j9tWbWuVLZ1VarfLcykbT36gy1NWr8zxJdctYDdaaZeYqJnG3j7jTjU86rm6oO0w2SQvN72dycZGqbFgBvyK+JdNAzLtajX8sDEescpbE94lbW07whkGn28eeLZtZnJ+kIxlmYLCD4c099PYliEkOtOQGOSvUBdDtkuc0SmLTAIuFBcxinbX5FIl4kqOnTvHTX/oZ6laJ9OIKE/dm6U0McPvGGMVSjbyEQYldyWzq7GPzcB993UmcDfGSSFqnQ59B6ULILLZg2mj4QMBDKrVgD5fNFuMVL4vpDDOpLGsVoREEGZ+e5/q5GyT8IYIOG3LqCQeYXVmmlK/g9jgZHOzXBDuQA7KFpyXiIgu3y4G7aRI1HbhLDb7w7DCPHtxBbinF0nyaxeUyqXyLX7k48dEGcf3Yn1myCcjpTBZ2kQRId1fCf9qyG6yH2tg98AZ1s63sER26igHF6Sbg9RGW00JDSrUapsimBJkgN4zbhdeyF3z9ANeHSDJMVJW8S/pkdiWhml0Z3Eqvfp31JAuNxnzKhrLOMVIvgc+nHgjZYLyW/WdFCy/9fEGDyKIp5Flp30vaXaPuoJB18K1vvE5qVYaIJRxGkY7OMI89+TQ/fvt9Uhn79NA90MGBh+7nG9//Z2LdSRYKRSKGB2++it/tJjTYzfW1WfwFg9TMHHO5FA89eoBtQ730xSJcffU9cmtpNj+7m849wuXfSY9vEK/hw+P3kJPcWJebUDikOG8bJW7HmKqWf91op3jvekMHr+rMXg92kl+X60WlsQqd1S84YjlVCZiwukrEEcfMO3jrR++xuJJi+33b6U9EOSbhO20vQZlfCIbCrOFcmEZC+kb6wgwNhhnZ0UvXlm4anf16Mxstg0I6z5uvvU5mJUOyO84nHn5YN2CpOkU0YLZaeJpOcpUSC7lVqu2WzqKqYqoMhSXWmragKQo1vvrV7/Hs00/yYLdBf6hMvNtNR18ndVeQuhHB6QtiuDyYnhjhvlHa7jhly8O7H5zl9OmL2trp6IjzU198heVMCsP0kE9VuHLl2noIku2GDYd93H94G9u3jbK0vMDVaxcVmidDv96OIVU7SaUj949c71K5zMy9CZaWFvVeFAFGLpdloH+AP/rTP7DVZSKXjESpVMqMj4/Rk3CzvJSmr7ufWChGKV/UlkLLqOr1kfvTnjeJgdLF2O0K3/zaX5ObusULB7ezuzeClU8zUfNw+KFHaJVL+Kw2s7fv4Gw3KXqaCtBzNr3k8iZNd4SFUoVjs4tkGi3iXjf7BwYIVyq4cgWGB/uYTS/RDgWZK5eZr1SpSatCNgdnm2Snm//0v/8eXZ1RXA4XTsOimllh5e4sP/zWW1y5u8KqESfXchFAoJByGBSFoijFTA2kymORSqU1y9lwu7R1IR2Dbdu3q3v80pUr2nqU1pi0myfu3KVZa6iJzqg1lWLbHUvQ5/CxdaiXTGqeYqVE1emhIDHe8rpkDrkO31Q2mWmyKWITXG+MjdMwXBgiZpGKU4bKyiHbaJDbB01pkDfEhyLPrcw7aRJztNi5eZTLV65SM6v0dMfZNtDDUEeC7YODapIV9nTf5i6cIReRZJiQChBcHD9+jkg0TiQe1O5CX3cn2fk1jp64TK3pFX4pIZeXVrWASVlP60JgCAa87N27W2c0Ln913S4g94SN7tFDcdXuHMg9pmIGOaQ7ndRFYi8H4YbJ5NIyMwvLXL95m0tT0i0RRrasnzKzdZDJrjFbKBIKeOjr6dL2ltGWWS80nAEcrQZ+qaSsBlGzwVBHnJ98djcRl4vcSonl5RKzq0VWKy1+69L4x4xyJ/9CM6lrLXFymmqakOm/PGROQ6UPNtJ63ewmJyEpyWWDkNOAyDjlFO+XmQKmtpXk75IUJTGOyCITEdOUmGFysjDavXj5tZzC7XxnoZs2tMqQE3FEBt7rHgM7FMN+sGVh3GAUSbtrg6QqSqENH4C0YDaGtrVyFq9PzCV+XRjH767xve+8Q74oG59o1Uts37GJvfcd4J13PmBxuaDKgXytoO7qTsEv5FaJ9/VjCo46l2VmaoLO7g7i3Z00UmXMZpvrt2/w0IN72bd1E2GZo6TK3Jsep/fBEXoOjlIst7hvy0HMmvCKbQSJLPiavLeeXy0lp2R/iwJF5K8bORDSTttgO6kXRFPtXDg88rnIqVJuAq8mTsn/b7bydHp7mLuxxOnj58hVCuw5eB9b+rp4761TVMsWXpf/ww2iPTtDzOdkuCtIPGLR2xdkZNsAji0DKv8TrZnZgIW5RU4cP0UyFubg/QfV0azVm1R7zSb51YIOyrLNGi23QTEn+OkC/QMD5KslbQkUWm7efO8SY+OrfPbwdpVa9nY76OoOEE12U20HaQqi3S+nfD91Z4RI3xa8kSRN08fk1BIzs7NkCnnl7j/y+KNcuXiDydtzmm0heSTi3ZR7V8JzHnnsACMjw1y4cJbZ+UliMcG+WOzdfkAPE2fPnrWxMusCh4g3qAcY5SylVxQWKZ/P177zX9c5ZQJSXBdSGJItnVUZrcvhIeCT7BI7a8C0bDBiKVeglC/Q292trZXvf+sMM7evU0tN89TeUZKuhiLv01WDiclpujvidEYlL7qtOPycVWdhKU1HfIBMGUquAFdnF7mTK2D5fARcBv3xGD3i6M9m6YrLAhZntVImXa9TcDpYq1VV9FArZvjpV17g53/uZTySGii6RwN7sVUAACAASURBVKnWcyvMX7/H977xI67cSVHwJKk7AzglgU9k4zJfFCViS2SQTXJtO2tly45tOl+5Nz6u64H0wiVRb25hgUA0oiE1Qi2QQ0JHLK7ejKnbd5WC2xmKEq1bbB3qplbKUCqXyLehJK0Qlz0o3jCdbij1hiJOlZxevzv2LzcIzTaxxTUbeB55X05tTUnR7dE1ym/WEILM9v4Bxicm1K9Sa9UJOF1sGxii0+cjFvIS7gwS6vRz6NGDhDsClAoV5sdXuHDxOvsPHiLWGWJ4q7zuLMtj8/zwx6dYK4gd1EsiIPwpS9dRGQiHw35t98Rk2O524gzaqk9ZS+0Nzf4KOESFV9fKQn5e3zY0Phinm6YcErx+ak1LjZDffuM26ZW0DqOdLvt+zeezTGSzBHxuNg8NIQB/p8x1zBYuhw+XeM0aJUKNCptjAR45sJeRIT/SiltbKrKwlGchW2OxVOV/uzH90QZx/q3/R2cQer+4Xbh8ssxL8pAYnWxNvm4Q6xzxpoFWCVIiyelRJG3ys8/lUD6KTFvkxpBZRFNenNAvxUOx3lpSlZRPUsQcenLe2Cw28BiyDwkrXb6/XBYcuOPDrAWVyq5vMLK4yk1kt5JEWSXVhH2BpQrR3nyzSDQWwe3y4XKEOH9mjLfeOE21JujuJg5XgwceuJ9Eoov33ztFs9LW05Ar6OHa2HVCHWGaCJIigjcRxpMMMTZ+ix3JbraE4tLGJ7OWIZteJOQw2d7dxbbebnq6hnjn/Dk8mxIY/TGSQ8MM9o2oblvmJLIZ2vwkO2NDpK4fd0TrfS2Vm6RBrSfWKa5DFEtut+ZjtA3Bmjg1S7bVMkjEkhSKBSyrSszVyfl3rjB+Z4pCtcj2fTv5xIFdfPDeOeZm0jgNCRqSNlAVX7aki4HfqDLQE6KnO8jAUBeuXi+Jjg6lpcpAvGnC5NQsxfk5HdiKGiXstjHdoiabXU5TEvCflMcSaJJexW0ZdPb0sJJZwSPxoFWL61MlvvPGBbr8QZ4+sIVd/Q5Gup10dESw3AGMcJiwxEoGY0LTIZ2rkOgeIBYfAFdYyalyLs/kC6SW0ySiHdy6NqZqJeEtSX9cqik5VPQNdHD//fs5cfIDnE6TB44c1AH3cM8m9ZD86Eevc+jQIY4dO6ZudFGJ67XHYHVtlQ8++ECpwt988+/UZyGacu3lSiusWCDhabC4uEwwGCEUiVGpyALgwDCbunlm06tU80VVP127fIXzx25TzWXUL9Hlhf1bBggaJsVFkXCWdF5Wb0r1YdA/0IecJ4rVFqWmg9WGg0uzSyyWa9RcDga3bGbL9lESnRI0H9B/VxEXknEhCkQBWYZClJtNCqkVjv/gu3z2s09z8MAoETnNylxCKvJaibWZea6dv875y+PcWyxRw0O9VFCjqbR/Wg4J8/HQxEXJZbCytkrv0CAzi/MUy2X1ucSjMZ1ByOC1Z2iAsalJ2/tkWqqUSsbijF+/RVcwStDlIVJt0ZMI0qzm1Tg2vpgiVazhcAo37V9uEPKcD4QMfZZv3PuXFYRINT+M8dUuhb28OtwSbaYNFiF24G6UGYr5GYwGKRTzEAqyUiiTzRZxNGA4GmOkN8nNsavsPryL/+HXf4lgwq+y7RNHL3D85DndvF76/E/wyJOHqFdy3DhzkTffPce9ybSGAcndI63LkhFSw5rUMY1GFVM17Cb+iN1e2qCsfrhDGDZCSEQeIk7x+YUULTj+qnrO2qZBpSr3npdqvUEm49D7Rf4NqWoj0bDikW6llgl4pYLo1hmtjCEE4BlsmYRkCG6Y9Hlhd38XW7o7cUVtR24mXWJ5rcZypcV0Ns//O774MSf1yT9Xo5zQCEVFIJp1t0D4WqJWs6FzG8YzKf2K9SqlakX176Iikv6z5NDL1F12L2kJyRvVcHc5DUuQuA6QbTyGXCBxo2pLZT1VTS6ULJzyvXqB3DaRUP7dDXqrPMCiUNKQe0VvNPTvlRtCylwb1xGwU+XWMdhOs4bfL3MPN+2ml/ffvcLZUze1JdJolQhHvTz37DMsLWY5c/oy7rYDl8dJZ383bx1/m2BniGKtRG9nv/ZHtx7eTr2UJZwrsDckw7kVDIeTvZuGyM/OcGT3do0SPHP1DummyXStxHhxjcH7tvP8S5/SgXtTPBTSgxSfgAyb10OSZNAsFYSQa0UGKNdQzDGCV7cBfw4dbMnnIYltDbOqC1O1UqdSaeJ124lR0gpwVDycfesic1OLVFp1jjx2hPu29nL6+GVmRUHTdtAyqziMJs7VIo1yjtLqEpv7Ywz3J+nqitK/2UsoHsMfjdP2+Al2duANhclPTzM3OY1VrTPY2aO66sJalvlshlyzTnJkkIYhksoUPfFO8tW6tjdkCLtUbDFfTfDVf3wflzNCnDIv3Bfn4W1RBnqCuAW+tmUL0a5uzUGQHkehXFWVzsDAdmpWgJrPhb+nF6fbj7PtJLeapdmyHaaSeyGRqjdv3NaoTlGniFxSpBNOl8mzzz5FT08P9YKdWXL06FEOP3CYN994k7m5edssICKLekM3gDOnz2hV9u13/1FbA/LASxUbj8e4dOkivT7xozSYnl/goUcfV5SGtGXkmsgwOzU7j0tMkOUaJ95/n9T8Gi7LIuRysDY3TdAJR/bvI1ar4paNopJX3LzLY7CWW9V8lXCyh4Y3yNmxabq37cEZjhMIiJqwzDe+/33FWvuT3YzsuY++vkGyKxmWFxfoiMV0YRZD6t0z53BmVvnc555mavwyQ3099HX32alsPieZpQUWZ2ZZW6tQrLroH9qi165YL9JwOnjzg/NMzYp6yE8l4KRar7OayyAJCIJ6F0WOiC5U1OLz8vDjj3Li7BkVYTglSc3lplmp6mA17gngaltE63X6OqNsGe7m4OGD3FtI89YxiTQVYoAoyWxz6cazPBxxEolFuXLrNqbbpy0muUcc6+3rDWXgBgPN6XFoa9Nw+PFI4kmrwkDUy0AsxMT0FMgQPNaB0+Xn1pXbDIWjHBjdxPnr53j+5Wd55Rd/ilCHXw8Ib79+lJs3x0n29PDpl1+gf1MnpWyay8fOcPLiHUQkKC0mUf2lllLkjU7Ndm8L6NAU4Yy0uiTqzX7eBV2/desWuzPgcpNvlHWvuH3rtq53o6OjRKIRXE7xsXhUvioybcN0MDU9y/zEgl0tSaWCtD0jyqe7vrCgh/FwKEhEohtaMj8yCFTKxGXjCHnY0RljKOqnw+OkHRHzrUUu3yCVq7MoG0ShyNdnlz/aIM79+P9SBJCwYNoyVBZ2kLqQhZG+viDVajo+kDdUatR0E4mGwmoAk5Ok/CyGUVMS4nBo31yQ4JKwJYNE+Xvljcufl36inO6c8gc2aKUStyktK408dVKtFPR7VblUqehDK20oGzYnveCP0ufkBiq3pCwziMmgTxhHjaZWMT3xoB33WKpRKVucOz3G2J0lPA6hrlYY3baZPXvu48b1SW5cG8dst4h1xEkOJPnhe68TjAsP32R+IUXI7yPgbLGzpwNfLsNXXn6Jzt5NvPfWu8xcvcLjBw/Q3x2nVMmRrToIdY/w7XeOEd2+hX8+9gaf/crn9UGQulcrn3UY30Yp/SE/aj2hTzY6zYdQI+FHmROyATdaDRldEw5GbE23TPL4KMa0vFTn0vvXWFvOYXgdbN+7k45gkysX76iT3JLAILepyYCF6QldnKxqEUtCfzb1MdTfQ39Hi3hvN5G+PoxoFHcijkv48u0G2VSaerZEO1tUh2mrXGVmZYXkpkFcsRD5WkU34UQoymxqlWg8oLGGaw0X11cCfPU7l8EdJtRYYbg5z6cP9fP4Y/sZ2b+HWN+gar1rEvIkSrp6hcX5Wd3g/YkhQls34+nrx3AFCRgBde3nSgUajTaRcBy/L8RKeo3XXnuDXK6gipD+/h6V/O3es4O+3h5MVX61uXH9Bg8++KBuFKdOnSbi7tLKQb6EKnD23DndmL9z9J/UByR3+Fomo76LzZs38eqf/2cefvQxrt25y+4D9xOULIpmiy5fXFuSC2OTnH3vGM1ckUaxokPoUCDAc08/y5njx7l+6YounodH+gkHvfg8TsJBcdZXmZ2epLszQaHRIF1v0b9zHz965wSrKwU++fhBRrcMslJu8p33jnNtIc2SqAsNMROKEa5NV9CPT1D9lsUD27fzs59+Hr+/Sbm4yNTYHZLxDsKRBJ6QD7/XxGxWqRar5NaEEBqjZ6CLurNBzeXk6tiqyl5rrRCrbvF3tHR4Li2noc2btd135fIVXcBFtign92KtwsDgACODQ9y7fZf04hJe0yBgOUmGY4RqJXaODLJr2zAjW0fI1E1uTs5y4sRluwpTEqu0Tm2HtFQQsXiUa3fu0ZC0y/UNQoROtuDDtkComkkOolpBCAPMT1CqqWaF/ohXDY+3JiY0g9zl8xP0hxjq6qHbFyDgsThx/jg/+5Uv8vSnn9DAptzKKifeOs7VK7fYsmMnz37ySQ0vKucynHzjFOevTZAtosq1oOEgtZSm6o7ZZl1LCEwyHJSFHIUxClZI1jXZBIRALBtayWUHsC0tLbOwMM+OHTuV9+UOOrFalrZ5JfDLMJ1cv3Kd3GpuXc4jyq02kUiYUqnItfkF/F4vUaloJQKgbYeouRpNJCmnx+9iayLMYMhL3OPAGURD4WSDWC61WLWcjK3l+NHSxzaIK0f/1BKEg74NWcgFuOcV34LYuwWXYLuftVcu/VopOYVaKkNjOR0IjkFUBCJTcNoocMkY9opRJBBUw5W0HDY2CFXeSOtE8QMyKLXdsRs/tMR3iHnlow984yRh3yx2kI4soBvI7KxkU2PZqoD1kB2tNgR6LiRWQT2XLGYm85w5dROrkae/v5v9+/fg9QU4dvQSczNriGyis7eDQCzIB+eOKxZ5+307uHj1Jj3Cil/Lcqirg5GeGP3DXTg9YarZEvM3bzDc20lHMoIRcnLn3hK+wADn7sxTDAbY8fRBwqMxYh0RVRHZ2dw2Anwjf0MkofZGaA+qba+I2+a3r8ti9Xvk5nc5KFSyKrlry02gZyRpG7V1bjB/e5kbJ+9Sztd0gzDdFo7GMtWSnPSieF0+TQgrlzLUUmPEIyGCLoOo14XPahEN+BgONRkY3UL/7p3QkaAZ9NEQwYHHgVVrsDI1x8r4DK5Kg0omT92E3pFhMs0qK4Uc/b29VHIFcg2TrmRY7iAKhPmvr93k2LRbB9mJ1gov7ergt3/ueTZJXzckwUaGmgo1UrZZpZJdoZBJ0254sALddOzfg2dwmGrTocFScts1aeosQOBoAX9Y83s/eP8k83PLPPjQES3z747d4MD9e+15QL2i6Pq5+XlVQ2WyGVLLKVpFD99+9VX9XOT3JLVMFpz/8g//t1YQ27ZtVa/JxYsXGN02ytjxtxG5SEd/Px+cPcvnfuZnOHX2LJ888gyORpu3vvcad85eJu7xE3C4SVtrJLu6efFTn2FibIrz5y9RKlYoZOfxuAy6YxEi4nyWTG+nQSW/TFuMALGEGphOHLtAzB1lU8zggft309G/hXN35zg3schsrsKN1RVqTvDUGwwGg+zq6WNLVxcdAS8us0Q4ZHLk0A5KhTVmJ+cIhWOK8/D5BNHfEsgX7bLgKAyiySjOqFOH3KlSgH989RIzyy1yAZGOQr5cYiG9TCAcIhAOk8tm6enrpaMrSb5a5t7khHYENg8MsbSwqBVEVziGo9rCbzjxl7Ps37WVbHqemhw63QHKlpNwqO/DTWHj8CT3/6aoS/HjdyancAUjOIRE7HLTbtin5A0Bi8zubJacQ/MZJD5Vjk8y6+kLe0Tyw+25BUyXKDahPxEn4nAScjvp7eng7OVTfOU3fokHnzyMJ+SmkEpx/q3jXLp0k0MPHOGxpz9BMOpkLZXi5I8ucOHGNIWyQa3UJCRrT7lMayMQTfLidbu0uW1VCWdaB4/KWiWOf1kLin6bAiEScTEbSmyobBAVjxO3IWouUYl6WZhe1NhX8aHYvbR/uUFcmVvQNVfafeIflBmx+MbaTi9eA0KtKpujAQZDHuIeJ06zoBL5St0g03CSsgzurKxyOp//qII4+84fWaKGsZ28bu11hcNR1dYW65ITYc8ApK8vp38JuZb5wwYNVEpYPe22hb9kG7ZE7STSM82QFR2u5DXr8NjebOR/yClfBpxSEajJxRKZql36K8lUTXP2gNYG2Fk0RNn0ceKpJqQ5Ka2jnkUGt5FJLX8+Eg4qLlfkjWKUa9Qtxu5N4XO6GBocpt12MTm+wO2bU5SKIumt0bd9lPeuXGZyaYZ2o8TLzz5ONOjhu999lx3Rbv6nx+9nsJ3Svrqzu5dkVw8n33uPcMDHtj07iPd1sriyQk6099U2b5y7yC/+L7+FSIXkhpW6V9lKG6otgR8qt8ge1svv2/Mae04h11l6lvJ7cn1kFqFGxEZdfQbiBJV4Pv2MAH8txOTVWW6eGaNcqNByNahZZTq8HbQE4YE83GVKjRZjM7NsirsYFQevs4qn04nX58ZdbRFr1xjaNsLoA3sJDXXRCBiYgrtoevTU26jUuH7mPKWZJbw1k2hvr86v8qWiguzkNa6k0jRdLsKREIY3wHzO5I//+vvM1SRCs872uMXvf+UFDo0m8EkrMN5LQ6SsZgOz3sZjuqjnylTzJTL1Go3OTvqFG5Qc0IfNaINXJNlNm+ArJ8+AP6j30NzsIhfOXWfHjh2qOJJrJ5GVA/39SgRNp5apN8qMbNmkpbrL7eTi5XH+/m//Tt3K6aVVJsenlLn0R3/6u6RXlhkdHaEzGWdiYoxcPkO/I8qZ8+c59NCDTC0tEO9OsphaZuvITrZGu3jvG9/l1tmLdAz00va5qDaLHDp8mE7BpJer5HN5pqemaebblNtVkiNdDA7ENXc6KrJlMSA6HFQkjMgyKBVKWnl3RMRA6mZqNsPZy+MU6l5Sa1VmSivE+mLUsgUCJmzt7qcnGte8j0DIweBgD/0DnVo5ZkX1MjujqJJ4PKJ+JW2wyWFPWFOONv5omLYvTMaKcnG6xOlrU/jwU3SajGeWWZAQqWpNpd7twjKdXd3s3L+PsxcvURDybTCgWJaC5Ga3DJL+KF2BGIPJPszUXUY3D9GoFBmbnqHliZIY3Eo0HPow8EYWUxvDAxF3heWVVcam59m8Yw/hRDdVyVdvNfC6ZaZpkMlkyeXyumG4XD51Lfsk5tYtqbItwmabQqPNQilHYjhOZ0+cUr4EFZMgTrriUU6fPcGv/MbP8tBje+z2WzrD+2+c5J9efZsXP/80r7zyDK6Gk5W5Eq//6H1+fOw8FdOjYhG3UA+kvS1Dfn3tTc1psVc8QeTYoWzyLEsbUzYHWc/SgQYBEdO1JfnSwc699+MWNpZlzyEr5Qrzc/MU80U7kK0kswxpwDR0UN3T26WKu5tTGcJBYV85VeQgedcSFtaUnAs5lLaq+B0mEb+LRDhA0mvgKNUICI2pabDQqnMjl+a67Bg2LxROv/1vLYch7RwZ9gj7yMQvQ0mPQV1QCOs0VWkLySIvPUWfQ3KfbYbSRuynKC88pkhMfbrgyQX4+MTedlzbCWqK05DFTNtK9vxgg6WkADbBeNftk4DGdq5/SXUjF3eDTbLhvFb0hNtt9+pljrHu0JbhkLyvWlWosbblXN52o1zn1s173LwxRrkoen2nTvrrZgFfZ5JLk1OsFbJk5yYZjgb4hc/+BD946wy1tTK//8qTbPNm1Zji7EiSy+a1jM5mskQ7Yuw6sI98McvKWhZnIsnl2Xm2HD5MSzAIMt4UZ6VeA+n/2aFHcjqVG8OWstqmRZG7ydxlY/6zQWBVnIYovtY3VlFtSdkq7bV0Kk3c6uLsexeZubVIrVqnbtRxhAzCDaG6VqlU8iysrKn2erXcYChscCDkp9fXwtEp8m83/rqFo5Clc6CHrQd20L1tAHdHiJrRxGvEcfi86pPJr2a49MFJkr4QEvhgZ922FMlSLBQ0LrbhMAnFEwTjfZwfS/Mf/+JVskaMpFXgK586yJdfepBuUXeIpj3STaVU4MbFcwQ8YR0aN8smzraLmtcgunMrQwcfpRHopG7ZRGHBZEkQi6iOJGdDdknJBsnlily9fItCoajquU2bhnngyBENIRL/zc1b19VMtGfPDt0gpGd8/uo9Xv3mt1lL5WjW2szPyokswi/+5hc4cuQQ//3rf8fzLzxNPBHmz/7sq/zC869w/NRJRnftIBKPcf7qZY48/BB/+Vd/y69+4ee59vYx5u9NMnLfTvp3jdLVFSccDimKRlqFsoFeuXKF/MQadadF985BRneNUF5ewFes4KjL8/cRBn7jHqi3Sqr8cXsilMuwuJgjk6nS9JjUHXWa5SqxQNg+qXu8hEJ+unriOies1Aq43TIIdbOSXqJWLDDc30PA7SDkceDVQ0wTGUJKK3k5V2G+4mDFDDMrlF0BKnoNVlsVlsSZ7XHRIVncgrNxupiZW6Amczaniz337WNsYZqZiWmsmuQ6O9k2tIXB/kHMlQnFihhWi7nFFEawg1jvZpwuO+fFXivs9qp8hZxFpqbnmJhbZGTXPqIdgmVx4hROnOFQZ70MxW3qg+BKYtoJcXlF29Yg6jAJmxbzK6vKsnrhpz5JR18Hq+kMs3cXyM0tEff5OX3uFP/6177IY0/epxtEemmF1187wekLYzz7qSN85lNHcNfczNzJ8tqPjyosMd8wcHu8uKyWKodMp53wqEmaitFZhwkKYt8lWH6XCnTkeRcisdkdIuQ2uXL2pLrFDxx5BMsTpl7I670rz5KaTjU+uYJVF5e0HJbl2rTo7esmlVpmNt2kI+6nOynbnXDgPJgNB6agYITt1G7gsFoY7bpKnKO0iDs9JDxhGk2DqVKWW/kVbtXEkr2+QVz64D9qBSE/TFOGIQJqs2jLCNwtagIZ9rXW20KybbUUkfHRh2h7EAS1EfHbCoQN5+9GWpos6Bsf9MYHLzMHNR0JIkNkhjKPEPmsAAFlAZRW1LoiamODaAt6QobjTtE+21nPskDahjEnhUJeF1pRdRTyBZ2LiMS1VKwJCQzLdDE1Ocvdm3dJLa/ocNeBPKySvWDQcNdYq9VYKdcp5rKUZqbYlYzz1M5hLo8tMbe8xpdfPMSLj2+FzihTMwvaW94yvFlVX4upFJu2bSPsd5PPZDHDUdIiCwwEaQohV+cjwlJqq/pK1RaarWEjzGVzVFy5Csrc64RakW3ayga5nlJl1GpVVaDIfwo9Nu2sWRnUpiZznHjrJLVsQyVyAmE3Ai78+TpWvUCtnMMZjnJxfJmqJ0KPo8jheJThEBhRMU9ZRNouPNI/dUHXUDd9o0N0DnYpLsPXCGDEwhDyUmk39AQ5PzVDcSmjoU6Cd5efNYRKNnqzSaSjGyvYzTffPM93379GyQpzKFnlj37tZfZti+M1ZLETOmqIaqHM0TffwuXwU8o1SER6GOofIVVeY9+zjxHZvId2RCSxUn/KqatJq15lTXLVfbYRU4xy8uFfu3aH27dv62t68MiDGvojG3lnNM6x4++rsukTjzy4nlNRYXmtyq0btzh17AwzE3Mszi2qZ2Tvo9v4zEufpqsrwXe//20eeeRBpqYnmbxwm3hHB7lCjieeeooTp07y9LPP8Bd//t944v4jOAtVmqUq7miQxz75nAIQRbEm97zOkhoNxu7dY/70DRZW0yS2DNM9PMypD46TX1jR6kW+Nga16rKXStohKh03DhkYSitBPigxr8qBTrg6mvIoGeM2Hl7R+8rwEkyLPPui9BK5rknQZbF1oIfhZIiuoIvOoFu5ahpyIxtvNsfRize5vVSkY3g7JTNErV3FHXAQjweJhX3USkWcsS6WF5eZHp/F7/TidweIhWOk0stq6Gs0ZcBvU5WT3V2EjZbmMFv1MqmVNXzxbhyBuCLaVXgiw+/1joEsqJ3+BnfFp7KWo2d4K55ADNPp1owHWUSbgoZ3oEYxebakFy8DPFH7+b3QKfkXiQRXbtwkPtTDv/mD3yRfl4rMx1//yX8jM7NEhy/E+fNn+cpXPscLLzyAz2cwPbvI935wnIXlGo8/tZ8nPrEdV9nF5bOTvHv+KivlNhVJexNVp9XCoalxtrdLPTYfc3fb65i98W0gdWQYv1bO0B0LsjI/RTaXY8/9D9KWGN6qnZVjS33tVE05NFZbbn2voXBAjZVSJYloYiZdZvvoEAcPbNOZkniYvE7JWpe1vY2EBRmtBq1GXddxgQc2cnlahQYYbvKYrFot3p2Z/2iDuHbq/7SkPBIssfjkJB9YWD81s6nmOR0sayzm+nBVBsyWpWY0rSjkJhSVgMtFwCOZ0HZE6IZCRxdBSTBr2qfljTAhDRJa1/jrZROznmIk7GH4BtFULqDmIZim4j82KoSNuYgsqNJSkE1CFiUp62KxuJZcgiD3eYO4nUGKhTb37kxz6dJ1KvmKvcG0JGeipcgAyQFsOGvk6xKBWGZuYpJotcpz+/ewP2wykSqzVKoxmKjzy195Ht/mQVxOB/ViSSmKct3K1Qbziyla5QKD/b1YEUm78tIIR2hJGS6nM0sQ5DL0lzwGW1O/4RpXWm6jvn69pRKy1VxSjcmmJ9dCApEEY5Er5jVv2WW5aZSahL1hJsanuHFlmuzSivJX2vL9TjdLuSzBlWUef2A3F04dZefhR/i7H5+hFRuix1zloUSMLREnlpS6fjeBGoSjctosI/Cc/qFe4skY3X1JGukaTSFFbhvC1RWn1KypIKC8kCGzuqbvRfrR+Xxe36MM/SstB3fny3znzbOMz4qRyMcXH+rkN37uCbp6pKXYIhQMKTHUZToVSudyBTl3/gaPPfY8c7Mpiq0Sj7z4DOmml8TIbqot6c+Kmz5PpWCfHqUUFz6TbBD5YlEjUoXVtG3bNnbv3q0u71g0hlkzeePNH2EYLT75E88jnc9ypUi56SbkCyq76m/+8m9584dvqkpm9NAmkskOvvDK55Ep3Q9e4gKBgwAAIABJREFU+56an66duaCL0dzsHIcPH9I5huRiT43NUiuWuX/nHkVdn754ni/9ylcIeD+iciprS+6BZovCzTHeeuddEsOb6d00Si5f5c61O2rw1NxwGbauJw7qc2UYlAWQ6XAQEISNbAItG3+j51VR/0nWiNtuwUpr1tTZn1uvk5iw5NltNmr4nG3BBhI16uoT6Im4CQV8uIMxQn6p1g0y1Rpnboxxb2GFWjhJPBbimScfo6+3k1R6Xk1a97JtluYWOX/iAu1KSxVmg32DNPMFKs2GpgJOzi+qQm3z1q1UilWliHqQQ0YVTyQBnhDlupjM7BAy8VvIZiot58Gwwdj4FNUWBBNdOLxh8pWaIsjtrHsIhjzKXhOT2uH799I32M1MapbBoSTDPZ04KmX+/uv/QKw/yUs/+1nOXb3C+N05Zu4s4Sq1GUn2c/H8eV7+zON87qVHiITdjE8v8J3Xz7CwVOP5Fw7z9MPbaaWbHDt6gzOzi6RLLeqGEKgNfC6LVkOOZHYcsbR97ed7PVN+PTxMW/LrS7CsXZN3b2PWCmwZ6NYZxJad+2g6fTjqzQ+JBLIeqldCYIKSx2NYBIMS+2wjNC5cOMfcWpGd24fYs2sYv1diRS2aVVOrU7mPmtW6MqrEAyNSbYl8ltlQJSfX3ItTxgMeN3/zwYmP+SCO2jMIaSuJld80XTroLInWXmDG4lbUm8tpE1kFCWJY9qxgfdgsLQ5DWidi6Bczm4TnrIfdbCyEshjKBy+nZK1IZAvcCMRZ78dvVAob0toPQ3LW/4eY8DbaVBtlmzxgNsTRQbEo5bMNC5TFNpdfodmQnc1LZrXBm69/QLFQU6aNvEY5edsaavsDFKV3XWSkhofJ8TG8pQKvPPUY+915zt2cpmfzTmauv8fnX3qAzt07CPd3QrPO6pLMOWqcOnmJ9GqOzUM9PPP8E8yX8jTDEdqxOHVh4Yjz2OXUCkBPBesbopwS5HXIa5dWmUgr5csOUPoItSHzB7lRVPdcL9MSKE3Vgbft4+q5a0zcnaLa9GopaQql0u1nNlfi5tQCh8ImX3zxCV7/9j+w+cCDfO29a9QToyRKUzye7GJHzIMz1CLgdRGUQWXYIhqR4eMKQZ+bvp6kNKiJasSjiaM3gX+4m+RQvzo5vaZbXc5yWpXT8UaLUE5K5y/f5fSlCRYWS5r1QLnC5x8f4enHd+PrDODwu/D7g7SrJoVUDr/br2TJC1dv88wLL/Hjdz4gGPXwyAtPMJ1v07vjfioN8d247TI8ndKFb2lpiXg8wd699zExPc3wjm3MLywo5bVYLOpi3pnoJDW3whtv/FBZNZ//yc/i8TgolvI0CKgCxOP08cd/+H/wxmtv6MzNiMJLL3+Ge2O3+NznPsPy8jynz5zkxU9+kmNHjypKQt776MgWhfmF/THG743xzLPPaBzu2PQkv/Kr/5p2o0JeKtNiSRUsG4AZX6nEpXMXKZTr9A1sVnOXMKhEuWKfQu0DlJ799frKic+iWi5q9kMkGLRJAnI4k/ApUTKJwlDmWZIjIgA6t8TMSvtFCARyWDMU1Cd9bBrSziqQnrpL1Otk65bNDA710hl24XVKJepQuW3JgrSjSV8iyfDQiGafXB+7w9e//c/cXqqytpJjoG+QrZu2Uy+3uHdvjLikqbXalBsNgrEEptNJsqcPPJ0YtQKOeo78WhpvKII3FNfQJe1IrB8M5Wc5dHRSUh9O03ARiCdpO/zMLi7TantUYRaNB4l3iNGxjs/n4os/+WnujN1gdP824l0RYkE3l0+eYHFhgbbLouaxaBgOVhaLNAsu8tNpurwxLp45z/NPHeKLP/U0nVE3N8Zn+KfXz7Ky0uLlFx/lycNbqM4V+eGPLnBSuhD4qGrFgMrzLalkxJu13g63BSYebb2LRHq9htD11J6bGdTzQl0u0tsR4eq16wxu2YHDF6Wet2muGylxsjao/N/lxut1K/9KKibx55y/cI6VUpUd2wd48IGddMQD7Nu5l77uIeIDndrBOX/qPNcvXWctvYbTkjmveKksvLI2GV5tDdYaLf7m2Ml/uUFIG0Ye0GqlqT/kJmrKArMRIaqDU9tx6pWBl0ik1Alstz3sxV+8CXbqmYbbrGdZ25uF3UfUi6VVhi1LFfXTBjvp4zwm2Yg+Psi1TWVu1TWrkknQEw677JJ/R4N1HA41i8jrkM1LFoN8YQXLdFPMtzn67gWmJ9OYLTcew3Yry2YmruSNv0MGgzUh1nq8zMzPYuUzDARc/I+PbKVQdWE5QmTvnuX+rTG6t+/E0e2nbslpwE8mU+PO7Wm90H2buund3MW85CJ3xGlHE1QcPixRqIgYuNn4MF51o9LS3qloniWgqFj8kEgr6BB5fxvXUTYVYeiYTssG79VdXD52lfmxBWg6qBlBrLbkM9fJNtpcnVxiNlPm+T43zx3ZwYVjb9Kz6xB/c/QO865ehpqLPNPby75kkEDcgaPdJFwDb19QKZQBCUWqlzHrNWIyQPR4tJ8e3jqAkYxQlblTwK94DFnMNrwuspBJa0BiQixnCNMK0y63+eZ/+VOKU3fYv6OHB554gJIHXDFJ7bPsnnuhQTFfYmk1S8/wCI5AhB+88RafevFZejb1sVx307V1L+UaKjYwaxWWpqcVM76wsMDAwIBuCPGkGIE26Ld2gp4cTmTeNj+xyNH331NA4is//XlF0ucLWQyPnJqlf+vhD//tH/Pe2+/htJwYEXHxt9i9eweBoJf79u5kbOwuCwtT2iaV/OXV5RS7t+1geWGRQ3sOc+LsaT7x5OMYXjdnzp3ld37nd7T1eOnyJUKBINtGR3UjVU9tvcza0jKLM/N4xHuEk+MnTkBFSKC243ajzSAHIp9RYWSwl56BQb3uSytrzM4vUDBNmjLfa7ZVReVstElG4/Rv7lVFkmW5WFxIsTAvGRkG5bqdg+0WOoJcx7lppI0gQT1bB+Ns6g7Tn/QRjUhanpNAIk5oOIjfKUEYXix/BCuSoGTAqQu3uXzlOqbh4fQ5wU+YdCZ71YCWyeQ08ySdXqNWb3Hf3n24YqO4m0Va+RT51SX8wTCJ7n6cQa/icnSoK/OH9VlnqJTWGYTp8uKPJak0YCVXxDLCDA4NEE8EsQyZg9TxBZx8+Wc/i9tvcGv2LqVGjqW5SRIBH2azQcvZZq1RwhNO4HXGmbm9QitdwczWOH/iHI8c2s4v/+KLdMe9XBmb5pvvXGJ5ocoXPvskj+4bJnM3xQ/fuMhN6eT541TxqhpRkiZE5FsXD5h3fVP4mNhmo1MgIh5N1VTTpeTG1PBYNaxakStXrzG4ZSf4IgQctiFuI5ZZNgdZB4NKzJbqUPQpsgbWuHDxgrKznn/uE7z4qcdUBq056XWoutbd/y0Ht67e1Y1iZWlVbJBKvjAcLsyWk3ZD2lDw38+c/2iDuPzef7L0JIv0svzib7P7lx6vKKRsdc36MFp3dsPS3csl6WIuj6oxHA4XPglqqJe0vPIEI9SrMrBxU1wrYko+a9hHJBHG63WSX02rgS3vkO/RkCWsdlMBVQ6ngVsQzevZqnIhN2YZkgOsFUm7tY4PtysVgQeq01gG0JJLUKtrm6lcLJDLljlz6iq3b8xgKq1TFqOa9mCldaVBSJot3eT/Y+o9oCS7rvPcr8KtnKs65+6Znp6eiEEYZIAEQDBJlCiJoqhHiUpWsJwk+9nSsy0vLdnKDs/ysyUq2SJFWRYhUUwAiUxgMIPJeXq6p3Purhxv1b1139q7ukE0FxYIDFZ3V9U95+yz9/9/f1ueOmmpybW81dLWxc76Kp969CiPnzxFu1Agd/siMU+VWCKMEfVqWHmye4hCra3oarPtpbi1Q6IritUTIXp4jGooQrHpxh+OYjY7twP5ufLBS8vMspp6VdQv7Rl3Ko3On5md8CPxj+xBDQVzkvRHcJp+zrx5mTvX72m/WrAfPitOXarCoMGFmTvMbe7g+EM8G3Px1ImDXDzzGolDx/jzs3NsulN0mVmeGk5xKuUwnDaUY2+bbpK9wY4RUWTMMsuomwrhC3vq9I8MMnnsCNFeCUXvCBnypW0dTodiSWmQs3pvAatlk0r2qZPd5XipZYv89Z/9KXGvm9Bokmd+8ONUzAbp7m7smk2j0NAbXzidYiW3SXQgzfLGinoZhof6dfOpWjHSvVOUBF5nNQkZPrbm13jz9dfUPzMy3K9D6+c/8hEq0hBqC6mzTSwZ1wjQXD6PVTF569XXaJTLynQywgEFMcqgMRaJKRzvN379tzh75hwnT95PMORTtMG169eYODDB6PiYttCSUXSGIFwwuUHI8FluMiODB9jKbTM+NcGxY4d54Ytf4Fd/+ZeJZHp54ctf5sSxIxydmqQiyBCPXP2rlEsVdncKWE3xYFh865VX8ZTb2HUpgETK2WnxiuE05anx1APTxCI+8qUS/lQX1+bXmN8sYbn9WMIgc1q4KkWm+wYY6s1oL75SqRFO9nDpzgrZpoHHH1IelxQsKgbZu/1JtkfAqtA0C4z3Jzk2Nkja76enK04+uIPX46ftCtAORvGmu4j19HT62vK9LJP1XJOXztzmiy+8QjqewrLajAyPkc0W1KNy/PhJDowcw6RCeXsZc2WdeDKD0d+n4TZieN1vJQv3SiXt5Q1W5pcIBWK0RGXWaOFJxhlLpxTP7Y2HCMZCxAWvf+Ik6QkPd+9dxxacvMxbPHXy5XVV/XUl5PZikRefkDuAP5Ji5e4c+fUG3/nOXaYmuvmXv/ADHOkW2es8f/P2VbK7W/zEZ3+A0b5uZq/N8Y3Xz7Pii+BI6E4gjOETpwHqc7GajsqoZd8S4URHidmJFlZl5t5G32mrC2OrhadcxNeocPP2HQamj9EKRaCYp1SsKBlAAs9Evh3wh7AsmThauF0SI2zRbORptqr80Gc+yZEjh0jEIwqrFBGECFW8AUOp0b09vTRNi3fePqvqudxOlpaYUcsNGqaIY2LUak3+6jtvfveAuHvmD9ScLjeEziDEVPWJEQghJPWO/LKT16DxmMJs0gm8D58RUO6N22PogFS4JffuzTM/s8CN81eYuXiTgFy9/B6Sw32YbpvDR6b42HPPMjQ0SDXoEPQZOrzrOA47k/mwX9AB372F7CM2OrePpk7y5Zagqh+524mzUlzdLje7u7v6u8hDJqTF5aUN3j17lVJRWE8hghKG067q69ifdahyViW1fq1YVEXUkEOkI6utbNxjPBnjZE+KcHmHlFfyfm0CET+GqLbCKfJViys3ZlnZ3FVEybHTJwkd7iVyZIxWIkmpIcjdwHd9H3v5G9KnbDRqktvZ4U3JAyMyYd0QLHz+TiNCXvO+MEDwBRl3hKWFHN95/QqlouRTiBQWrLxXeUaixf7md96mKvaUYJinQm2Oj/Qwe+1d+o6c4AvnbrLkBMi0bR4ainAyZXMg4SMRT+MSRn+7TlMGbm0bbyhA3/CgHp5rty/oTW1ifJyeri49qAW5ns+v6KEcjcSp11vkcxXatkNdWoCORzfQ3e0slmkTCUagN8jHP/0JbVvZTYsbF27QqlpUapYUzjz04cfJjPTQ9kjJYelBKTx83D3EUwfYLbXIlkv4Rcxes/mb//2XOLZJJhXn8KEJpqaPUGjZROIxoskEtZapuekiiBDUw1vffpXd1Q0++vGPEevtIlctEfT7iMcSqjP/H//98+RyRUKhKJZV1wr4pW99i5GRUc0DkWyESm597/bceVblS+ZD2a1dBsYGqTYr/OxPf47/+lu/xed+8Ic4+ujT/PEf/xEffvYZhgd6FHkxPzdH2CceFgHjeQhHMuSLDb7+zW/jN11qBJQqU24OUqjJczsQazM9kmLhznUi4aBSPoVblW8KOdZL29vCapY1TncgGCTggkIxq79jZmCM3ZafxSK4AzIHrOmzLmtbacDixpcKuNnk5twNWk6VRNjD6aNTTI8O4VgbmrEhNYzluBg9OMnA6DCVao1U3Esuu8nsapEby03+6IsvYqejuh6XllY4eHBKNzx5Rj7y5POUKNMobFK4dodEqptyPEIs1qXzKCngcrmcrmMdQpe22FgSp3AYCfyt+QyCfd187Gg/Dzx0nKpjMrc8zzNPPI4jstDmOndW7lEpmnSlkmwuz5CKeRgf6ufdM+fEmsCRyeO0zbb+82BPPwv3Srz0xhyDAzH+9T/7FA8NDXH+/Dx/8eIbuF1VfvyznyYaCnHx3Wt847ULLFgx8sUybsNPLJkhnkprW7bdrOkMVG604nWQZ0I6GrJ+ZS/rZNfbSMErLXw7Avb2Fn0hPzOzc/h7+mmGI7gKOwpNFTNswCfvjeSJ+zFtR2cM1Yr4g3J87CNP8eSTp9WFL99fBtn7ylD5XEWcIbdqPZCctmamzMzcJeIPs7GxzcLSBoVig83tAoFQjL95443vHhBzZ/+7oy0icfrtuZ2lpSGyxU5l7u3M4fcGz6q/VbgZeEXOJcMNj5+vfOM1XhT1zNYu7p088abN0cFhVUlkc/PkpUfqcWFaDvFIgp/86Z+k74EDxDMJPEFJnZM2ikOzUcfn9elpu/9GSvWsSo49mZiewtLOEBuK6KQ9HZmotDhEpSLDODmxV+Z2OHfuAmurO6pWMIyIAt0c4VvuvR5pk8nrlWut1erQZTsvV3TLYjyTFKcSd86+RV/L5PnDExyIi22lgeV38ISkaslo1ffaa2c4PHUMOxrCGEoRPzJIPRWknUhRa4mXxEtUUSEedeNKX1A+QOkhyj637/3QakMhci0su0N3fL8xUD6YmNUx+K2tiO67Izs2m3U8rqBupDvlJq+8cxF3ME7b5WXaKHJiuAtze4VIJsk7CyssVk08vhiHu8Mc6fIxno7qUF/Q3fKeNFo1TKtM/1AXowf6Ma0acV9I0Rq5zS2NPMxEE9piadnyemQDk5NNDjpRrjmYLVNUCrr5NcSyIcP8WpNwysenPv19tGyTmZu3WF1YpDue1gV3Z2mB8EAXJx87zdDosOZAt6lTsxvUzRC+sPggAmznqrogBLX9lRe+TKVUIJ1MaFU+MjrC5P2nOkowUeWIKC/gV4+GGP1e/fqL5Na3ePSJxxg9fEgPiIDfIB5L0rbd/N3ffU0jSj1ug5avpa2emzdvauXV29XL7OwsPcm0ymjl1iCLX1pYvb09ZBfvMTw5wfzaIp/59A/x1f/zN/yDH/0s4b4B/vjzf8Qv/OxPc2B0mJWFOYr5LJPjI+rAlmo2lRlgeWWHv/3K1/GLAKEq+QsduKPMFeS5jPkrDGWC7KyuaJofbYET9rKSq1DQ7yNqQBfJoJ+otlItSjWhFztEEt1kmx7Wam6tfP1GJ+Gx40buOH7FX9Kqtri2Pksz4abhb6mzOh0NMVqtEPf7SUvCXiZDXypJIhJREmizVSKdSeINZVjZafPlv3+DK8U1RkfGuXjxMnnxZwQjeuj2hDLYkTbdUR+xYo1ILMlco8byWlbFBrKZSbtwv4iLxhLkdna1w1Fr2US7Mxy67yQ/9z2nCPhEytUil1tl8e4NIoaLlfVtdtsWtUiAmt1isrubjNkitzhLZqAbKx7mrsw0dirc33uAdq3NlVs5Xj67iOOv8G//1Y9w32Afs7e3+JMvfVXQTfzSP/15GtU6585c4uylOXLGgMbgeoMSxSq4eo+aWK12QcU6++rKToCaqQew2gZEZFCp6PrXIlQk3G6HBw4f5M233tJUR9MbxGeWtViX+bA8h2LqFVxP21Ulk45z4thBnn7iAfp74njcQt01CErsrEY0y21TAsgkl72kh4YUmSPDw4rff/3119gQGXcsgcsTZGe3xOVrd7DbHl74zpn30Vzf/C9KcxVlg2zEWqULN8nbOSBk0KV/Lj02GZBoz6uJ3ZIrU5hYtIdvfuMVvvDnX8BTqTPkMkiX6xyIROmNhYkEffjDfioulwC2sRwvu5t5TEl4emqK7/2xT2HHvKJCVT26bTa0QpEHpHO1FixEZ04gG5D04PbdiOq+Flu+4VdYnyJD9obPFy5c5MaFdX2D5TATxZK2OlxeVTvImyVzCGlRyQeoJ654QILB98w5svnIzyu0C3iqJay7d/ng+BBTqSCBdgMr4Fb0uc8IEvSFWV5cpTvdg3ugi0ZXEPrDlIMerFAUxxVRGbHIOeX63Gh0qI0dV7XQasVwKD+v81rlc5D5SFUyjveor/sOa5/boL5a5dWX36XVCKiEV24bgpMQtUrDcrhzb4Xrs0vYLsGHG4wEtjk1PsRIzE8kbFD3wGatxs3VCqmAm56Ql96kIAIMTZNrNQUj3MTwNxkcitM3GMfjaeJpS7ylD1vyFBZXSfiCHD80zXZ+hRu3blIp11UNJ99HLLeyKQvkLBBL4glEmF9eZ3F1Q4eGn/n0J+nt7eLKpXfZXV+lN50iFPLjDgcw/T56xie4e2+JIwen6e1P0WzXcPmiuPwJGlaArWyNfLGC3+fl/NlzrC4tEw4E+fSnflg3umK7geNyke7rJhyP4ROpsNNW5/crX3uRer7IqQfu577HHiZfK+OonySpv/8bb5zh6pXrWv2aPlPzxW3T4mt/9xX8LoNWw8Ssd9z78rko7E/QEIKHq+fwhIMax3ns+HHW5pf4yNPP0AoavPryy/w///KfM9DXxZ/84f/gk5/4HnoyokO3qDcdenpGWFrZ5itf+ya22QnOkhaWzKeE0SUFi8fexCxt0t/VT2m7QHEzx2BXH4VGA0t09qICMtwqV5U2a8Ox9cDaWl8lEI4S6Rom3/bTdAQr3clAV5T/Xha6APAadRd/++6rBKYHMDN+jHRYMevBtU0Wb99S01mCNsPxOKlwmELVIRwPke7JsLZZYGkpz8LCluKzJTtaEv0agv2WqFCPj4Q3ipH2acTvQNuLxxtgQbA4lswHJQirpX38fC6n+0A4NaDxq6IArNUq2o7u6sow3G2QSQWJRQx6e0L09ycolXYYjSaJ9mV48dZ5moaL7L1VDvgSHOnJkKvleHdpjlRvP8ORHko3lqDhZjXv55Xzi9Q9Of7Nr/wgD04MMn9ziy/99Td57tmHeejBY7SbFnN3Frlye5bVRlNhiiUhNdiSaRKi1mwTjCS13S1rW4vbPdGG7qG6jxqKxpB1r6mb/iBi8h4f7OLCxcuq+pOQJ79kintlvxJkkLx3QWW1PfPsMY4dmaKvJ0nIh0qNPRplHFGn/+ampAzu7nnGvGpe3m9zyd7S39+vv8fW2ore7Kp1i7GJw9yZWeSrX/8WXz935X0+iG/9ttMxl3SoiKqekRQpl5yGHRObJLqFQ2EN7BBpoMpJWzLYCPBH/+Mv+PZLb2nO6fEQnEx1czSWIWl4iSal926ymq1wc/6e6L44ODHJSNcAxUqJS5Vlvv/nP0fq2AitgKPzDcmVaDQ7PCVR8EhVJpunAgWtznVb2mCRaPQ9XpNsiKIMETmZfIkq6fLly5x7bUUPjU7vT9C4HdS4zEHkxqC+AjGraT6t9Aml3dUJupGr7f5NotiuErSb+DbXmAx5GItJjquNIbMY6d1K5KkYZTTqNIInkyAy3sft3CKhoW5MdxCcMI22i4qmx3VkfHrl00PCRUsSgFzo+ywPjSxaQQQLi18VECLzleupDOxFs3yvyNtvXqVtR9QzILMA0UQ3rRqttsO7Fy6ymc3RUHRHmA89mubDjz3GUCxCUlpjIR/lZp3tmk/Db9aWV9VQ6PEIhkNUawm9acUjbo5MDxEOi+vTxPBIApgbn6jWZBhqWhrc5A5K5GgdwwhpBS6yYemZGgFJAoPZ+XvcvHOLzZ1tQpGwhtiL9PlnfuZzvPbqi+xuLnJwtJfDU2Pa2irjJdI9RCzex2vffguzXOb40UlGD44Q7U7RNoLsFBrMLayztZNn7s4c3/jqN0kn0vz8P/h59SXUvc2OwioS1gQ5KbZlwV47f5Eb5y8pjVZIoo8+9wGqkskrg3g9IFxcvHCFs2fP0xaUvLuiw2iRD1946x2q2SKJaFyDc2TxST67bOKyfuSfzeI21bbNWjGP2xfQvOjvff7jbFZzrCwv8H//0j9lbuY2s7eu86Of+WGCPpvtnR3C0TTJdB93Z1f4xosv4w2EiERi+iz69qpPkYfXNm7gd5r0Dx3AsTx6E3rjG19XfIz8Hm5xYEsyo1mn5XKYfOAU3mScmetX1DAYSPSwUwfTkWy8juBEWjr7smvB7Kys7LDm1CglDSphD7H+bgqVArmddVy2zercHGl/gIePnuDW5cvkl9a57/RDvHX+AmOjE0yNT7MwM087u83y0hr33/+Azh/m5hb0NT1z+gNUPFXK2ysc8Mtsrs2aq81mqcNtk8Itm93Vv8vGmK3LrLGTTRE23KR8BmGR/7al4+BwZGqcqSNjbOTXmTw1xVgmTDDkYWblLiZtMqk+3vjWGVIeN9urizz55Afxuv1cf/cqyVCcpcUNnMAQr7w7B74Cv/rL38ujh0ZZvr3FW2ev8rM/+1l2t5YpF4r0pAbIV4osFhepyLC8anH+5jyXbi0jliuMzHukhH2U0L7QYN/TIq9RDnup8INGhEjES6tZ1mrfa0QJBpMEfMJSUlACLrdFw6zx3LPP8tM/+VGds3Wl4sRC4kMpsrqyzPZO+b0ogaGhId03hFrc4RN37Ab7ClFRebbqJZ21BoJxGk03jsvgz//nX/Lr/9//+u4BcfGl3xLam1apnQq9I7Vs2g4eUTNJdSHqJZmcayKco6efYwf4sz/5a77yt6/itP30ejw8lIzyYM84CcegWKuxVC+wUN6l4ndRE5OQ32B6dJR2vkDKCOpg9ejHn2LsmfspuU38XjcJqeDFWCM/t9XSBSdf8rvJ6SgHhmyU+xZ8nVVoFoKctp3WiGy4d2fucubl/R6xHBrSxukQIoXNo4Np2+oEu5im/l2YTaIs0GptLyNA21geh7BjEasWSVllEl6TgCGBLUE9fCQoPtnXTSARJt6VJp3pYWl7nVbMRTPiw3IHcRNgV1W2AAAgAElEQVSlLDOeoFd/hlyjpcLoOMP9nSyDppbeOqmWCsoQaWK7w8CSv9RmL71Ll4+dOzkunLuN3RKfhxxmggIXnUBOb3kXLp+jUCly+MgYz37oGaYnTCLeACHHi0+8K17Jqmth1Tr8o3tLW1y6eodmU3hXYFp+ggEv/V0JDoz24qGBSwafynfZv/m49MorFV/VbqlMzpG8YH09Bru7eVbX6qyurVKvFnQx9/XEeeqJ0+wUW3z5b7/Gv/m3/4qLF76DVd/lox96nGY9S63VIC8Ey2gfmcw4qUgfm3dXWZ+bJdHrY+r+A4SSURyPn0rTy8JKga98+e9589W36O8Z4rHTT3L8vuNMnJwgLulylok/HFJncLlS4cWvfFUJq61SlcmpQzz1kQ9Rt8XN39BhnsAPr1+/zWuvvqHvhdcpQ9PW96+RLbJydx6X1ZbxvK4JuY1Kv1yezRMnTtAy6zQ8bq7Nz7MpQMNCjccfepQbS7cIhwJ8+LlnePFrX+Gzn/kU6USctpVncmqKas0iFu9mcWWLV197C38ioW2FjsRV+s5SoLkwsrP4LBPbn6DScHDbNmdfe1EBbO1KmUw4qQqWvHgeElEGjh9lq1Ej6BFulzzPASptWaO2xgfLpiSV+b54olOctSl62tzcXFEAo/TXJY9hYHKIYrXGnbl5BSMaHh8z125yPBhkcHKS67NzOLbDRE8/SX+Ie3cuqnppfOygFm6rK+s6KB1I9LFV3ybitfjekw+xvLrJtdwONXdabzLy9V5rTdqtUgR5ZH1aimlJtlpMpjM8NR7j0OggKWktxoJcWZtjsbTDvfomp08d43B3F82aycWFNbK+sJKInzt2CtdSnuLCtnoKLqwtkGvUicUmOH9tnVCkzG//6x/mvr4UK7PbvHt1hodPH2WwP6No+1goxU4ujyvsxRfNsFm1Wdypcfb6XV74+kvkGrKGOtSHzro0tN0je9k+SUKKiX2Zq2EHwNPEcQvxoYlPizCJBqjoHtDR34iIp8kTTz7Kr/3Kz2oQmxjffG4X+e0tbJmpGp02p+xloVDHG6brda9lvk/F6BSaFkHDUWp0QQydtlCiYSdb5JM/88/fp2L69u848o3kUJANSE5r+UaC8HWpz0F6ybIjqKYKv8QsetwszGf5tV/9bfIbFTwS/tHdw6A/SMhyKbCqYFUIDqdxQh61u29JhRQ0cJp1nnrkAU4fO8rm7XnevDHDJ3/hF0iM9+BPuaibOTytQEf+5YgktJNFIRu2ylf3rvM6M2l15FumLBq3AbYwSAwqpTpn3nqHuZldfcP3TXGi0pIv6dHKB7SPLui8kZ2bRye2s9VRl8iDKrMIV1jjJQO1LVKUSHqaSjUN68bs0Yo3lIpx4MhhjJCfrd1VfFEPB05OU3PJ9bNNzbSoysYrxhkHmm2BAEt5IK09CZQWZ7KJx29oiIekb8nv4Qr5df4gD5kccDonctysX1rj8qVZfN4UHq8Y7MSB3caoVHG5mzRaWQ5N93Lk+BhdPQmMZlmd1yLjVJe59KZdDi4jhj/YsdqvrIqUcJXlpRVMccu6DP0rFoioIU8EmI7evloqtZWvZCql73G2WsJsyfBNeEgxzIbN1laWptWmUikpfC8ecvHRDz1MJuVhcQt+5w/+kkMnH2Rje5nJYT8/95mncdc2tA1XsoPU3Cli3YcwAt24ZYZTKlFcmyMaajJ5fIxAXxTbG6ZuBpldmufFl17h3Hcu8ckP/xCPnH6cQH9McWbaV5d0PEWwmCzcvsWlcxc05OrA9EGeev4DVK06rpbEkwoNwMvMnTle/vZb1Gs2tlmmKxJS9dXM9dsUiibLq1talETiQbL5LSJxSZpzOHz4JHdnLzE4NES+XKK/f4QrV64TDcdZ2Jpl+ugxhodHye1u84nnnmZzaY6pqQNMTI6TKxVIZXrIFkzOnruq8b4yEPcbhqLeBf0ut2hvpUh1Z1OztcOyRm2bpXuCrvAq4DCTSOkQVoK7xJwZ7e/hxvIyR089yPzqNjdu38Mr2dxth5zMUEyLroEBHMOP5XLj9fvZKW9jGhZFs8RATx93L92mUazhH+qha3IcM2jQ3dVLY6fEuVfeZCAaZ3R0lK2tDRUeSKJfqVygsl1gdHiUttVmY3WdeqWmrcdkohesCjGaPHP/g8yurHI3m2W3ZqjBTNz4ukYN4SkFaHhjVKTl0m7QXy/xeF+cT3/f05xKG1Rzu7g8HqKZNHbAR7ZR5ezmBmfnZ+lPd/P0xHFm785yJ1BnMV/AL16aVhhzq4pkh21hcWNri5Y7iFWqcHwkxq/89McYC7ux6y7mVsrcnJ9laXeXpi+I6fKTLUhrKIorEKBoNtnYyml7tVgoq49K1qvObQXTL0VvS/AjbjUfS89CJKUuMTTXWxiRAG6jTaMpB0IHdS6MhIjTwOu0ieucM8LA6ACf/Ykf59jJCXK7uxhejybHSR6OtMsF6CTzMGlhdboinRa8V/bFvWhn2ec1/0cUqb5OZrWMnJsNiWRukt3JM/2hH3tfHsQb/1mH1PIi9pnq2gNsdwivEkijVaFH2iRu3I6pOQWlkoff/PX/ws7CBj1+YYkY5Da3JaGCw1Oj1JwiI0dH+Kmf+0nsusna6hq3bt9kbHyIRx69n+z2OlRsvvzVt2n54vzwz32WVrhCrZ2FerCjE1YdcIeVvt/2kVNZKjZ5aPZ9EL54jHYLqoUGdt3N7Wt3uXntlqKPRfIqvX8ZEIvqSl5PINThIe2HDnVktG5VMettxawjUj8BwQm1FuIEPC0Mc4O4kyflsvHpECqkm6IcptLblsrHcbuYPj3BfY8dwwgHxZqgSWvCzhfcgSXpeRJLKcoel7hcJVPAxhsMU5SUK6etaX2umqh/HJrGd53WAuiTw0608qsX17hxfYFgIK3ZB5KgJWqw6vIiPb1xnnnuIVJdBrGEoJNbuBsy9+gsOtXUy7YpB1UgQiqVUd58vdZkZzvP1tYO29k5yoU6jXKLgCuGWWlrKLop5/CeaEAqEc21kPfM21Yli/I5JEZIJM7lGvnKDsl4nFatQdgPH372AVIJF6+cX+GNS+vMbZZpNWscHzH4d7/4MTIBmVS5qLUjrOfaeGND7JbblIqmzg58spHbVU49PM2RB48QiEbACELIS8mscfvyHLfO3eWxhz+o7T2RY3eg6dLykuu2w41LF3n7tdcZHx0m05/iseeehKCXdtnGH5CKzcXK8gbf/Nob7GyVCYWDpPxulm5c0bbYZq6GN5RieW6WSj3P0GgPDbvN4lIOq2kwPN6Fz/BSLhb050vb6tbt2xTMKvc99BCFSp1//A//IS+98CX+wY/+IN1dGUVMrG0vE44nKVYs3jl7XXOo5QNX9LMs7D30dcTj49a770B+nQenRilub3Lz1h1VvAV8rk7mhSmy5BpdmS5KtSobpTruxCDnbq3gCSUVcy13SHHLR9MZNgsl/IkU3lCEhqeNk4Zw0se9udt461C6l+XpB57iG9fOkJwaw5WJMjVxkN3b81x7/QyuUIL+dIqN+XucOHUUy99mPbtFebFENBTm0IFJLp49R6NS0/0j1j1EpFknYZs8+fBD3FxeVsqqbXQKjs6M8Lueprzjo+X3kqLFiUaVX/n+DzI45MEo57SdFgxHiHZlNL5UUjFNI8bX5u7w+u1bPDV+ggdHx3jh2re4V20QcifYnFkl4IoQSHZxfmaObduh7fUSaRX5wJFh/tEPPk9t7S6pcIJkzwT5hsX52SVeuXSN1y/eomGL8TuFNxbB9rp1c21XGrRqLVwBaREFdT4VjXTgg7LHCuBT5kFyk0UoCA2HkHQO3CWdvUkOSKMhYFGRxwY4lI4w1NXDSO8AkVhUTamPfPBparSUvSSCF/Wj+Qzd6F1RmXH41IgrB4OsUz2YZJ64l2DXEZJY+v56/J2cagkxEQp32JAYYT+p+z7xPtTGq7/vhEV37PXuwa7khuDFZbj1yiIYZZFaGV6plsWmbWF4Anzzm2/zJ3/4l/hMONjdS6lY1HSpiNvk+z/2JI6rwuTxCR5++nHVuouDWHgpsgArlbxqxs2Cmze+c5Uv/PXf8xv/8T+QHpIErAKttl83HnlA5ETsuI471/l9Z7a86VJR12t1quLedrx4bB+7GwXeevUdauWGYsll8CsHhFkXqW5A9cRtBBUu/Vdxk3aks6ox94R0UCk8FckE9gnbRn5nW0wwDUKuIgnDJCzQK1PcqQGaHSiUVnmWKUbDGuMPjfPAB+/XAa3kbsuh4aiBUL63pbm7bUmKcnk18L4sLYpylaLdxglEqLUEtR7QOUutWdK5iJz4cljpFdVyc/XNWRZmNwj5U/re4IiWvc3BHg9jY8MEw95O5oMhVUxb87nVlbrX1upEvxo0AwHCoSiGEVQeVbVisruTo1hew245CvvKrufZWttF7BVix9c8ccvSQ1sFA4KJ9pvKPBroHySd7tF4UrnhHTg0xbtnL6qD3Wo1efbZx+nqDvLf/vLrJPqP8uZbVzRA52ivlx/7yHEePDGkGm4bP0vLWWbvbZDNVdlYKVCutTHjPupem550il/8vz7HqeOHCXb7afttTJnXGFEaJSjkG1Q1PjSkz6uYxGQmItLbN159mTtXLpKJhUj2pHn6Ex8mmEniF+GF4I9ctgYPfe0rr5Ldral0tp4T1ZbJ4uwci4urLC2vMxhz0dPXzW5+R+W8tboo3wwIxTU4SKymAowbGx1gbW2Jha2iDuoPTh/HbNR46pGTpINuTfsS/PrIwSEGR0aZmVvnxs0FElFhR+UIR0T5E1J5sRROMeGNtapsz15iaiCM4TSw2i0atsXowQmVNcqQUm7AG5ty07Dx+pJcW6+yVPOzWXOTr9RpmjWcdpVyo6GHRDCRxCVyzFQQYypAIhpm6c4cM+/cprxQ5cjYEcqhCu1kCG8mTn93L3a2RKDpsLy+g1NrUM1liSWi9I0PcW9tkfxiTg8IUSCdmD6quRC72zs6BwnWK/QY8MRDD3J7ZYXLc/N4o30qa5XiRTZYWeMyqJdUGInZHbBb/MKxY5xO+nD7y7hNk5Ak1EXDCpCM96cpi0O4bHMxv8MLS7PEUj08OjHF1sYi94oN3rk8Q3/3EAIZuTG/ArE4nnCMnGSXuE2ePjrBj3/8AzR3V0iF/J3N1xukiY/dUoOFlU3ePH+Zm9sl9dqEuvvxBmPktkuaqeHyuTSBULodyqWTdY3D+vaGOsplsBDz+YhKRIHXzX1jSebmZnSdyhypf7CHoaEB+iX3XWSwMgd2w+CRSQamJtR0K89ErW6qU1/aWQ2zSbNV0TZWJpPRtSd7rjwvPo9fDws1HsrtYQ/AKp4xaWe0my1tmco+JmKM8ad+5LsHxIWXftORnrtit/ccyyrREl64tp0k11T6ykIE7JBchW30cz/3L5i9vchIupdQSwLec3gCLnojbT7wyGE+8uGniCSiuMMhbL+PSrWkw+FoLKhYA5G7OWaCy1fu8D+/+Nf829/4dwQSXk1Ka3rkirZnllNeUYdhJO7cjtqno9uWv5RR4nHjFTCBK8jZNy+ysbyNy3azsbPdka/q/NfQ24MomSKxDn5cZKQ6kzCbHaCZN6KGPW+7Schl4W7V8LtFlWIS9LQI+0xChgxmW0qndIWDSnqXQbcERjVqdT2nn/zk04yeGNPBtWze8oHIqe40y/i9wsiRnqMcwtJXNRRFUGw0yFUa5GoONcdHWYCacqHxCK3SIyMDDWJypI3TgrvXtpm/u0rAE1a0bzxiMD01Sm+yk7Hh83cqTlFoyaCq3Np5L6VPDlypcFQRFg5pG1EG9MFATOcH21u7rK7PYrds8tt5clt5xZN0p3qIdw2wsLDA7m62w/XxSlxohv6xpCJAhBklKgpRj91330kCoQTn3r3OK6+dp1S1OXzsKL6Qh6++eYZ03wSXz94g4/NxIOHhiSOSlfAwxeKOGus21nZo1W1KhSqFvM31pW3KmQjLtSK17RInMyP8k5/5HFOnB4ilArgEqSWCBGHjECBfa9KoyULZm9M4nXTBd86+w//+o/9Gb9xPqr+L+59/jgeefY6QLBAxmbkdjaJ849XzekDUS7vKAb574zrLM7exqhVSsQifeOIQfUImxc365o6ajurNJjt1g1feOU/Z9oKY78IG/V1xjEgvZy9fo2Y7PPbU45yYHsOwq/SFQoxPDNH2tEhmutnO1bh+fUHlwvJs6XzMstRhr7joYgl3aYcDXQZTgyG8ToVwxM92tUIgkVDMzH7iomy2ffFuKgWHl6+tcHalwo6kI3hlgOnDY1WV1SQgzEJVnMkuQj0R6gOmOnmPDB7kxb/6NluzBXpTQ7S76hx95EHWctssLy8TweADpx+lWKxz5Z13yW9uk+nqYruUY3z6MM1CnYW5e4ojkWwIASXeuX2bUKqXQK3CQMDLk4+cZmZ1lYt358hWO+QFeWYFmyICGaW0ikgIk4fjMX7x2HG6WyU2rR1ivhBdwQhmPk9aAr6Cbsouk6TlpRQI8Eqzykv37jE6NEpP1WGranNpeZ18vUW21iLRN0LXwLC2l1u1GvnVeQ70JPnx7/soXSGDoLuJ0yxoseTzBpTym9stkKtZLNgeriwu0RLznivErRv3tJWW6o51qBEy190jVReKBQqiSAyGSSVTBCQa2NMg0K7y1HhazceZrgSJZERd0oJACbW8mtyp/e9ogFbYx+iJaTyJARyXR9vW+XKVbKGs3Yh0NKBQTzlYpXOyP+9o1GtaYO7HLcizpDd/26FRq2EJeVvkulIytx1OfN8vvt8o998cxU7ISbKnZpIHUUYOjswmpL+tOb+iTHERdEeoFG3+yT/9VbJbeSYHBjF3tkgE4cT0IHF/lSceOcL04cP4Imntea5mBeJmcuToIQKhDonw5o0ZLr57l4mpaWzDw9EHT6mRzvE4NDV1bi8TYs+23rk6dTwBwvaXeYIsFrkqWYYMXgN6QNSKMnh1uHDuEjP35lT9JJnS8hqaUkkJEsLTOV3le7yXuyAnrMvA73HhNiuEMXE3y3jsBkkZ4ssOTRWvHBhueU8kpER8HaYqZdx+g2rT5OFHH2Hi/gP4UwGa1TqVYlEhWWJuC/nFhKdyKlxeP95gVE1+0peUCUK90qRYMlncymL6/JSsVofcKfnPvgDNYgUfHq2Cr1xfIrtRwNNyEwt4ue/oBNGwgBRlvoAeTIJdFyywPCh2WAiyHbOjRE1q8JA4PIOdw0FuiVIIBANRyuUqG1tLVMQNalqajmbgIRwUdEUQkRCLk1gGYcPDw2oGknGMOMLvzs4QiwU5ed/xzrBdaJtFiy/+n1dZ3Gxo5SiB8ZVGXaXBs1dnSBkGQzGDA/0RPvvp59jdXur0RKs2/b0jXL5whesLm1zfzJMcEdd6jeJ6lqnMICenJvie73+cAwf6iPZENNaxIRJtt1cjcwW1cuf2EhffvYXfF2c3W+KlV16muX6P8a4AI4cnGbj/IZKTh3lU8jySEQy/m1y2xDe//gbrq3mC7pZGxV4+f4G7V67wgfsmOTo2yOnDcZUEv3vhhjqAh0eHadoNUkPDfPHvX+fMnS12yw6HJ0bJry/z9FNPcOXOLDNrq0RTcVIJH9/3sQ8ynhmQOoGegTT+cISV9TzXbyxoLoVsMGJeMxsNfc8Va729Q9pj86HThznQEyAt0uVImLLTxIh2omflxhFPp7l59Sq98S5K+RZnF3N848oCZqSLfMuimM3RlpmAG0rlPNF4WH0MH/3kx/APGmSXl7l76ToX3rpKPtuiZsLkkwfoHx1mdWtdnfV9mW4++qHn+Ys//gva1SZ2uYllO6znc8R7ujl8YJJaucyVi5dUHj0xPKpEgPVclaRjkWibfPSZD3J9YYFzt+6wUbQI+DrFn0AX1bhbqUjXEqNZ4pOT4/zSY49z88JbvLU1w+mpI0wmukiKhFY5SA5VjxR0forVNldtD19cnsc7NEx3xc1ursS9UpG85ZAeniAYTuF1/FpQma0KdqPG9uI9Dc46NDrC+ECGge4ofd09RAMhbZXOz8ziBMJcXt9lXfwM/jANy83dW/MM9Q1ql1UqdgGaSgErn5kEUAWiAdKZfhyrRcxbI9re5Hs/eD8PDqTIF3Y1XEhUWpK+KJDEsKdLSROSuSOt6m2zQqSvi2T/QYZGxwlG01QtF3nJKW+JsKWk+5oIZ1TWuqdaiknolGCF9ubM+56IejGnkuhkLKZwSbNSo1ou89BP/eZ3D4jrr/1HZ196JZWKbiYieRMksPS7ZWMSdQ8+jXDcWMyys1Hnz/78r2hInkA6ibmzwUjczccfGWew18eRI+N4ggle+OY7zNzbYX1jW1sp/+gff1bDLUQF9fk/+lPGx6aYODbFsccfwI7KUFIJdbjkyrP3e8hBsf/VAQHuM5iayoKS/65stQj4woQ8EfzuCHeuz3LuzHmlWVYqVYoyUPJJVoD8AHE0C6ysY4rb78nLQSGQO5/LJmjX8VtlukNuIoaDXRTVVhOPT4b3bXyGRH368NsixzORnd/fleDQgyfpHR3GFXYo1/JUckXcLQu/4yYejKjsTsxm6lAPRjACYZX+4g9iS/usYuI0W+SrFeY21tio1SgbIUG2IavTY9r4Bd1rtZmVBLSq8HYcRrtT9KYC2M0iLlsOQNmsa4QiwmwRaZsLKy6SSQlT92qrST5j/f9ikxCkm2j7TfGEiPpBCJoO66srlPNFcVBiaE6AuLwjWjnKl/S6Q6GwyhG3slnW19cYGOxWVlEkEqDeqMhTBL4Uf/6lV3nr0iqzGxX88ST3H51ke3GRyk6BuM9HIuQhnTT4iU89g1ncYmNTVEHd3Ly9xNZWjhv5ohr7To0cwFtuEPcH6B3owzIbHBzM8OHnHmFwLEOoL4EVC2O65CB3cDkBahUXX/hfL/DSi29Sb7TZyhfosgtM9YYZmjpI932n2XEHcFW21ZjY1ycIES+5nQbRSDeeZhGr7ebNV98g7YNnTh6ktn6PA8MyXxhkeSXHwtIq4USQobFehkfjXFs1+f0vvE613cE6dAf8HB0Pk5e2gOHl4z/0/RyY6MNpFalkJbC+qp+FR1z8LS9vv31VD0lZzLlsVtsuxZIYzYLEfUG8Zo2YXaEn6OaRUydpNG18MYNYJkJfX1+nB23bXLl6Fadpsb6R406uwVzZYrvlqHlM1HCeuldzu0VG2TSr9Pd3a5aytCyfffRBjh06wGvfOcPXX3sLdzRB34Pj2jKVm6IYrmbn5pifu0fSF2N67BAnDx3n85//n0qAdQUDHJ0+xO7WtspDZRMS/trw4BBbxTqxlslAyNAD4vLsLG9evkqhYWiE5nchhR15ek0KvXaF7zk4yDPdXbhDbu7GHbauXuXZiSni2wV6Wi2iITc1d4OSYRBoRVkpGfzp2ioLvSkCNYeGCB2wCfX14YumCRIl0PDQcJtYoTa2sJqqNTaWVzTC4ODYKK16WQ/gkM9LIhahXq2wvr1LO5TEEwlqgVsulqjuFggbYfB3pPmiwpJDXT438TJE0xEggOFA3FPg40+M8hOf/gCNrQ09GLa3N6k3yupnko3eNGMYloMhKHdRdQnI0Ochm68q4mN4UlIFxwkkurQbUXcqHVXk/oxxb+6QlP280dAbqBTZ0lYXW0Bxd0ElspVCEb9HgpU6OfCP/ov3yVwvfPu3HWHoyMPUgda1O/pc6Ve1Rd0jZpUqhVyNudklVhc2adTanDl3Acey6Y3HVXJ3/2CKR4ZDpJMi1XNTaNjsVHz0Dh5hZXGVQnaVsdFe+ofl4ajogvJ7XcRG+jj0+EPCKKAlPgTZwlsdvb9sYrKJ74cV6eT9PYKsAPzkluFQa9pa3RoeP41ai5e+8S0dwj10+nGuXLrK7et3cUu6klAXJdEt4KPZKuMzLEUSRMNBLDHm2A0Cbpu+WIDhdIS44UJJF5KPYbc0n3onlyNfFvSCQ7Atm3ULIxll8tRxJu4/TtvnoSn/a9bVTCVeAT9u/C4v1YLgDur4QkGMUFhjE92hALYgS8JxfG0XZqFEq2lqzrJk5+attpIXBSBnOH68aJOctdwapVyRVDBMXyqmWQ8el3glxMMA4bCPcNRHUOK0sGlHou+pG6Rdp0ZEcc5KlaG3MlNvVyIVNmRYlfRi1hrkd7KU8yWNkRUkhgzv27ZBtdxW8GE2m6VcKWE5VcYPjDI01K9zJvmZIsuT6McmEf7wC6/wyrlFclU3RijKiYMD3Lt9S1tJAh+LGQ7dcYMfff5R6qUca1Wba4ubVGVAmiuzI9f/ZpOTQxNkRC0nN0r5/nITxMX0wQFOnTzA5PQI8e4E/ngI03BwvAHwhilm65x9/V3+4s+/xPx6jphV5PT0CIePn8DoHSHf9mFVt9nJrjM03Es8kSafaxDwJdjN76rZ8Mwbb2LUhfD7EM3tJfonkgz2j3D7xh0qhQLdmSiDAxm6p9NsbDv8+9/9Euu7PoKxPlzeAJOjQbwBD5/53I9ooeRxWVSKedp1EYU01Sme7h/mxuwaf/XXL1La3NEDUNoFUv319Pbo4hfkSX5zmZhVIylNzrrkTCRotBoauCObq94oymV9VgTEZ0QizFZabLmClHBrfnQ1X8HbFA6ZbEhCWpbIVj9ry0sE3ZJAWqG3P62bm9W0qciN4VgP4UhQbx2iqFpZXVN1WHckoRkQlUKDy9duU291HM/Dp44QE0d30MfVS1fVRZ/IdJNbr9IXDDGRTPGBRx/l8swd3rp0CW8irUWbDNk7KJ2Ofr/ZknZPi9EAfOTkNIPjfSyYeebeeZPnJg8z1TZIVsrqT3JHPKw0DVY2qsxX2nx1e4udrgyGI20VW13zgqMJRRLEAzH6Et00jTY1T0cxKe3ixXvziq0fHhoinUypH0EUWnILj0XllhmmYfsxXXV8QRfVXB5vw8JwPDSE5CAJd9mczoJk8NvX30/dI+FXBmGXi5FEi088O8qxyTDd3kwnIhWLhlbUPE0AACAASURBVCUU7ZYSCFp1nyY3yg2+ZTY1A8Qb9CtQr9pySPQPU7A8eGMZfJE4mGILEDOdzKz81Bs1pSs4a8tUJR5AoKYuOjYFxyEdjmK4PJj1JvVqXdPzpDX8A//16++bQbz2u8772UMif9T+lBASbJ+SHyWSc2e7THZHIu/a2qKYmbnNigSrx+J47Tb9fjcfvf8Afd0W0UiL3WKRUitIKNrHyr0FJSMODXQxfeqUvqhzl68Q9Tl0H5kiPD5OSY5IT6CTY2DX9iix+4lyrvcIp/s51PLkiK1cX7AobQKd28/W1hYXLlzg8ccfJ+RJUauYnDtzge31PI4lSGoIhSUkqIjHnefUyXGOTR0UEA7zd+/gbVuEJEjF7RCUfqyoqQyvSi/Doll3Q65UZHVjna2VTQXujU1PcujkcYLpuHoiZC4hh5maDuW613bRKlfZXpzHsFv6fVwBA1c0iDsaxPIGaHsjmv7lCHK3UkU0jrndHY26lMGnyx1lN2dSLLfY3NyhVN1gZLCfkM+Dz+VguORg9+EJi+mmw4kX/bRlm3pNFySAvAZZcDrg90jwkkcd80o53cvgkPdX2k8Vb7lThTZsTaYqiv5/YYVKflHpuK16kFpFJMNudaaPH0gzMNijq8txWoohllaiyA/zdQ+//p/+ihsLFUp1Nz6vn4MjSTY31jRcRdzPg1E/vUE3Tx85SKVc5ZpAFu+t4A/FCeFS13MmlaIn06UtCjmstMfq9bC9u4tMpk8cGub5Jx5geqyfofEBzFQIWw5gv1/nNpJO/Oo3X+c3fvfzeM0yT58+xcHJKarSr5bZYTSKP+Dwoz/2KV599XXW1nZxbDGNyiyjydrCInOX3+X3fuWfYNRzxEbSNOtVSjvrjHQnaZXltlXHmO6mXXTz0pfP8J137lEK9HJtK0fAb/H8hx/nRz71MaIBj7pyLdHMiyeDFhW7RWJgjPM3lvj8n71Au1CUjpnOIBT1rEqmNpFUjHJ2g2izREJemCjEQjEaVZPQ3rxCWkz7IgKZq8m9da7pJjZ9HxWRUIYjLM/MqStcYjpl05B1H4lEWZi7S0v67oYLI+ilKxYl6riIGwYHT3Rz+uEHlGqbSCW1mBBaa3Fri2q9RUPmfZ4Qs/MrfOuV1zD6+3no5BEy0QAXL1/h7tImhbpFrSrzygSDsTSPPfAQN2Zuc+veLL5kVNvCHVBlJ7FS+vmSkSXmsKDLZqwvzf1HDnLj0gWKuXU+cPgIj/UO0e+0CRttmu4WqwUP17eLvLy6wD3LJjN8kEQ4o0l8W9kdPYDkNJC1IDOBZG8XNVFuCmAvHFYzsBCChaMkzmP599vb29qWlvXiNUJ4AnHqTpGWXVVAZ4wQbstFK+IoFuXmdXHiuzUHPRyOdOT4TQ8JFxzq8/DwfVHSsTIZdx+BcJB0X4pALIA3KPG0dexqxxch7aq8EHH3yA4erxSYMUYPHcUKxsjXbcWgZ2xplXnZ2d1gfn6GZqtGV3cao7hDQAkUIvPu4MO1e1L3kc8W1fApkL5qpaHepX/54rnvHhBX3vxPjhwKOtSQab28CKnaW6IIKvLOmQusLm9jteSDEkaSPKxe5m7fIr+xSnckglOpEDY8PP7wNMem4sSiTX3B1++ukckM0heNsLY8TyIZZeTAJPGRA2ytrWtGanR4kLwwlCzpZ4maSiSSnc1VJK7vl6Pu+zXeS9jaiy+VYfy+U1FmEjLUkkUVNuOcv3BZLeSScyGAbBlY97gKpFMGDz8yxehIWq+Vkk0bSWaYnZmjJvwTj4eYz6tZsaGQcIRMauK07UqTGR1BsJuCLm67XARjEc3wFsemjGoCeywpLTvE9NBoUdraYWf+Hka7pTwgfzSMJxrEiIZpeWX8JqTZDm+lXavTqneQAhurKwrS2t2ts7Yuzkcv+WKJgZGUHgRekcQFffT1ZgiHgrT8Ac1LLlfkgaqqsVHylkO+yHsel328uWJGItH35M2yCe3nfNQ8ZX3IA54gIW+ERrWBWWviaYkaws3MzAK3b9/RecPkoXFSaRnMoa0SQaZI20KGbS63n6t3Nvi9z/8dy7sS3C4HEIz0CvFXIlW9JEIh0kGDvoif8d4U5XqLc/Nr3N7I0t3di89pk/QF6O/uo7EXeKOtQZeL7VyeHXEsWzUS3jZPPnicR04e4eiRSTIDST20HUF32LZeq6PhBFdubPIHv/c77GyscOToMcYOHsYTiFKNdJMvbHLy5GGtqDbX8wR8UcLWDmarTa3WYHdxjp//0e8nE3Bh+2B7fRWsGgeGezFLeVqNCpVEi5g7w82LK8ws1FhuBvjCt16nUc3z/POP8s/+8U8R8bu19VMvN9X5XLca+gz1HZjm1TM3+Mo33tZnQEx3+xRQuRHI5hUI+mgWdki3q8StOoZpEglG9TMSea20NuQwUVOl5McLXsTtYVWUcVMnKdmi7vLj1E0cy9GQGom1lPaDtESikRCedk1VN7ZjIQARKQQds05akue600QjAQr5HNmdHRYW65yazuiBeujoNDdn7nJgcppoPEkiNciBoT7K2U3Nb5fh7itvn+Pbd27id3m0XSYhNgJS9AalLVnX7oXsMftYHWWsNYvqAxGMecQI4LFsbVlVXS0ibYcHegeYTCZxrBqlhsTq1tlt2RjDQ/h6+zFbbvxygxBzmF1Tc6CCPUXSb5oMjI0Qz6T2IKGi0GvqgSAb6tiY5Ja7NG9kX74qt27bY1FqlWg6Js2SRbAV0gK34s6rBDUdT7B8b4FYOKKD4KA3iL/tI+FycXgkwvHJEAFvAU/bjy8oFN4m8VSEVFeSUDSon7O8D+K2lt9HhD4iWtisiO/BoLd/lL7+MVptyTMxKa7MkcvuYPi9mjUuF7BqtUzI48JuiVCmjdcdolqxWF/f1uwSEaLI7HFjY0fnj9VqnV97+X2470tv/L5G/cjD1Ek/6rh7xYtw/u2r3Lh+R1lGgkAWU5iwww0JUt/dVvXSkcE+Gtks1+7O0AzAD33vaR68b1An8hIhuL26hd+UAPMIhXINjy9IqqcPwfj6vU3c4Si7lk3FbdD0B6lZkkEgvCKZH3R6asq3MTrYbzW6ia9sz/ihhMRGR3Yp1cC+n0MOiQvfusCGqEss8W00FYbmcvs4YC3z3POP0TcQodYQ/MGyIiLSw+NcujbLhcszahh58Mgkj52aJha28PplftDS9lSqu0vxGqbToZW6/V68Ab8C4WRg7VPVUYfFIghut2VT2NqlsLKMx2zolT0k84CgX70SBILYvg6ddp9QK6/HrNdUNribrXL23HXyeQn08BBPJOkZlurNTSDoVZ6RVHTb21vc285qvoH8u8QeXl0d21Ihy3smiq89cq889FVL4lg7B6wsTvVGCGvL6CizxHjobcuI2sPa8jqFrRaFQhazWaGrO0H/YBdROei8Yb2pCM5c5h7yO8h13LZD/OWXv82b11a5s1ql2Za2oE13IkQqJgZED33JOHGfQSYe0wHddrHM5ZlFNnNl7adnokFiktMgrTZ3p8eqXgynzermFiWzgVWrKLsm4Xdz3/QhHnvwJMcPDdIz2IcnbOAYLsrNKoFQmEhiVJ3Pr7/2Optbm4o3EXNWRdYADXxeeQaDOC2vzrTqtay2qnKlCv3daT78xAOYhR0tKm5ev4LH1eIDT56mWsxh1ks4yTaZ8ADbK002ij7+4IVv8/LNu7jqTX74h5/jZ3/6R/B72rpBZreKhAXjUc7jS8QIZvp5+a2rfPv1y3iFMVardoyetihPgirKaDXqWIVdDiV89LibBCRlMBSh2RAps+SyCFm2kyKmDnwxxDlu7rXcRA+fpCEJitLXboiPJaS3YPmSDTNfkEOuDlZVEd6RoF9jKlvyLFZKZOJCFHXRnUpSK+WJa9Khi6Bj0RCDqT+oIgLH7WFjcws70kNIfBXNCplMFzNLGxjRNJt7WezybEopL8Wg3mylpaSFn/TgGx3JvQuq3gqxaBy70UaUG353SG+FlaAbj20zlkwTk76/hB8ZLqLRJIFoXB3tUl2bNQufXP8NKeI6qH8pGNY31juxniKUGBtRz4kclPI7CZFV3pOxsXHdG+Xw7GDI3SRTEcIpuP/Jh1haX2V9OcvazLaq7pbzMyTCEYZ7+rGqdQpbO3rjTfnjJEMx2uUKp6aGuP/oIH5PA0faXeEA5XIBf9CDPyD7WIBwQhSCSW0XSbiV+CSk1Z2zfdTKNaUkF3YkWVLq1TapiKPiBDnUpMUoX4pLbwqwr0qj5lApyRzRy+rKNomkf48J5dUcIHnPctkC//ob78N9X3/7/9XtQamCYp1pdqSfWwt1zrx+RQfTcuWTYbWc7PIQBAwv3nKRsUiQXsOlB8XtzSxnlhb5xHMnePLhCcbH+0W4rI5OuXpvl1qKJd7NlpkQ3IZdx+cXWZ1B0whQMfyQTrNTreKx3PpCZZOUzUoUOR2GSOfaKdJNeYD2UhvVBCd/rl6GZicMXL5K2ZwiyGtFkzOvv4vLNggYYYbNRUbHuzl0dFSVI1VRGXmCND0G52+t8B/+8//ixInTxL0WJya6eeLhUc1/EJez4L0dMa8BhVq9wzIRl6sgQcR0IjMUecj3Nl0Z7Hosh/zWDoWlJY09FDyFMHNcXg9BuUlEIhCQXrn0ZFzinOhID8UYV6lSqYpx6hpb2zV8/gTTR44RTAory0U8HUeCeWtmhes3bxCJ9WqIuQy95KFSTHazoZjkDi22A2QUVZj+s/Be9g5bjVbXvA2JqJTwEKEcunFbIiL2Mnd3nlvXVkikQgyPZujqjnfi2EWCLLne2uMUdZSjV125QO1s23zphdeY2239/1S9eZRc93Ue+L2lql7te1XvCxo7QBAgAVDcxF0StZKSZclJFHvG8TiemcROMkvGmT8y8SR2khPbZ47sOPGRNVK8yKIl2RIpSlxAEiRBggCxA43G0o3eu2vp2uvVe/WWOd+tBqVpCRJAEI2qeu/97r3f/RbMLtfRsfkaaFdg4J5dO5BQXQzFI4iHw8I2K9WrWFzfQKnUFlJBMZuUxaOiBuAxIIn5HWwKbLJlXNTbbTS7FsJBDYpjySEd1jVMjBTwzEP3YefkOCbG8kjn4vBDHiw4MBI5YZBROcxDiGEyi7euw2quweu3oHsWrGYXQS+MYnYMiCXg6hE4AeYp5zGcjWH59jXkAlnZtfieiXSGOQBdVJljkQsJvHn7ehW//6d/izMbbWzqBvROD7/wC0/hN37t7zGuQ/KUt8oNRFUd5XoFsXwGXjiFv3nxLZy7vCTaIzIMqXznteK+R6zvGXpfL+GR6QKmDB8xu4sEHRAkqXGgcBeDu2hEpmmH+RwWcK7Sgjq+E6mxKVl6ZxNJmFZfyB78vvxcmeu+srwoli29egM5wil0cPb62GpsoRBJIWqEANtBLh7Bgd07kE5GoVk1UZazYep5HtpmD2vrGzhXaSBl6Ni7Y0JsHVYqLSys1xGOFTE2Mw1b9bFZrcDqmkLj5nNx90uCg7YdZmHQVcGBzhwKRvwqhJc1WAZdIHQUcznRxtAdoGf3ZOkqIVuks/cdgW8pBuv72wQcjz5sTD7kdF6R+0kPBrBr1y4pGHeDuu7cuSPpf4RktraqcraQnEGfstyIjsLMEFSaX5pMW8xjdXEDF+fOQXM8JAMG1m/dAUwbHabGqWyCMui32xjNJHBozw5srC5BC0aRSETRbTcQD4ewc2ZSprhkwkE8EUU+n0I0piOVicqzxWaS54qu6lIorI4pEy8p8BTNMjOCcbWkq29slNCy+hLLQFPPG3OLGB+dQc90EYi46Ls0avSwuVEVLRSdY//377/8c1YbJ3/fH9hR+IJL0pOFH9CpV+Zw8+qaOFSSNinW0+Rk0+ODFMpGDfFWHb/x/Gdx9d2TqAcT+Pab7+HjRyfx6NFJjA0nEGYVUzQ0mx3c2mjj2nwZKyslTA+PIBp2cfBwEioCKDVMDO3fj9DUOMoM+wmltrUDPSladwuEZO2KAGRQYQmRDEKMDOkA+T4kmY4iJaePtlpByA9C66l4429PoLpYQUQ1MB7syKh8z7F9KI4XUWKQSaWNltmGlprCf/rGizh36Ta+8NRD2Dcaxicen8HwcIauf/C0geiNhzhl9XSepUCMn9PdCEk6Z/iD53SQu02OddvE+vXr6BHH1AIw5JAOiEJSj0XhhxmtxrB4hY4hMo14to0wlewI4drsHVy9voKhoWnYfRfZ0SRyIzkEI0FJtTNdQoSA29axtrYsWhOSEozwQAfha5zKOKEMltIsaKLRCA7Uuqxn7NwkDpZEAF2B07OhsTR4QZRWN3H92hzy+Ulk8jRC4ydAPJM25uTd0zKarr/sWglh0BbExtVLFbz9wU1U3Cg+nFtGudnk20QsaOCx4/ejaPhIacwFMaAG43jv4gWUyhUkjTQSwTBC7Jw0U5LlLJ2OshpCEUMKc4/YoqKj0TJRLtOPxsZQMS+CwkwmgeFsCoVQEHuG8xgpJjAylUduOIN+xIcTiMGjhYimIKL2YbWrWFpdwvryTSh2F16rh6ATQjyUgaZZ6CkhdNSgZB+kUmHUy6s486PTqNUqqDU2kc5F8fwXP4cwpxW3A7UfwfqqjT/5y1fwo8srWNcUjEeD+L3f/T9x/+Fd8O0O3F4fja02eAm6Vhfp0SICqQJeePEtvPnuFWzcqaCxVZdJjF3tXWv6SDKBZBA4mAlgTDURs1tI0IfMpXBx0JnwOSAfnli6F4rhwnodF7ba6OXGYOSKGB8bl0zvjt2Xz5KfK+njYjsDNjQraK9vIij+Wn2Yvo1Gr4P7ZnbC7dnobdUQp5i2b+LY/fcgF7HQbHfR7vZgOqSr6yLk6qpRaK4lbECeBX09gpVSHbNLfUzfsw9aOo6a2cbK/B14hLzoP779JfG83BUwjlfj/oxPmCLZHJx82LSqAd4HFtp0CSDFk9ka3LcpOmLhCNLJOHK5jGTNSN47sywUNpADzzMWRS5mycAjrTufL0iuOAsHG9KFhXkMD4/IjpOFhPsH2e84HYQTNvSsDj2pCvlm9sIc9u08gNJWA2fffQ9p3YDfNNEpbyGdSKGsuCAns1aqIKoFEAtGYHLf6MbEp46WKUzrZJPDfdtUFjhy/z04cHAnkqkQoFqCzARVT9T97MBYQOmwQL2I2yUt2MXtW4tYmF8Wl2myE/VgCLPXZgWuJSWdrMVWuwUtomF1bR20Uo9FkuKkQDPFr7937ufM+k7+e59TA70/qDgVnFnV8coPz2LlTk1uTnbxAw85skI0eJYFa3EBw66JX3vukyjdvoaKF8D337+ETMjBLzz7CLIJBUZYgaf6cIIRvHluFSfP3kG11MRkPo3PPPMxZIb5xnys1ZvY89BxRKeK2Ow2kQ0PfTQN3IWUeEHj4UFHNPCup2qVIjQXmjEwjBtYhDMrQkXICKHmVOGaDsKOhvK1O5h96wwSbgBxQ0EgqkGNAkcfOYZUoYCm2YPn9LDZ0vDBXB3f+osfolXewFMPHMI//vUnMT6egao6gsny5u9DQ2erIZ1JMpnYhsIGxj8ug384Jss04UlBZcWv3FjAxvVb0Nm1qdwNKAhGQwhGmGpFyMmAywLHPQyV2aJ0dMQrifbLF89ewWsvviGeSkbMQDyXwvDMGKYP7EKikEK928bStQ1J9WKqFGEnHsa6rqJPt97tDGx2oPx8+Hnp0QFGfTc1UGhw4jQ7yN9o1ppYWliGZ3vIZfMIGXGIYwV6wpCgAJFFQqzZSS0VQ8dBV8dr9ObJ25ib2wS0JGptB+dvzKHp9GS5/NDhwzgwlEOYiWbc20Ri+OFPXkE4Ekc2nobVriMfV7FjIon5tTo6gSGoVEOr9JZR4fSplvdhCsuMeR4mtugAKgl9DD9KIQUg4fXlnjt+9BBGx/PIzWQQyRWgRmPSxgdU3vMerEASVreBZnUTFfoGNUzJhc4FOpJi1lUCKIyNS/Hk5FC9eAfXr5xHrbSMXVMjOHTPPdKoOGobva6KVjeM//aj9/Cdt68iMDom3kF//6tfhMbpGQMyAuNV1b4HL6AhNTKCSs/DH379Wzhz9jpCfhj9no2gYYjVNQ+Bnbt3CRQSUj0k3CYyvTqG3S6G5DVZ8DQXIXrw+AN3TstTsWbpePnaItYsF1YkiR5UoagODQ0jHE8IlCvCriAFrR3o9AyyTVi1JtrVqgRaNcw29KCOQ7smaRAFq1JFilCi0kfY0LB/ykDX5J6Grqtk5EhoKDzPkHtdw0CP4yg6eq6CSxUPajoNNxaHFo1jdXEJXQYDSazwwAySeQkDE00bnq3INRf4UzQ+IWjihtAX00Rw36UHYFo92DaTGWhBQYt0S56jcCyM4lAB4WgSISM68HcyzY/0CsyRYcAPIbxdO3eJMSEbppXVNdnXkH1Wa1WRzMZw3wNHJHu6tDyPueXryIykkM6mRLGeyw/BDuhYml9AaWkFcU/HkandAjvXEgZi0SjOn/kQy/NL8PsKhgrDWJ0rC2yv9B3kEikYnIy6HewcN6DpKh56+CiOHNoB3W8iqFhIxDSJAggYQShEU7i0DhhoVkI4f/YSNjfq0IJxnPzgLKqdLorpJO7Ztx+jhRwW78wL6tAwW+IjxVOKIV6Kr+L9sx/K8/TSzY2fYzG9+zt+SA9DcTT4tg6nq2Dx9greOXkJpjnoRKSzELsLrr9pOwGUr15ArF3B08cP4IEje9H0Pfzdifcxf2UJv/DJR7FrIg04FSRzYbiZHP7Tf/4x7mxoSMWzGE7qyER9hKIKDhx9AO9cuYgHnn0UE/eMwQnQO2RgtX03dENuEnojYWAUdzdQ566Vbt2zhC0gr7VnCk7NKq8rYbSaDUR8INLq4czfvIhk14WeNuS2sgM+9h29B8M7xyWmk9Gplh/F/LqJ3/9/voXrV24jGY7gV3/jaXzp+ccQ9JvQYfHERV8xYDVbkogXZjfOqeKjySEk+xrOGWRF0SKdgRRWqY35M1dgbpQQZ4BNSAH5hETEuBSXhTEzN4IGdDrKMjcirCGaSArE49RNrFycQ3OjiaYZks6r5ffhRnUUp8fh0xOm08IIOd5BFkzmhduIRQ10tzMnBiaFAxaLpNYFab/hy6KOTRWv8UAFqont+MrKikxsd23XdYa0mx3RfxAT5R6EjCWqg3izUUfBH8RH6ar79pkVnHvnPNJqFJFQHHXVx6Ldxs31NVnef+Hhx5FUgsin06h3mvjxT08gk2PHpsPt1/DgwTE8fO8EfvzaB5hvxKWTRzAmUAoPWh4YXMAKOuf1Jd/Xs0wxhwxF4oioCtSOibjvY7pQwP7dO7Hr4BgmZsaQLKYRSoYAQrwBFtGkQDr01qcnTrVaBlWo3KHRdLDTs1AYHpcIUz1gIEecfe4KjE4DOV1Hq9aBbfnoR7oo1XowspP4xg/ewI1KD5/9e7+Cxz51P2JGCL16XbrvbrMhsIJt2kJUaLDp8A288N2XcP3yLcCm9UlH9ltKcLDn2rNvr2DSDo3rfBdFpY9pt4MJs46gbsLXHWQjUXnom7YOU0/g3TUTL82to9FuiWcRTSKpmM7kCxiZmNwu6NwX0VKaTKgw7O5AJc9ApJXlZSlQpFDOTBUQZrda2kRcY2fP5DAH03lAV5IwOzqsHjF+R7Q05O7f/RIj0O2p/5avYpFTO6KIZUdEK2C2GjDFL5sF3xMcnV08pxs6L9+14udzH4lGBu4K+sBjjL/mOSEJh54r7ghUFXNvQOM//vzu1MDiwDAiPgNUFQ/CwwaGoNeuXZPGYnp6Wv5OhhypgSAyQ3FstleAiI37Hz0MQ9WxNbuK1157XRx/jx49gvX1DVQbW8juGcbkzA6sLC3Br3fwqWOPIBUw8J23T+CRRx4VK3lmsAvlXtNw++oNacC0Pnc5IYzkhmRiV4KkCWqIhQ3801/7CvaNhGCw6VVp4uJADahQg1EEAnmoSgzXr8zj1hwDrXbgx2+cwtmlO2hRcKd42DGUw5PHH2AdRV93ULXaWKt3YHUszIxMYNfMDP7yey/ADWl48+LPFYjTb/2OTwYEPXcMNY7Fm6s4dfJ9lEs0hhtkRBC64YfHnoD+InSRDLU7WJ+9gkjAw4EDu/HJz38Wf/HC3+La+Vl87onHMBzVEdNM7D24Az88dQqztyo4dP9jmJ6cxGQxjpOvv4xzl+Zw5KFH8NbF8/jFX/8HKO7Jg1ij6mgCvxAXFdsIdgKOg/R2t8Micdf2mxebzGF+8fWRjSX5CcQuXU0Wcfmgge7CCuZOvIMcAvD1DtOD0KcdRSyGmUMHkcjn8f6VedxeqQmLZN+B43j9lRPoVKsYnQzgd//NP8fu0QgiKhd6DlQjKr5LtARhN+79XIEIBHhj09WOHidcGNqDxCLTQu32Mq6eOoegpcjrs1nMDB0J3RM2FIU3fjQAJcZdh4ZANIpEhjxsDUq3D9R6YifyX757GqGwITuRPhXwYQPPfvZZJFNtgXfY3dPSIh5nmLsrim1+JgNvq0F3L7qSCD2vCC25sqDjRCYc9Bjzil3xq2KHKTAk/9NlV+ggFosgEFREc8EiQXW35/NwDW3nQZALHsD7p+dw49ItcYS1uNJIJVFWHZQbJt49cRpf/eyzOLx7P0Kahtm5WczduIMA/ZPYUVl1HBxN4NkHD+DGwjpePXdH7FB6oCI8DMXtCe7ddTUEJSiHzJYGqqUNKAENXbrnNhsYTiSQ0nUkgyHxX0qEbOzevwf77z+EoakRGMkwgrEITINmZ/SoUtC1SZAYiEa1PpsjB33LEj8tm1Os58D1IrBKawjWyrA2S6htbEmWRJcFlKE4EzvRT2ax62OPwg3HUHPbkusQoICv30O7XEa/08bWVg0+XXbplxsv4K/+8u9w/sxl6G4AESMCR6G7gIuZPbuQyjI4yYJFu2YjgKjdwS6ljx1KD0a3Jq7DjNjs2A7KroaSG8C1mo9mmLg5sNVoYKNURoX7OdOUYkGOPiNU+dxwWSz2LIGQUMt5kIbNVgAAIABJREFUqBOCurOwICSInTuKGA6H0d9cR1z1oLNAaC4mU+xGDdSqtLHXxDiQGhxLXJQGXwNGDq17PNyBgetLZZRMFS5DoBS6QLeQyxQGbEphMQ5CvYgKCNV120mBzSJpo7LUDoek26dNOwvE4O8JSKPIP8OJgMtoMpBY/DhV8Pd437CRogMttTS8x/n38HpTCEoIjl5o9KJTdR0dp4kD9+2BH7ZwY3EWx++7H4sXbwitPplKCZz38UcfRWWrgpXKKpKZtCAIzVIVnY0qvvjZz+GlU2/K37Fz1z585zvfxeTUDty8dRu5oTiSkQQun72MBw8fR7vawo1rN2V3ESK7qW/h04/dh19+/lFE/ZpMZvTuEmdYn8STDMqlLt57+zyqlSai0RzeeP9DNOCL+JiwVjQA3HdwPwq5NBK5hJhrXlvflB3xvskZjBSK+PZf/QUcXcUH12s/BzG98x99jmNU4La3ejjx05PYWCnD94jxxT4yZbubuRsif5+7CFoh1Jooba6j1etg78F9uL1wBxvrVRzcsw96p4lPfewISpsruHjnFnJ8YTED2WQMW6UVZNJZrJdd1Hp9rHVb+PKv/30M7y1Ci0Lk7CwA/DvvRm8OltKKdAeysOajKv4imoS9EDaRf5cHsTCduK/wEOy7SHkKzv7dTxDvuYhDRTTaQ89XES6MIFwYRann4CdvvYO3Ls1jtdLDPUcfRN/R0CqXkY2GUN6Yw1effxq/+kvPIKI1oaquQED03ZHFNSmFkpFDGpOCQDAuCymOoQojN+EILRaWCbQ6OPXSKTRXu9jY6KJu0arcx3Q2gkIxI9TM9HQe0bE0mrYJz9UQSycRCkdgt9jN+mhWWnjlnat4/9RpRI04QlpYDLlowHf4sT1I5VLwdfrr9BGIaLKI8lgYaa9B+EGwy8Fymg8jP7vBPx+QAOTpZLYui6zM+4Piy/+GXLJKiCe76Ds9eOzaJSeCy0AfOj03/CBikSxuzC3gvVPnxTgxmczIoVmDh4pro2MquPDhJUyOjuLRBx6E4nlYmp+Xj4mW4fwrgk4PcaeJTxzdh8nJMbzy3jnc3GjCVIi/BsRIcYCYh+BR7MUHx+rC6rZgkdWWSslk1q6WEFUVBH0fhVQccauGmT27xZYiXcxjYtcMxqYm4GUMhKMRKAFFfJ0s14Lrc1kfHpgs2l3oviM/KptrWDVj8OtlVK5cBCpV9JsWXEtBiEvUVBKZmR1wUgnsOH5MYAdEk3K/tLtNqK4Fq1wVEoLZ76PjKzJB9AMJfPtbf4O5K7cR0aNwHQ89x5Yi8bGHH4Ye4r1GSEqXPVjI6aFotTABC0W7i1xQQTQWQdW2sQkdV7c6mN3swA6kRQBLPDpC2iUFY1t1mYwGB6YlHTXh0mQyBXs7s/1uDgmLBfc8VreCHdksQu0mIgRaVQdQHXF0FuCxN9gDDiArHWqAWD5ZSQP6vMCZrot5K4S55Qo2TfLCE2JnzmvXNQcIAe/Bu0gA/wytRtjE8NnnnpQGo2RF5UeGxBBxYEQ3iAqW+9h1hPk42MgMDOpY/LjwpxaCBYHTBT8T6hzIlhPzOh/CbONr5JTBPQqf8+JoHrO3LmHfPTsRSYYQNYK4dPqsZD2PjY5ifmFe9nqTE5NiLbKysopabQt79uwR5wNOvHSRnr0xhwcefFTgnI1SVc6MyYNFPHDfMbQrLZx/7xzQ81DeKENvq7LXoZ33A4cm8c9/9TnElSZCtKnz+7Jw75MV6Mdw7eoS3n/nIqLxNMr1Di7NLmBizw7Ec2lcvHoNrtdHPp/G4088iqGhHDZK67iwvChstp1DY5gcGsF3X3gBoUQMJ86v/lyi3Dt/wGYImh/Eyvwm/u6FlxBkwI1KXD80UDSzq9yOyCT2ZZDKabnwOyaqpRLWqyWYhChUHVXbQySRRkQFnrjvEGbPn0Uul8QDhyaQCfWxe3oC6UwRHdPD6+9ewKtvvwekEvjEVz6NfQ/uga314HFvEGH05yCzVVhJpLYGOVXY4gHELx5mhJLIjuDPOZJyFOYYy6mDH2DM9uEsb2Lh3TPIaUHQCkkNWOKaimQRNT+M7/zkLVy+vYi+HkLHJnWVYlUdgX4XO4Yz2DOWwS9+4Sl87MgkyW8IMQRIH0Sz0sOFSXJcKkNTRBimaRFh3VB1jP4gaIfTBCh6aXTxyndfw9LcFhZX2mg4A7bFgckiwp6NPbuHMXVwDMndOQRTMZg95l5TPBOS5aBO3nK3h261iltz81hfLqFWbsHva5KnrOSSGJ0aAcIK9JgGV3dg9rsgNHQ3eEh2D+xkmV0r1GFahVOURFyfBYLe8glZZN1VXfOBkynSYUdHxT1DZZhTQTsWHcl0hAYi8Ik5B1OoV228+ca7WK+2YYQZhdiT5d1KpYI6Pao6jkTaju+YQr7AuY6+9R6Crg6VzmwsXm4fIbuBfMjB8QPTyOWz+OufnERHjUs6H23RE5EIDE1Hr9NGr9MUSqbG4sX7lkwWlsZtd17a0aYjITw4SUX/JCz4uLG0JHTlsakp7Di4F+PTExL8ZCkWVEOXA91TDCi+I3npKsVUdg8L87fwznwLCaeHYWpfl9fgt/rwLQWabUFNxqBmswiODWPi3nuhkA4aJCEhjFK7CrC4lreg1tvoODY6qoZeIIwuwvj617+J5YV15OJ5aYS6liWBRjv37BZ7ERIwSAf39AAMxUXa7kDfXMaE6qJoMN/dR0cBtoIRXNxsoKlE4OtROTzjsSSKxSE06bfmYwAHkUZKR+HqlixyjXBENAGZTHo7pGqQAcOFd7O2AqPXQ04Fwr4NVenDV/rIatQwuXDcARRFVT4Lva4NwrgIAcsEuo1ILHQM3Fqvo+Ya6HqDLBoefB59wbZdi/nMcz/K+3Wwc3Tl+/BeHB4aRjaXlTOBmg8WEYlj1TWBl/jv30USCNMJ+yvARogBXRrK5bJ0/7VaTf6O4ZFhgZVEmOa6kj0ujqw8X2wbyXQM1+euIpNLYGg4j5gRwO3LF4UAwrOCMBx3H9NTUxgvjMnEtVWvoevayI4NCxX+l5//pFivX7lxC8ubJWSGhrG0vobdh0exc3IGl05fQGWFU6WN5lYTWjeEJtMa4eGTHz+Mf/TlJxH26tAdvhcFnuLB9hh/oOODD2Zx5p2rGN+1CzdX1nBndR3PPf8FxCIGfvzuaSxtriGRT+Izn/sU0okotjY2cPbmrCzyd+VHEYGG8+fOSbDWX78393M7iJN/4PsOTd6CaFQ6+PEPXkGjSk5yRHDWuwXiboWm+Ru7spgHaO02yhsr0hFt1ZtID03iwmYJZcmyBoqcGPQgppIGPv/IbhRDXcxduoLbdxr46tf+Ma4t3caLr7+BHUcO4ePPPYNuoI3UcBydrQGPlzjkXbtvofvZPRnl2BXwQpIPT3inQwFULP5R4po4XpKV4ZpIWcD66QuI1E0kt7Fqz4jA0sJoKBH84X/7PpbaLtpeECNZA012GV0TBi0cXAu7RmL47V//GnZP5xA2LChhB4hHYIciEupD6T6ZE9xBUBvBQ1ZRB0ujHoPimWSHviyrFVtBbaGM7//5j7B6p4Gtroa+kYKRSKKyuAi3XMbjR6Zw/0N7MHV0EumJIhBOwRKIn86efWG8KCzWW2XUax385Kdv4cwHt6Tpr28NrJ3uPb4bn/3Fz6KDDnqKBUdx4PcGIkgWo7ueW/x5RBs8YHSb5SgurBdZWodlKUr8lsWaRYRLO0sfeDuxMHAZHouFkEolEDRc9G0f8WgR3Y6Kl188idpWF2p6GCfefgcb6/SJAlQPiAZJC46haraRHM4jEA0hwTB7WSiHhMpIsz2Hi023Bd1tYibp4yvPPo43z9/Ce7PL0GN0LTW2nXdtKJ6LWnlTJrVwSJOuzbKo5XAFekrFIpiZnsDhA3tR9Lsw+y5apg01EsP1hUXcuLWATDKPXQf3YnrfTmQnCohS/McQC3YVvioQheX4As/wfn9/qYHNKxfx9N7dcFbWEOopsjeweutwwxFEp6bxyNd+BX0P+K/f+nO8/tJP8dv/9v/C8O5xdNo1eOsVOKsl2LqCJtet4TgafR1/9Ef/Lzq1nnwv5kmQpUPwOBKPYdfePfB5qOuGuBi7fQvl65cR69SQ9U0U4tSKKKj3bKzZPubbLkzdQCielMU0jfDGRselOMSicYEGF+8syqHLA5HN1e2FecyvLmN4aAh79+2VRo0U23w+i05zA0nCk9USFLMlOwhV95FWNOzYOYQHH75HyBHtVg8bG1uobWyK5kRy7bm7c/qyHF7sJHB7vY4th3YVxuC5cW1sdbrS3JFJJ4VhO11ykIcxyG8n9Ll7956BqJONE/VGjFhtt8XWgoWDRUISJJn4uN3c8Od0VeX3l2nH7Mn0tL62LmZ6NAfk1CDQVKeLeqMhavFFmivGY6hsbgxYYoQbO00MR4JgtCeX22KoaNlIJZJ49KEnsLywiNm56wjlUvj0P/hFjO+dRuv6h2iaJubX19HxPKSHhnHy1Dt44ukHcfn8JcQDMcx+eBV2y0M8bEi2SIeeVl4fv/lrv4RPPbQbfmsFqQCnqK7Ys9B9olS28e47F3D94gr23HcEH85dx1arjq8+/xx8s4dXL83h0vwNJEdzePzpxzAzNowS7/ml2+LzFu55UNuWsNq4SPj2hVs/KxCnXvuPPkNQAqAgJoBbVxdx+t1z28ppolfsGJnANsARHZ95EEDMcWGYXTTXV+HYHdTqHUQKE7jZqONGo4b2dprSjnweE0ofn/nYTnz8wBTW76xhacVEqjiNO1uL+HD2CiYO7cFDn30MPYbDB2hxYYhWoNliwlJIxkeOoM3+4AYQFaPEow7YM541WKKK4R7jGZUB9mhaLaRsF52r1xHv2IgqDGkPwNIjKHVsvPLBJcxVTdyodGBSMay2wcR61fVAmcm9O2P4peefxoP7dsB3u0hmDDSdNtRUEoF0TlTF9MrhayDDgwwWAo/UZXBxtbq2gmwyIb76nmmitdbAjTO3cOLEe2i2FDTsAJp+CKVqDV6ni3vGx7CjSPaRhcefPYb8ZAGRkXG4jJLUFHm4Qrounit2pSZL4EqphbffPING3YYRiEGxW+iYDRw6egAjO4fR0210vR7UPimAQdFecEFJxqDDPFxfh2X2RGTlOzQrY5IdueJM9goOGCRkjdHtlrnYIW4d6QxJwV5cpocQhYLRgORJKP0A3j15Hqvrdczs2o8Plxp44Xs/wfRwEXEtBL9rIx1LIsTsZn6fdAyW15ebU+97iEqzoqOvB9Dnwyj+OD3knCo+d2w/RnbuxSunPsRSqQXbI7XYwsGdGRw9eFA8mWqbG7h08bxMlZqERDGRjHYiBqIUJqpAlluMMAPmHfHxYoAT1en1agcN6lQyKRQmx3HgvsPYtXcvlHALrq+iYzm4sbyKH71+AkMTk9js6Ah1G3hi1zSat26L1YLmBREObqHseBh/4GFM3P8gGraG3//DP8ZWZwWTu3cKQWLnxDgCzS6mkylo4SjqTOmLJ7Gy1cXX//jb6HXZCBDj12H1CWUGRYSZyZPvn0eAezXHQ4V5D1sVDIc0RN024iFHntc2C2Qoig2Txo4VtBxPcHrCLqGgIUE2tD5n153NZAepZ9s20Lwvah1CSuWPBGzk/rPzhtLDSEhHafaSOJ6KJikYQCbg4rHHj+Cpp4/DiBJaCgN6BLX1BhZu3sCVc+fQpWMoNQF0RO1GcGuthrprwKNdNg90MsmcAUTELxYVYVCS2trvDWw3OP0GAti3l8v6iCQFSgLmdtYBRX+EwxqthhzanCQIbfH9sWkky+4u6/Cu/TWbzdXVNayvr8luizRX3veLi4vS9HG5z4hiKvfpvUaKeiygImK38OTHH0EunRAF84cXzqPTpbgwg1a9iRZttsMGFFqj2CYOFmMY3bNLpuiAEUYkm8GZ2SsYK2TQa3Xx3LNfgNUwcfad0zh35jx8JQRfUWUKmJnIY/9kBvt3DGEsEUE2SwmBJZqH1cUm3jxxDufOz+Hhp5/CB1cvodaq4xNPPolEKIQXXj2F9VYdRj6JJz/5NHzGjK5tiLmnatnIhiIwPAWaTw2Jjf/y4c9NEKff+H2flgeSU9xnOEwHb584h0bVki07aa5SHPg/QlOz4fqWYPmhrglzbR0Bq4+maUPPFOEqNi4uzGOlD2xp9OmJYwQWHj6wE3uKBdy8cgPlag+ReE6smTtKHYXdGTzy+SdR7/cQisVhEAJy6SNEm21DKLiyBFXNj4oCLzgLATvfWGgGY6NjMk2QK85xlTdJq1FCY34Ozp1biHe7CNgBuDZl/V0sblZR8zWs9ly8c+0GtixnkC2tAbuSBp66dweeeGg3pqeoHA1hcXlFOPCkkkYScSSzGbikWwZ0dJp0e7XE8dQgTYBdX8/EpdlrKBQLSIUiaK9XULm9gdJSHRdvLKHU8tFX42h2gPJGSVwjE/kCFhZvAb0ynn30IB566F5kdo8jmkqIy63lO8Jm4SINdErtdeG1bSxfXcGHJ6+iut6CGg8hGzGQjIZgJHSkJrIw8nHoagy+roARBX5QQ8/vS6h9sK9I0BG10qrjQxF2hQczOmBY8OFjZ8QJTrBdSl2JQEUo9mPugi+HjBmNQ/d0XDtDc8RZTO3Zi2ghhz/7wRlcv3gTewsjKIQNhEMBCVRx9DA8SXobMOVk10HcmSsk2gjrGhRScwNM3XMRMbdwT07F1776aVy9egHvvH8NrT7TvtJ49OExFIMxoNbG7MUr6Ng9ePI9SQdkVKsOIxyWCYBiMt2ipiD40Y6LNEZOSV3NRq1p4sbtFdRbDsbGd+GZT34a41MeND2ISquDP/nrv4KbTULPZbBxtYp7Jws4NlmAVylDJ4Tt6EiijUY0ht2f+TyCk3vwu7/3dZx/7zwe/s2HsHBtHqOhPDZvLiETDuLLX/qMiL7qrSa8YADX5tfwJ3/2fbRNA0EaZ1Kxvy1iu5so50UDYmXjdHtAl/G3QCGRxlBEQSqscPBA2wPW63UsrK5BjaagRVKSbMfryELPZ4Tflz8oTuNhzKVsKpmUg5j/jJeE9zFtKdidc1KOpxM4NpnB6rm3oRCOUaNQwmkkAnV8/KF78elPPSyusn4kDJ+sJSRglTewcuUybpy/jI2VGlodF7M9DTfXtlD3wlA5JducAvsQfed2/8r9GCcBTgAtqymHPD+DZCopNvPs+DvVDsqbtMQYQENCgedxxd2k2ZXzgn+ef5bvgc0mvy8npUw2I0WTxY9IxWapJHsDTtj8XtRHkC7N18ZnLsL73d1OafP7CPVr+OIzj4gqOpdNYH51Fc1OD91KFxcuXUW7a+Oe+45hs1zDh+cvIxSPYOjIPly9ehVp34Cl+tj71ENYWZyX3OwvP/cl3Ll5G6+9/FNYHe5uYjIZFQp0K4jL2cbXVYwrmJ5IYGYijn0Tk6itWDj50/N499oHeOLpp3H+0gWUa1uyn2EzuLncRJvZN6kk4rk8ui0TntnHrnwQuWRYzq3hQlroyO1mA//h9Ys/myDe/unv+Q6XoX0bqqvj/OnruHFlBbofFRbKXfyP3QX/lKcTR7QRU1QEWCA2S4i4Lpq9PpJj4xJ5uFbbxJWVNdyo2XLoUj4+kUkiHdAlgEZTwziw5wDKt68iNxHDk88/Bi0dgBPUJaWtrftIxmKolcrIRGMwGOpjsuujDfDASoCHV2qbPVAsHJDJgheWXYE40jJMKOigcmMW53/4QwQ2q2L3i54vkaKlZgMmBWHpFFZbbVy6dVOsHh48dBD3zYxhOBkAlC4CYQVaIIR6syl+KcSDs4U8PMWXzAB2YtGwgU6rjsWF2yAdXWNoeCYtnTE7lnalBmerJRBTLJIXVfTs3Ab6XhybtR4SmbwY+F2+fEn450kduG93Cvce2omZB/eKtUdiOA81HoEXUGG5fTTKa3C79B8Ko7PWxZsvvofbV5eEOhsNBZBJxpHIJTG0YxQ91cXKUkU6y6ChIJ2JIxIPSsCP1R8I2vquI50tlah8Qonfy0TE7q3Xk4dKlv9i7zFI+5Oo2m3zMtOI4trlWVz98AqGC2OY2XMAy+UyvvPCCawuVnFwegapRAqeolJeJ+M/OzJ+cUKR2Ff5FRsSctoHtGFPG+SUhNwuJqIuHrl3GtPFBN5+823UGy6e+dQnkc8EEPKA1lYdC0uLsAgBgBGwpuxYeJ9wIq1vbaFZbyKrUlU+2L1Q5HgXH+8FSB/UYUTSuH1nDadOn8PM7v34lV/9tBitvXb2NG40a5j62FHUXBtnv3cR4xEdj+2aQKrXRYQEClqsEMabmsCOp57Gv/yDr+PUmYs4duQo/EMKgn0NY6ECTnz3R3jmkQfx6//DP0QooKBar2Gr1cW5K0v44z/9AZqtIBQypfq9jzy0eD04UZS7DagBDYaiw+v2ECThQgug36lTXQnbV5AoFLGDWSuqjkQ2K8tQfsbstFkUstmMFH7uHAilcP9A7yFZJjPyVlWE2USol7+mBQdN/WzHxv5sEDtiHpZvzcFRo2j1FWTCDo4f2YUvffEZxLIReIQlw2EgmIRdKcGvVbF49SYufngdq+s1XGoB8xsNVPoB9LWIXCPbbCMcZHLeAOoc2OaQhsrHtiuFns/3IFAoLIc9tQQs8HI/9vvSuMhhSodqzxOzPZ4Vd5vGu4tovh/ev9Q/sDkgtDRUHBIIiiZ93E0IJMsmyffFZr1YKKKQy6FC/6mbszi2ewjPPHIE4/kocpm4NCV089Tp9uw4Yi2ULQ6jVN3Cf/6v38CmCYwdOYilG7fxxWNPYGhkGK9c+gCdRBhXLl3Bnl17xKTz8oVLMvX0TFXU0mRp8X0zPpblT1c9NGqLUNw6DszMYLKwFwvXN7CwcBH3HT0qi/CNahXhOMkcKuyOgjaDi7gvjcbFDVbt+4gEfYyPFFBIhlGM6ZjIx6E6Pfzmd976WYF488f/1vc9GyatgfsqzlLBudQCHEPCggYLo4EmQXxTtMGSkoSykN2HxTCgThvJXB4e7RX6XaiKi5Zl4/ZaFbdqdWzS4dOWgWEbgw5gJJvGrqiC5776KQSTPvrBPtq01QiEsBmJcXzAeKEgsnSNXR+pmB5zGJgwp2JomKrAgjz4apB+JQP7irtxmBxLO2EXCV9Bb2EZV37yOsqXryNokbZI1XRXKF0t10Y8l8My2VirG3jykeMopAKIx3UUxkdhURFKo75uR0z2uOhi3F+lWkW3YcrhWcznENQV1Mol8asJpxLIjI1AjzKvQoXKXUXHElEUA4FuXF7E5UtLqHUCqNsqgokMbiwuoN9tY8dwCp/6+DEUEyGcO/8ORvYXMbZzGpF8GumxYejJKILGQADnmx0YbBdrPmZPz+Pi6auIGr7gpcNjY0L+XSttYLNcQTqRg6pQnu8iFPARjehgYxDKTSKcjIrxnKn1YWtc7nrQPPpWkQnWF3ohDwlitzTh483KbowPXaFYHOQ8zy9hZW0TiWgW0xN74bg63jjxNi6fm0M6Ra+oNGxfhasZIiTUfRsamUHbHR8pt7yunkpaLicTB4rmkY0sfO9d0+Owa2uI9Cp4/NA0NKsN1+5jZGSc8ewCA5TrWxLa5FBXEqPtMaHKsCjXE5EYhvJ5nDr5LsKmLu+J742TxcB/jJ0MKZgKbD48yTRWN6t4691T+NKvfAl22MD1ZhXxvTtwp9uSJXDohoKT3/8BPnlgH+4fKSJNyq/iYUs1QKLghfIG/uK1kzhwdD9279uLaraOmBtC2jTQWyojEVDxL/+3fwpV66Jnm2h1HZw6PYtvfvNldDsRsQXpmAP6JT9jsm7INOL7Y+NBBI6MP83zxSCSB2I4FsPYxBTS+WEpDnVmMPB6qiwO7KQN+ffu0kaFqLDN/uFPaMFBZ1dOW/w5Gy/ui4ZoNR4ISvDV7oyGpw6N4eUffBebW23ASCGmOpiZzOKrX/k08qMZ+GSDRaJwjSicrQr8+haaa2UpENeuL+DcloLrSyW0lDhCqYJ08R2aHZp9mGJU2f1oWS0iTIOL9I5Ay3ct/yWC2FVhhAYOq/J86rpQWe/uKXn4S+Tn9pJbfkOBTAek3fKLBZN7CN7vbHh4b3A3cddVICW7iVEYQVK4meYClJYX8NhB2rgkMZxnaFNURKVsUibojsxzIplEQEz4fMzduo1XP1hCN6RgR24En5g5jOpGGVuqg3/2598UBiCp4932wBeL51dAGxhs8r0xWpnPXy6fg6tpaDVLMNsVROjK2tcRDaQRbK1ix86dWFheRL3dkhAziiyttosu4bqQDkcLwrEcGEoQNlSkkzFM5KPYM5xEzvCQMlT81s8XiBe/+3/4zBGg7w8niDPvXEZ5jawXxm8O2AOspLJ/oBmX5Kz2oTk2DPior6/JqFkcHYKjughYLcQVF7ZJ4ZWBta6Ja806tppdmFyuuUAsBEwP5/DM8f341Oc+jp5fQ9dpoUO2Rt9HKUynT0sWappCWIghPUF4fUrc+1LpWfFpesdKq8biiDG8fntPMsg68CV60FACMCwf1vIa3v3e91G+MYf9kzGxyVjmTaEEEE+kRXJeXlzDg8f3Y8/uPKIJDS1PgRrLouv3QHpvIZcX+24uxS3TRN9VJGY0YoSQScUEptMUHwq9aiKGQB3E7mWZ3bZEN7GxXsHqrTKWlzq4tlpHxQ9io96C0+1iJBPEp5/+GFS/i1qtjJl909h1aBz54SExCVTDQRmdiYuSm+73uoh6Gtyqhw9eu4DV2yXkEkEUxsco58P8wpLwnDWFzrSDBXoiNvB9IcZaqZTRUOLwdA+hdBiZqRwszYatsMcfXHM5wD0qpIMD9arnSXfH0Z1dHx+k0mYJHSZ0FcegheJCkb55bRGv//hNhL2IpKS5hDHIbMFgP8OkPrqM3TVgHAj4iF3H4Xh8cGnz0UexkMTE+DDuLN4RC4KY3cCxmQIeOrILZrcCz9eghLJYrVeQHMpjaHxUHqRSeRMdq41iOov/HFBQAAAgAElEQVTq2gay8SQKqSyqm2Xkoxk5IOZv35bDgPAE35/h9hCgFQNDmbjgjEZwa2kZ/bFhJGbGMe/QmbWLBndOkQj22UW88Tcvon1zFQeLw8gnQvA8E2s9FXXXxtzWBo584lFMHNqJjUYJyqiGkVAW3dkS8R90Njfwf//Ov0IspcF1LPSsPhpNBydev4Dv/80JrDRoHzHQrPB1suNn8adQjxoBUoN5bZiHTpiPCv/RiSlMTEyjZ3PyUsWWgkQClx04xa5cMG/H4PJZ4nVkkRAHZB4m282ACBA7ZP/Y4kFEQVnfdjCaG8LBoo7/+StP4dbVc/jJGyexZfaR0aPIJDT80lc/jeJEHmoihkAiiT4tIZp1eFsVNNcruDm7hMtXbuKtxR7ulFtQkiOY3HPPgAxj9ZCMp+S1sLOX+7PRHPyePvBlk3uEDQYP4GhUchkYTTrIsB/EJnPq6dGbiMwmOa8cafBYXNlA8t6WHHc2vtuCursTBoWhfM/8fb4OHsjjk5ODbGf+3aTXs9B6NoqoYWxHBgcPTiCs+njzpVeRjaZwePduasgRTUTEmp2wAu1xXvjBWcxuLGP/8BT2BbMYLQ7DjOj47//kzwb7wGhM9q58haFwGOPDU4PrEwigUq5Isl4ykRDHBdOkVxkdMIBQICznZKq+ifxQEeWtKqrNOrgs5r6GHnQdp4++EUSfufRkaToMIApK7GzIM7F/PI/dYzloThe/9/L7P5sgfvAX/4tP5SgvjqFFsHyrjKsX7sDtEawehF6LiN9iVq8KlZ1K3xUBmObZshTUPBfF0QLUAGmlbaS9PpxGG5oXgB8yUPX76LhB9Ci4t3uIqDYyCQPHnjiKBx46gGZ3Q1LeaPVt98mTV1FtdFFvO9CMLOaXS4LjBTxdjLOOHz8uTAVicqS8OtGBwGmAZQ80ELzADN2ggysFabrZg7W6gNe+95fYmbWgKUFcOHMVsILIpoZQWqvixs072LMzh2LBw9hUEqnhcWRGZoA4ceCumGExOKffNSUrltkLFDDR9TIeCclCWhKp2JEaIVl48mFkChwniEa5gvLKJqw6sFpx8P5iCWfKNDlzMBPW8cXPPIxw2BIm176j9yOUjkLRbDg2Az26YkBGnyFmXesRCkZ68OtdzJ29ifdfPY9iahz7ZiZwc30FZTKotCAUm4lUhPg8FIZG0eo5WFqrwPF1BI0IeloGfd9CTzWhhF0Up/KIZ6IwtYHAiR24qE3FPdVHu0JTL10Wm1wC8hChwI7Rm7WuhWrHwepaC++9/iF0i34zBWEk9QIe+qQweQ4ChAb4oG77VQ32G9xH8CB0xXeHQNSO8TyO338AN+eu4PrNmwhoASThIK6a+PynH0E6H8BqZQsVO4BDDx3H6N7dsDodmFsNXLl4CXfW1nHl3AUcv+cwJnJFKRS7dswglU1uT0UBZDIZLK+sYP7mLeTNriSehZmsSG+cWEgyGuaHRzBXK8EupGGMDKHRNrG2so7EWg2rV1fhllyYpZZogoqjadxerqEwUcDnf/nLaAR6+GDhHIo7h+AnFOxOjqN+bhHduRWYpU38+9/718jQpsFnSBanGg+9roIfv/gmvvG370KP8MDsyiRKfyChGlMA2LMGMIswzlx5Ttmxzszsgu9TRR9APJoUhbsa9OFpNno9Ck9pggGBSagL4PcT8gHFkaoqe4h0KvXRLo/XhLAUnyka1ymmi4mwif/wv34NI7ko3jlzBi+++gYCvRAyCRXPff4JTO6ekAKhU3iZjhH7g1fdQn1tE9WNFq5cm8drN9sIZUaBxLCwmNh8tGoV6EpQluHcIfI9kwFFyMf0uvLPiWSwULBBpH7B8qnkH0QQ3N1J0ljPZQCWpE8ObDmof+DXVq0msBWprSwWLJosEmTsScASafA85yh89XxMTE7IroI3qy4Q0mCJHvUs7I73EYi7eOITx9GrVXHm9bfR2mjg0OHjWFiaRygawGee/wxiqYhkuP/Vn/4EF5du4cvPPof6xVs4dvQYTs/P4g9fPoNEOoWe00e11YIWDKIwPIy4MbDwuQuR8bPg5J5MhkSUyutGQknICArsG90oYWRsFJ1eT5ADl7R7VYWhh4UB2tM1OFpAICYpEGwuDMYse8LKmh4pYueOCXzjtZ+DmP76m//ED5C2qCgitlKdMN57+wIq68RvKUjz5QWS6cQP3nEohiJh2SFJGSqVwsTa6U4JE0mnh5RnQyV/16WXWgCb7QYc2iMYcemU2CHvP7gTxz73OIbH03DsGmy7g6BQLsOwSLdSQljYaODVt89hudSWSL1kIIwnn3oaY+Pj0Llv4EMRi0FJDcZksQaGimatLtgdbQ1Mdvm2D4PUXL+H1RuXYC6/B0MxcOr19+G2FESDaTTrXVy+vox79g3h3v0pTEwmEcumYatR9LTeQB1rWWJgJ9x78kljMdmxtOp1NLcqCGgqsmkma4UEu6SAT/YhNAfrWKivb6K+WgHsMJa3HLy5sIo3V6pIxFR87eFj+NgDu1CciCMxFIeWTqDD5ZhtIkJTMhZlGqf1bCnQzAh3eyaqq2VcPn0VqVARo8UpLCwsodJtwTd0UUpnIhFM5oeQjjhYXNtEqdGDHs3C9DRYroK2Fxm4ddpdpHIRdN0GpvdMwhinW6wmu5au2RUVMcf7iEr4Lb5tQT3gtZfLFdRrTazLjx5mr68ghCRiShy6khXOfj/AUYaJWzaC9Mqh0Ru7I96wni+W1BzFQ4GITJ9TEwWobhtOt4Yj+3bK53jj5gIK6Si6jRKiUQ/3Hd+PLpub1BAe+/xncePGLJrlMpytOrLJNHKTu5COxTE/OwfF7OOtV1/HvfRLigLtTheF4hAc18PMzE5UKxWUTpyUYp+Jx2QJTMbWRq+N06k4mkEVy1YHkaEC6jVCsEC61sDp184hamUwnBpDIBxEvVuT9LYeDeqG4ij3Kzj+7AOo9etYLa8g2Qsi1wpB22iivryI3/7tf4Y0XUj5XFAd6/Ylb6PRtvCNH3yA106ekbQ/l+mFdLq2eaAP3Fol2IuhN1Qo8xDXFExOTWNyfFLsn2mEGQwwC8NCdzuEix0ydw28buzAByZ9VNdr8mt26Pz9CO1jfIZyhQWjJ4QbDIQQ6KtIuev4h5+5H/cfnBQ33bMXr+L8WxcBr40HH7oXh+6/BxoLRDwGNZ+E19iCX6+hXdqC09Nx6cpt/Onr15Ed34lecOCU2+2YKGbT4k5KNICQikBLqiLd8/X569JQEHrh69q/f7/ch46ybRUjeomfZciQRcTGiocq7y+K64S1xHuMS2juYmxb4Cj+Pwvs3UlS9mI8PINB7D+wf+CwvK0A17Yta0L9LiL1eew/ugP/02/9CpxmA8Geh0unL+HVNz/AyPgwRneM4WOPHkcoGsL6xjrefeEkXjr5Bv7JP/ofsX7xBnKFIfzRX30bq8YoRicmcfX6dZRbTeSGhpDKZCHLum3RLwsWE+44vYd0BirRI89BjPbktik24Nmug4mREXFvXtxcgyMFjRY0bM6AQDol7DbbYjIk5xQyvAg1U3DqCzORrL8bW+WfTRAnX/rXPjuUbqe3zVUOyPj64XtLaNcITxDfDMjh3e8NxkzS48Tw2uFie8A1TzgWck5X9gw6c5ptE2FmI6sKVrotwUp5k4EVq5DGL/x3v4TcNL1bOhKpR5oj4+/ETykI4Y73XR/lagO3F5ZQrlaxb2gPxnfulAxnwkpaNCqsJz+qwGPquxoA0ZH2Wg0RJpUVYwOs2RmIvPhAyYhamkNlfgnnXnsT7c0NyXpo9tq4fbWGXeN5PHxkBsM5A6GIho6Mt9x/uDC5zPc85ApZEe34wSA82gKQJk/r6eqWQF4Bqrq37YZlua9AcNXmeh32FtkjwHKtjYtrm+gmEzh2/CAePzojbCMjE0ZI9xFg4e2YUFkQaGNO7YNNapcPp9vH1nIPG2sbktHQ7/VxaN8hLK+sY92Myw2kOg1kExp2TGThOV0sVxLoOY6MmhY1JaYJlQ9FMAjd1OBu2UgYYTR7VQRjKg4/tw9KNIhydwuO0gdtoyJkpYWycF2f/ZRYBK+ukBvOVK6cTCzvnb6Aa3OLiMQKCBpxwNZln+TZPRi6j2hQExVqJOwgGtIRUiJw3QCW6m2UqZxXIkDfx+hYBtfOncLuTBxTYQMzI0MIp2OIjeaw1qzivdPv4Ze/8lUo4SDu2C187OHH8cPvfR9TuSRKNy5j9+4ZpPfcIxAFnYh5+JVKZdyZv42dQwUhHrD7DEaSGJ6gWG8Is9/+S3S8NiazGYT6GkqGgfNOF3h4Btfmb8EPG9jqdqCSAOF4iPY03Ll4B9femUOvQmsHIBDRsVXUMT4xjEw2hsmpIlKZMBzXxOLSAiZjYzC2FFSu3kZj/Q7+3b/7V8jnItB7fehNW3Z0SiqGXowTmY4XXzqBH7/8NipbfWh6Gp2ejzqp2MSXmX9Acz0fiBukfKryY+euXYOlL/McYnGsrCxLB8spgB0omUk8+LlX4hd3GzwgifuLRoYL7e2lNg8muacDAWEkZrNFjCU6ePaBETxyZIc0Ke1WF1dOnsXVm3OY3r0TDz/9BPSIIdG6WiIOp7GFgGWiukLjvxDePnUZP7zVQWpkGF3aRUCH4moIcPKBPYCwuZDWdLRaTaGbdjv9wR50G0fmAj1PsojLIBzuLDpCbeakwGfOdGgNw1vPkdfP688iobg0DmS86naA1jYMxWaFpAg+1w0u4yVa1xPGVDJBZtcgW4OfAz/HfrOKPQUNzz3/JB79+GG4Fk0XFdy8ehNhLSKdfCAWlkm05/ZFR3L7rZM4//ZZPH7sCXh+ENeXVvHXP3wRnckptNodLK1tisi4MDQCJpNozK/Yzr8hWsLFOkV/ApORvhsMCrTIBo5TkOKZuD8/DMMzcWHtNvp6GIZJx2hVvKGUcAQXb94SAz+KQwM+YfvBfmZgUzLwwNo0Kz8rEC9951/4fIC4nBN7ClYY28bsByuorHQGMYdi7jUweWN3QwwrQJqXZ0LrtcU/PxvQkPE5htHBlLsGHvpEQZhpQC6zj0A0Ajcewv5HH8DeBw+jm/NR2tiA1enKIpFurbTN7rM945SiEgaJwVd0weaYKtb3AUfXYSkaNCo+szk4wagUCPlheWiu14B2H6mx1ED0Qs+Z7cUcH4xEsI364irOvPwqFs5dlDS8vtXD7Vs1DGXCePi+nShmAlA0l6QnEBIfePQMVM+xSFxuNoSDcLi/cd2P7MZ5o5HDT2iN0AstAXhTk59ttkw4pivW1j2mZmUSMArZQZSi24ce5vhnQzFNKKQw0gKBy2DLhdlhahPdNvtYLzdwp9zFxto6qhslHNp7UMJnRHXqWPBcR8Lnc7kEWg1iuSXoWhKL65vQowm4wSgWNjaFSGCtraFi9lGYmpHkqx3pBHobK1D26zj80DH0DR+WbwkzineC6jOuVcHS4iquX7+Fw/fej2y2IIlVt28t4K233pf0Lihh2dGk9QAitGcPBRAzgsLAYLcSN/qIGlTARtD1Dax1XNyq1uXgUmwT8SBQX5jDx3fPYERTMTOSh2IouHRnETP33YdX33gX8VgK+w/vQ6m3iUNHH8Wd5U2s3lnCQ4cPYnSIViV1eTB5OHCBSbis0WzhvQ8uIpFMY2b3XpjE1ccnsby8irWXf4SxveOI6hzLI2jlcvjurcvwju1Gk5TJcEgot+y6iGdTXFVfbmBjdhMrN1dQa1YlGe7YM08gnojg0L370bMaaLW34Lg9FIsFJPsR1M4v49aJ0ygEFfyL3/o1JIIKqksrsqvKjw3BmBqClQ7D9ujXFcRrr5/BN7/1Q6ytMXczDi1hoGN1BQ8na8ql3z+XmoSDuWz3feTyeYFfabY3oHc6gzAcUlt7vQEbkJY5oYHdNX8tpozRKDr0mtIVgaR4NrBvp4iOBTaXH8aeYeDLT+/Bo0emxdlZOtKqiRNvvyXmeV/4ypelqaIql7snnhGa2cHm4iY6bR0/evltnGknEC8WUHNsmWSZVxLV6VpbkwJx8+ZNuV7ci2ysMws6PniGBWojPZdU5dDAG84ZiPB4bokmiU7CNLq0ufczhTEnExCbISgoiI5kwAhjIZD9Amm9LFYOdSSDoiOWIPML0uDtmN4h36PRbAjDKR3W8LXPPoTnPvc4ivkQwKbYZUCPDd2IStNIIS//nzkXlVIJN86+j8Xrizi8735EskP4s+//AG+e/RBVxUCr3UXfV5HKFRGNM+MlgDCjiGl3I9NiWAr5XdEhCxVf4yCa1ZX3GA4BhxIZZALAh4tz6KgBGHYIrmoK/Fhrd+GQdMPentkABH9IDtmeinj+c5L8/xWIv/vz/4+q94CR7L7vPD/1XuVc1dXd1TnN9Mz09EQOZ4aZIkWJomhlybJlre/WWmjhhfducbfA4hZYLy4Ai7sDFr61vcYJDpJl6yytcqQoihLTkJNj93TOoXIOr169eoffv7ppuclGT+qZCu/9f7/f9/cN/9qWF1hTXa/geF3Po+Xr68zfWMXrjdK2hXLYRnIqlF1JSzx5GoQEUtIMvHYDv+1QQihFkUSSjXz0Jntp1w0aqYK6aLWgl+jkMGdeeJqGFxpeQ3XbEj4iVV0CPZRJm3QRLUt+mY6ks7l9StVtGhkcupum8J01jxovhWGgBcZpCx3NKeGIGqXdPI18FT2kkUgk1EJXFuzyVS6kUExTltvLV2/w+re+S0BiNKs1tneKhL22miCG+vxorg54vHjk4Ja5vi37JsHsvCqq0RHxKFy9LRXdJRYHGoFwECMsEJEkvnVZEoITCn6vfHSkeHYsnLpAdzbVWgmXw4vTdKNJhGmlhpkv0y5WFaRVrlWwWzpGzUGhZrGRqbBVKDFfqJJPpQi73Txz6RK2soFok3TmSPQPEIn2ki5UKZZr1A2RvZnE+gfYyRRZ2c2wuZel2jR5YXSEtM/Nz+bvqf3OMa+fs9E4S9YyJy+eZfzscYqG5HcLLc5Jp+3hzp37bGxsq+IQDMQU9ru3tc87b71LtdLA74uoEBJdc9PvBb9LV4tUlcalqIMafruJS1hkHRdVPcyaLGQDMfr6I+ytzTEU8JLUOgzr4KmUmTk6TCq/R6hvmJKpU7U8vHX1LrOnJpmZTfI33/opx88/RTTWx+1r1/jERz9Iq7nJxvq6OiBPzMyoMJi5h4ukm05mT56iUCqqwi30zdd/+RqfvzSLHdIZG0zi9UeYa5v8xx9+i/bsCU6dOUXLbBIOBZRlimxMUmaZiBamlTUZ6B3gxr2raD4IexNKzdyTiLG4NEdvb5x6o8q5s+fJz++y/fp9ircWuTg5xm996HH2VlboCMQSi5KcHCZ6agx9JI7bL1RHcUaNcePmBn/7d69w984KtkcUr22MpqkOZ6cmcbVedeBLByzdtIoNPlAjqzArSQxsNFSRUMydZjf3Re5XpS2IRNTrJExAsSlx+j3KSkY6SmE+iXjM6xNvKAdec5OXLg/yzIWjahcpexNvHeZXlniwuMCnv/B5mnYbXyiIU6zwmzVahRzZrQxzD3Z4+937rHgm8MbjtH0eMoWyEjWKrZPH41Apb7s7u13qs+YgHAqpc0eJ4cQFWXaVra5b62E6ojxvZUsi+xqxjnHYKgFSfv9QUCtFLh6OEI/G1GEr+wmZ7BUJR4gfnS6rTqArSRmUxm5NTApTabXvkJ3b/v6+CmI6MTnCv/jUM3zomQt4bDH06yjfJofs7NxeXLYDj5BcxGI9X2Jnc5OV5ftgOFSE82vv3WCv3UY2IzspEduiXKLDPX00TVlxS1hWX1fcJ87OMv3Xa2p5r8jgChoz1O8pAa3HQ8uuczYQ5VhPjDfnbpKXpqHjwxvxkhE1u9jZeKWZdqO7PbRFFySBZgd6J3nu8uOdym+4ub76nX9ny00iQjR58cWGVg7R7HqOm2/dx2GFcIg3TkeiMrtLRsF/eoIu4u4OvT4NrVXF0RLjLh1NaHHxGBMnZugdGlIVem97W+FngViE4dljOPujmE7wKLM1lEhL8ncFipCfG9UM+UJZvVADQ2N4/GLL20F3y3ilqU/LlthJWSi5CPeexZTD2OsXcwYK+wXq+SpttxhUJdSTFm61OqyFJuuFnkiEdrnMt7/y12QXVvCbHXbXdukNO3n05IgqEC6fhsPjxatGIbHudqG3neyvp3HjJn60H3fcjykXo8Om0jZwB3w4knE6Qbl4u52LsChUQLocsFpHMWZEnCLq6Xa1jqPtpFXTqe7naaaK1LJFBefVjCa5ShmzaJLdL5OqGGzWGuyJA6ik4FlwcXaKyf4EXkebkMfJdKJDJN7P1n6BQkX0AB4V81rHZGd7T6lY05k8fn9IYe/Dus69XJZ31ldwuJyMetyc7O1h/EicrFHh1DOPooXdyv7b63GqbOylpRXVvQt9Vayc1sRW4Na8wo8124Hb4cIlnjpSwD1tZVcsk5VDJjzFiNPwyTvt0NmW7GfDwt8/xPj0SfKZTbYe3mY06OOFs7NQzLC7Os+RySFlH+12BnF6onjCvVy5PcfW5kM++qFLZOoaX/3WT2maGhF/gGefvsyTT8yqDlOWj3ID7e3ucuvuPYqSLSA7N7dOenePSDjIqdkZ4l6L4GCEsNeDuFvcNwz+z1/8hDVXlKeefZKp6QlMq06tnKclFviRMNVUFeqib/FRNHLoIQeOukRfdjPe+3p7FaTTNBq06xZ7t9eJ5R3kby1weXqciF/ylz3ozRbT/UnGJwcJjycITvbj7Q+pTrJj+zDafra2y/zNV7/F2+9elc0ghmlTqbVUGqLD0c0vFjcBpR6WSVb8jdxuVZAFb5EDrps5L1nhXR2LXJ+1mjBiunsNmYxlEjGUe4KtDmGhuoopXSLRj+70EnHs84EzMZ46P4lLYmvLdQItXTFnbt6/x9Mffl7t5sLxmBLMac0qpe0tdlZ2WV5K8+DhDsvuMSyvR9FhxeXX0dbU9dyoF9na2lLFTAq3HMZS6OT9kG76MMtEpmWVue0WyKcLxRxOEYoZ5xJHY3EB6H6PQEUS/ONzuZWmSlTT8hoITV7BOE6dLXGFMNuMjY+pgiDPX/Yxu7t7B8VSvKbayrNpNBnndz/8KC8/dYFqeo2dvXW0QIDo0BCRoWGc0jMaFrqEQu1nWF9apt4oEPfHuXblNj98/U2qsjy3YSMjhBBJttAJROIKOfEFw3TkhZHnpd5XU0GAhzsYtVNRccxdJpY05KbH5IwzxOPjY7x6423SQhtvO7H9bqXNEeFoQxoKYT05hXwkzszdT5UieeBh908KxHf+5l/ZcgHJ8kupDiW8RChetRbzt1dJrVSJ6BFcZg2vs0ws4uTE9DgTw4OE3BpeicBr1FS8pQpqEgvqaBx/fz9t8VRxOUX6pOwh5OJsYNFwda0egm2bjtlWxUHYQfJj+StaZk6JaUORHhWWI1OD4IO4RCAnU44Lo2kpGq4UCN0/iTsWo+V2KduEZsUgu5vBdrfp6elRdrzSMQlrQ0WSygEVksWbl62FBb7+J3+Gs9qgsZmiL6SrApGI6ASjgiF6ccvaXywZym0qqTpxTxwMDSNiMXTmKPuiNaiXyJt1zly8QHikh5Yue4/uTSYXscBTyvJbbm1fENt2qaS7ynaehflldnYyVPaLiiWiAsiNFulajYIKZykz2DOA5fdxZX2Zqt0h2oIzx4c5PtyPyyjjbjc4fWKaUMTDzl6aDh5ypRbeYJx0Ose9uk1ub5d6PsujJ2eIidpaIBfLZH5pE/FCzRbEzKmFz6/x8vQRqnqH5OwEwyfHVccqNt9NQ9gd0oFaKilwcWGV9fVNQnoIs26ofZUKD5OwFxVMhBItCWPKEMhEc9MQJkpVV6ynrGUwOHMUzeVSiljqYlJWImSZfPz5J4iFJGWvidPjIBoMEnMH2FpcVdnHDbvDlXd/zcmpMZyhfvbzBo2GSUc47K0WZQmu6VjEY3Ey2awyZxNool9Uo5KF3Rsn4NFJ9nZhvtBoAi0oJo0mrrabO4UK/9cvfsy6Eef42RkuPHkey21iYWBaDTyOHhZvLfDur9/l7PnTDBzpZer0OO+8+45KJpPgLYFs5XDNZHKUt/JkF3bpbwXJ3lvgwvExPveZD+MfGiKzvMb+zVsM+72MTvQTH+5Bn+jHG5MkQ68sN7AsBzu7WX74w9f5znd+Rt3o0HH4MCwXpqW9H5AjDdEhBCEFQmClwy7xMI5XDh75PTl8FYPp4HuE/iz3rD8aVp36ocGj/H2Cg7fbDvp8RT7+9BjnpvvVNCX7y4glHWxHRcYmhgfRfB6C0bA6A1rFDHtLi5hl0dR4+PVbd7hej6idTlMaO6eHjiFaKYE7uptZKRIi4JOmU9mEK8KMFPVuVK5AYlLYZC+hRJfqz7lUURZbjLZoHWpV9fjl+8TWW35P78D66qpyrB0eGVbwlBy8lXqN/WxaQYdCgpEEOXldxG5EHsuhFYkUVSkQA4kwH718lOO9YTbvX2U/vU1sfJRPfPH38IqVjFiANFoU9tLsb26pqALbrLIxv87K/TV+9eZVAslBCAR5bWWdUrmGrbvwSKCRP9Cd1sQQVZ0fblUwVcH3eBTt+PBsOaSHy9STMnOc7nh56eQsr92+wo6ELtkeLPETk8NZmmpBQXQhN4gLrEwu7e6kJsiPwE26xn7tN5bU3/zLL9uyyGo0hcaqqwta6GFCgdrbLDD/9gqBpouRsJcTUzFOHuunR5ZupsBDusL0FAbvsbFdbaWetANhWhKeLcIasSSuGTSK4rTZwRS+byyMQ6wbBTu15Uyo0G52zaI80mXrNXTxjBHHVVmOS4chnZRHOkhhCLkwKk1EDOsU7F3vw9OTwBGOqASterlJbi+DpZuKgSE3qFwo4s+iuo62k7rVJBANqkjCn/x/3+KNH/4Ex+o+fUGNi7PDDPR45LpVi2i/eLjuZ6lmJIpSJh8PYW+URsAkNtHP3OYqNcmICHl55iPPQ0jah5PZdtgAACAASURBVC5dUmhxctOJMZgs4TTNjaH7sdouHt5c5MrP3lV4vvj7x7xhlZmda5jkLJPdkvi5WJwcHWcsOcS99UUeFjLoPvjI+AgfevoJ0quLmIU9jgz1Mjbcz3K6TLNlUmta+EM9rAutttXhl3uSEJbj0sxRxuNB+vxCgW2yKAU526SarqhMhPn0Mu0wHC+3OHXxLDVvh4HTU9TbTey26JMFCxVKZ5ZSURSvNaVODushtWDtCYeVJ5IluRzS+blsLN2JZTupt23lZ9SSxsAK4wrF6D0ySrqWJ7W/q3ZBYdtS1gxhR4fh/gj//b/8AuvZDZq0yWzsUN3a5ejAAB2zji/kIhz006q3yJVbVA1oikWBIawcN3rfUWxNciaWFFVSOsmhZB9H+v30REOiMsPnEquRKn29CYyBKJpXV2JKb8vFm2tbfH91mbELn+Arf/dXzF6a5bHnL2PqTR4uz1Pfsshsptle3sTtc+Ht95Jr5Uge7ePs2XNqumo0Whw/NsPyyipk6riqGns3VsgvrvLF3/ktfvt3XmKlXmU01MPyq6+TunGDIwM9DAzEMEcS9EyMEenpoSNMQpeuSBG1kpNXfvoW3/vhq+xmqhgd2UmIbbyG39u1dT8M1hIISbpL6Q4VE0ctIruYvRyqcjjKhzRP74vJHA4mp49y/PgxRVjpdplC73Ti9gTwtzf5rSdGOT3VoyAmscVxlGQx2Y3k1fxevJGgihyutds08xl2FhZVtnm5ovHrt29z1+on0BMnW6+ieyR6s6XIFpViRjGoZGkr+yM5wIRZI5nnwgyUpeyhFbh082o5e4CdHz4HZUgZ9CtrEHl+spCemJhU9NbsfopivqD2UnIuCLYvv+4QhfZBBKmCXZy6mmC2tjYVZKf0YPLfgcbqzMwRZgbcfPlTH+Xdn30X3afx8j/7AqGBJFbDxmHb1MtlmpUK4UCAfDpNaXeb/GaWZr7JrZtzOENRJVx7q5hnL5VhL1/ELQVCGkiHjlccHIrF7pRz4GwrDsuKbSXFXZ3X3Z2JPK6at8VZh58PHzvOW/eus9EW4auXtrDdNIG7RaflVjHCghiJ866Yr6q9jbCZFKHGwX79NwrED7/2r225+OqSqCQ6haaNTxDrmsXW/AqF+YcciYW4dPo4U0dG8IZkUWvTaUs4S00d7kL57NDG1NtqO54YGsUVEvqavOhyRrbVmK8cWJ1O1dXLmy3OgdJpio+RUauq/ARFpaUbwiPdTVdD2v2wvC78Pg8OSZcyaooaKLoDsUFw+PvxJY5ja1HaTVtBB81KG2/AQyQRJZoIU6wVKNcruBzdGEOpxjJd5HM5/v7vv8HWK9cZ9NmcHw8y0Suma5IJ0MZKa1QzZeXU2KzX6U/0Ui6WaOLipzdvYIfDPHn6tPJQSp5L4pwZIJTsx2PJ4VtS+4RmoUwuW+fqQoEqEQL1Ip7iLr5gHzslUy3NpmdmSFfr/OrWPW6vb9JumRyNxhg9PsvSxib7Oxv0BuCZi8eYneynvF2mka6pvOyJEwNsplYp5HwEYkHsoI9bqztsl9rcW9ph3GFwbLRfmX3JcnhueQ13IMzcdpHBgUFWlpYYHxmlXq2S2tunlgzzeLiXWMRL6VgPC4UCrowwQoIq+1iyGMr5tFo8ZzMplZ+diMUJenz4JD5UwoNsm6xmUbPEU0csNMTCQcPhbOMOOjl24hSpvTq7u0XFjBIQOuQo0cpsMpEcUq91dCjJc598mf/6ta8TckZJeoKMHB1gdCKCY3uBQZdGS3eQL1SoC16veymXGxTKRYqNGre2M3zkC/+ctfVdyrv7+AyDSCXHyKhQCX1EotKIgD/oxhONYLriauK1mjmu7ZX4+s0NtJFxfvyTHyss/sknH2doaICbN2+wtLLKSKiH4XAvuUKJB9kdzGiA4+d7OH3mPLv7GbyBiHpsHl+AS6NjzP3qOrvXlki4XfyH/+N/ZuB4gsJ+hU7HydLCCq9869v02i0eHR9mcjDCwMgAsZEhPANJiEeoOR1qf6ZZNj9+9S1++Np1trMuOtogTWELNjLqUFQ0TU8Xu+7CL13rFGXEeLB4VpqKA+GcKg4KsunSPYXxJywhEaVKdyqHiOrWdQ9he5vf+fBxRmO2ysYQWNohBpWSuyA7Aq9HfUp2uOTCGPmWEnHmyw5WcxVuLa9xx+wl5nNiNyvkCjlKpo0e7sHKV8nVmjRkznfqjA3ECfvk74y/vx9VXXQhTyadUZ212iE4UIe+FANZ3gpcKrnwwkgSgsL42Jh6HR4uPFR7J0EUhE6b6BH2nexdZdo8OGjk31bL8BZGUxqgjPI0kgZDNBFyYFfKOY6Px/jXX/w0ldwmMxfPEDgySdPhwldo4zAbBPU2pb1NypLvncsQzzvJFIqsbO+wvpdWyZGyyC9VLDaqVV69O4fpF1uNMG0DAlGP0sCoXZGAMIaEuMnWu3ugdzv/7vko056pQ9Jh8+LsLMvzd1mulNh3iYQhgsspjDW5JiTPvRsAJ3vhw8Q+ef2kMMpr+U8gpm995cu25CA3bJu2OPq1nQQ1D8WNfbbnFxkMB7h8eobJySG8IfHqt3CY4onfolYsv18gbEdHRdk5fT5iA0NovoBi8qhg7U77/VQyiQYUObtUeclQkAlC8hJaNbm4JUFKV5oHlQOh8EXhP3U/HEEfbpeuRH2YEi3aUaHfDaMFgSTxkbO0tSim0S0Q7bqNrXXwBL0kh/to2Qb5ckEVCGEGyEgqN4RccGLZ+80/+UsiGExFHIRaBQYjAWzTZP/+HkGnXy3UfcJksmz8Hi/pZpPvXL1GdHSQU6NH8FhNvBMRhp+YIdwbp5rJ4zQs8pu7bCwsM7+yScqOcG+jyONHR7k03sfSioiA3Az1RwgNjPCjt65ya3mTYksCzF08PjVOrlRme3eHkX4/z12eZbg/xtLaBkaugc9ycv7cLG2tzs0H13EHp/BGQyxsb7FXMVjaSOP0hHn51BhDfTHqpQzZYglnKMHybprZk2eVd/3a8go90RgjQ8Osrayyr5uciycYGexh1dWgqDnxNJ3K0lsW/pKtIIwp0dDks2li/gCxaIyQP6CsH9TdZnUoWqZKj6u1ZAIM0HR0CCUCHJ+dVulzt6/PY4lNtmKotPB0qlSz+4S9frVQzTeqymZE9lqr95YI2D4KjhajM6M8eWSCM30RjNqegkirVTGWq6uvxUqD1XyL+MRRmpqTjcV5PJUSlPNcOjrIqdMzRKJeOjSUSDMU8uEJJ2hqUXRpCpo5bmSq/I9/8X0cCWEEddlowggTaMbnl92Gie7RicSj7Oxs4ezY6vqwx2NceOQRHty/p3ZgA8l+haU3cw3e+M7PCJRa/Jsv/wEf/OgTePqdpLZyODQ/7165x0+/+2MctRoTiRinRxMcGR+ib7CXvpEEibEkeCUHQFgo0LQ03nh3jp/94j7lWkCpyo1WXR1sskyVjvowfEcWznI4CBOxS/0+2DGIbYs6bLoThhyyoo6Xw1CsbESQdqi8lr9XpvyhUJXPv3SSHq+0SKLJEZNKn/J7EqhGFr6ScCgHs2YbVPcrZLaKXL+1yNxGitvLO+hDI3z24y8xc2SUTDbNa2++x/LmPtlMi2ytRcsZ4OjMDAGfTizoVtY/ApXJh/LVKhbV85NCIQtnOdAl9EfMMeXxytki9HC5rwU2kcIh93kum1NMJDkM5aCUw1d0EpKTIWevQEnSwCrnWqEASxqdJBR2TEaSCYaTCZqVIp/45Ms0qxlGwn7iXidb6X0++sUv4opGlR+WXauSWpijldrHb7UUCcYuWuym0syvrimfgI7TrQpppdZhOZPl1Vtz2KEYTn8cXZczsKGKtUxxAo3Kh0xQsk+RJkDeR/XeiP2HiPv8HiQ38PkTx9jbWOFBNsWeMPJc3UTKw8IvZ2sXphPcvltc5TU4hJn+CYvpb//0922HJC9J6I0wFPBg5qqsvPUOXtPgmQ88zeT0mFLX2i4blxzcdQND0TZrKrtWfGBkHWq7baJ9fbiEpuUPYsuUIAfxQd6rypX2iB3BwYORqiysFlmWiDPpgZResGp5w5XmUz2HAxs3cTW1LZrVigptt62uyrhVrtN0RomPnccRTGK0DiaIoonlaOPyu4n3RQnGA5QqZSyjWxwOR9ND/HVl7iE//863OTvUi7mzRsJhEdZg4e27JMJxOnWD4UQ/rWqdeCBEymrimR7h4e4uEbwEHS6aETc9J0aIxMMY5Sp1YTAsrVJIZwkODvHmeo5fXl/ks88+xqneAPNL2yrD+dRUkrcWN/jpzTmKhoyzGo8cO0af3mZ1eYmjE31cOHOU8WSU+w/ukjG9VPdznJs+xtBgP8tby8pSuGf8NPclML3W4M6DBYL+MGdmzzAbd7K88IC+/l7q6JRsL1qkFzOzTyGXY3drWxmFzZ6YUSEi15bmGYoGOTN7lI38Pi23n1Kta5wmzYHQmGXyC3k9DPQnCMsYe+D6q8KHDkKJrI6TbNlgM1ej6NBx9UWZOneU3kSc9aV11h+s4+noOE1RpxsY1RLVUqXrtyNOrnSoNBuEI35efOoD9ERG+JtXf8mV5QWiOJjp7+H55y4wPj5B2B+iVCgp+3JpkGotL9975RXmFud4amaMZ6aHOT3cS8gnuxShcAuXXCBSg0g0jDMgr01YWcd0jDyLDfi3f/UDtosmly5dVBj2/Xv3GBoeVE6i0egQP7v+JnW/XOMWZ3uSuNMl3ixX1U5DbKA/9NyTGI0KWxsrXL22ynAgxJPHT/DlL36G4RODdEJQLjSo1xz84hfX+MH3f4nZtAgE3MRadU5NjDA92cfkUJjJiRgDg1Hs3ihtWaSLBsBwcuXKAj/9yVXKLS8dd/B9I0XBzmVyV35qB86o3WRIsdsQoZxQPz1dO5WDIJ/DNDjpzOWwnZqcVMtegTMUrbJl0B8s88VPXKAvZKvlvO4UnUdHWUVv7+0QS/QQ7elRE0uz08AoNtld3ef2rQU1dT/z4kvMnD6ORpNCblftHf2+GN//3s/422+9wVa+Rs/kLIFEEp+QPsR83nRRrdTUfatS5SR+1OVUNFbRSaipQXMoAZ0couJ6LM2p0GXlzwiD6XBxv7m1qQ5dWb5LcRQ2kNflo1ZuMDwySF9fXJEyBPnIl6ssrm0o6vXFU0cZSYT49//TH3H91nWcXjdrt+9x9Ve/JhaJ8dFPfZILzz7JdmMXs1CkX3OhpXMEjRalVJpiw2Rta5vdXA5XMKK8smTSaRkd7q9tslms0Td9irn1PbbTeaxG1w+qa3XkUJR5ZVwpFuKamGh23XgP44DbuoN+bJ49MkmrVuLqxhp7Tgc6IaXLkgZH3sdu8JKEhnXhSPm5FJnD1yLXKv6jDuKv/uQLtqS/OJxuZbXrszwU1vcoPbjJ5TPHOXHhDKGBOM6AeJPbSrilN9pUSxIyXu1CCcLHdjlwRzx4pIIqKpUTU4zqNE2Z7clYK7xqeRDKvkMmCIUbWSpyU4zqBFCSF0PSwuQ/6ZTU97uc6qLQgn4MMcoXrYAlVlNttdi2MhVKdoCeqQu44iO02pqKDaykKmguh1K4ekMeon0R2jLNlOpqhFaLuwM8VsWGdkxuvHOF3Ooa46EA5aWHhK0m6fklxvoHFU/dZXaUg6pZq7OQ2WPg0kncfSH0mkEzW+G9tWXscIDxsXHSe/tY9aYSMU2MjJKx4M9+8iZLu3U+evEM02EX2/tlBfH0BTv8+Y9fY1tZRsNULMTssPybdSJ+ndHBGMn+HlLZFLuZPIY7psRHj587TSGXYXljg8TQMNtNeLi9y72VTQK+AGemJukPBqkV93HpHeLxMFowzEq6QqEFJ/p6WF9Z7XK191IM9PQyOT7BTipFvpXn2NQwUaRDKlD0iIGjLrMoXqeGzy07KEtZnAekgxGoT6isTqcKuVFwoSzJHH7W8zXqXj/HnniElqeN26Ep7H7z/jJxTcfdLHBsJI5Hc/JgbpFGp03dMpXLrFQlp7NDxOMjHBjlvXSR+XKZqMuHWaxREYaYw1aTi9i+iCO53A6SFtFydJRS/WOPneKl2QkiVg1DcsUdXSWpRKU6Xd0QJdsTxnT30K6K/X2DFUPnP3zjVTYL0rl2dQJycEq3febMGSVs2m+WaHpteqMhpmO9RM0OP3+wjtVu4XE6GBsZYObYEe7evsnGVoHZkSE++/xTPPPYGUZOTlD32JQqTfKpGr9+7Q4/+MHr1FoWLploxAvI42RmJMbMWJSpQS9D/QH6zpzEP9AnPSi1kmhr3Pz8J1d492GG5VyTYrGgKN0yqctCs8tq6toxSOMVFgfbAzz/MENFCoZ0pYLHC5Qkf4dAS2Nj4+q1kQNYKMNhvcOlU738/qcuM9jrxSdRuG2NutlSHb4o0CVkR0HLMhi6LDwdF6W9ItfevcX5i48T7x9A0xu0rCots0JVdgJakJ3lfRYepvjOa+9Q9fZAdJCG1VFQkLMtBovdA1Eei3T58lWoudJEpvb3FWX1xIkTalqQXYgwc+QxyeMeGR3p7l50J9mcKP+L709GKlio46RWrKrY36FhycU2FctNmE2C358/fYKnHz2D1qooDZjshTZyZX7w9/+NE4Mj9Ib91MtZXvz4hzn6xGkCtoP65h7G5j6eulgSpVgrFdhNZxUl35AlsThHyARRLFGqtRg5dobVfJUfv32VzVyBgOXq7lATCeUYIY1XQcxPS6Lt6ebfCOIiLDnl1OvSCVbLPD05QcCt8cbCvIKYLNOnaLsyNQj7S8FUB4xOKbLyIeeg0qk7HOTM3ygQX/2z37ctEbi5vdCyBR3n/lvX6OsUeP7p8/Qfn8IR8qpQEE0gqJZFU7j1lZpaUIuK0ylCC4lB8Os4gzJp+DBFhCKmWsIuaMtFJ29sN37wNwuEJvoI26TdFB8cS0E/bYnrPHD5FOdSFRMozAS3iMGaXfW2pCmJ55PRRNuvkjPd9J54DHdiDEv3KOZBYaegCoRTCoTQcvtjuP0exXJSheeA/3s4Sbi0joIn7ly7jVkoMBl0U1pfoJNLoZsWWt3AZwoP3Ka0l2armGfk8ZP0TvcQdlhdOEl3kKoL9CW5xWlGhoYQiy855O5upPnr1+6SaXh5emaKzs4SuifK9PQJcqlVfrqwqqCcqKPN88O9nOhL4HD7sVsVjh2fomy0WNjN0dI8qisa7vFzfDTJ4sOHNNuQHJniRzdusp6rkqm1mRwc5GRvlChtNlsWI8koR8cHebi6xOp+hqGjJ9m8+0AJrWLBMNtr60KKZXZmBtuweFBao78nxPMjx7l1e57dsE85wrp1xYdWY3cyEcUtIp2DkVW0IKorks2liJXw03J42czWCY+MMXn+JEWzrIrR5vwq3lqLkFFnOubhzFRCOd+Way2KVlNlciuVJzpen4twQJg1fXzjyg2u7mxzJDlCu9RgJZMhEvAz2p+gUSgQD/mV/UkgGqVqGtidKp/7wCUuDUXxNkuUhcpyYEfYZcV0/XXckSCGFlUQqsMq8bBu819evU3eGVSCKbG8mJ09peIoxU1ALFiGkkkcHZvdvT0cIrgUm/Fcg0gkpiJbJb5TOtpCsUjc40M0VX/0zz7Lo+eP0zc9TkmgIk1j6d46b71yjbd/fQNTFr1BF5Vik75wiKBd4/RYlBNjYUIei+nHLzNy/AgBl9bdbW0V2Fza569/dp35gtA/u4e8fIj2RO4d8c4SdbVMPgKjyCQhh4oUPFliS0ct98PhXmJlZaW7IPX7VfaC/Hh3Z5u41uZzH7vI733yMiG/+HPpNExNkT7Ex0nZbCsNQlsV90BAND6gNTvcfPe2CtQ5dfYsIaG608DWJbe9javsYH9xl9T8Ig92irxyZ5VOz4QSwQrDLZ0tqJhUeTyyF5FCoe5bJd5ts7W1rZ7L7OysgpTkOpQYVXlOq6urqjiK1kN0A9KcygJcdo9CF5XvC+h+PLgYnxjCH5DSW8doVbj06Fle+tDz7G1vsb+3pfaf7VaT+0tr3NvIk93c48RQkhcun2Iy6eXFT3xIaHtI0EtxfRtDaOupHGkJJGrVaYgbrd9P1bSVCFfop7J/1fCysZvjvYU19kRw5/YwFRlWnnNqMY8QD9pq2tnIprp0ZNk7HGi75H2r221lO/9Ifx+xoPegQGi0Dff7VODD4tC9/v8xZVKp59tt5RL8T1hMf/+VL9lNEVJ5fLgsHa1scf+N93h2NsnZc+P4h/qx/d3QHrHTEW6uWNIKl1gKgxQIZZHhduD0O0XBoZTEsp03hXMt2LViAHRjQg8XYUqgo3UhJvEb6kgym2moJZpJV9wiOwh1A4sK2+tVXaV0Zkrb3WnRMZsY9Tru3Qp7TY2B00/jG5pWttLifbK3vKesol0+F+6Ak8RAD/HeHjXCC45+GFRzWIwCWgeH08fWToaVuXns3DaTMS+VrWXa1RrFrT3MbIkwLmi0VBJY5EQSK1LD2y4x0hOn6vVStkK4tSjZbJZKqYzb6aJSLvPLawu8cq+IOzHOxYlBdm+/g4WP2VOPkMls8tr6NhWHzZTf5g8fO0NPx2SnIiKsGIlkH8vZEvd3K3h7kgTaVWYnkzQLu6ytrHDk+FnevnaHDcOg4vCzV2qS8Hq5MJygsHiPeT3C+ZlJ0lsPcbltnvzgC/zyrXfIbGRVHvTM0WPYhsnm8gpHJ48wGOnhSm4BvdPk908/xb07CywFJMNBnH+bauyXQ3mor0eRFjxyqAqWqWvK90WMwuT93a3bZMstSobG4JETXHj2CRa3Fli495BWoUrC1pjye7g8kSBkF4nobnZ20uQ6TTyxMB3TIqi7cEihFxigpPOLpXV+8WCRkyMD+AwTt1cnHg4QdDowijnOzZxgbmmZ9ZauLN07tsFnP/gYJ6MuOsUcJeGEd0NUVTSs4K+qWfB2qNlB3HK9WmWu7OT41r19dpw+lhaXlcvr0OAw0Vicubl5Wn6DixPTjIf7uX7rDjtai7JXY7Kt88RTz7Kzl+XmnQeKdDE4NMrZoQS9Hot//pkX6e0NER0bIS2+WkIoePsur/zDKyzeWQKvUxWfiulRO42w3uLTL1zmhSfPEPFDYmxCbjr0doN6NsfqnSW2l/b51ntLLNa7egaZGORek/S0I0eOvm8t0YUZJGhLVNJtRRUVmEm6UfkqXj/yIfedBNvIVFEWjF/X6U8kGPDZ/Jt/+SnOn4wrT7WWJbYcXjSfE5dH8lKaqkgoWrr8WzLRtWzsWouV+WU21jeVmeC555/DG/dg2nUCYpOTbVFay9FauMNeQ+NO2uRuxqCGUHzdSue0sLREJpNWuymhrcr9WylX1ISxtbmlnqO4r8qUIFYkDbHWEFbO3j5V0XqAyrg4ZATl8jk2NzcVtdXZ1gm5AvQno/QlQ7z4kaex7CYnjwzzzms/ZmpqmkcuXeKtt97ha3/3DfpGpvjFtSUsETj6dD7+zCnOTgZ59vGzaI4o5UyB3NY+xb2M0jVVy2Wqgnp5PLh8AaVmLjdbSpkv+dbiuFqqmLx24wEpTSM8McFEcJiqQIRC45X9p08KeY1yp6WgM2m2DwulaKvkfEy0TY4FA0T8rvcLhMMOKhalstM/YLLJa6F80A689uQeUOwvr4ed8m8I5f7f//wFW/OFqJsQdvpoLa/SXl7lhWdmGZ7qU3nJuP1K2WfIIst2qCWY/INC5RJMS8XxyZMQAZirGzIjh4VaRAvcIMsYmTAkO1a6wnZTCZV05RLXwWo0sQ3RGphqMnF53ArfQ3260Lwi9HCgW7ZaPsmHdJrOmkk7V6aznWajDcPPfhhH/7CiBIrKeHF++/0QIbmIJC1LFm+2u2tj3b2EpRnuejWJTYC4tAY0F9sLK2wvrxJy+4j6OhQLGUyzKU0x7bZceDC3tsH65hYXTp+iY9SIeNz4pJumTsAtMn4H69tpWm0nlbrJwm6eK2/PcXr8DBm9w/XlOxz361yeOc4PVveYq3iYNPf4o4ujHB0+zd2NGrq1oxa66WJemRdqvgEBOxjW9xgdG+fu3Dxobvok3/bNt7B1H+7kEG/cnyM5mGRmdJiJRJQVUWDLrqS3RyXj3Z67x+LKCsOBEUXHS4RDHBsfY33hIfFImFNHoiyvblCq1nji6edY3thSNhWWo6Y6NDlQReEqKWXy3jfthsKcNfGZN7p50JVynf2qC8Plpa5ZDI4Pc2b2FO/86tc0OiYhh814u8XjE9LxGLTddcWMa5YayivJ6QmgCddYUfRQYU1lS2evZvPtX74NgTihdpvLEWGj9ChnWVnGnjl9hnsPl1iv1CW0BK/H4IuffIFAs6zEmQXp2hwdDNtSFi9Bza3iYw3Ngy4UQpeXlUaHv7vxgIe1DkVh6vm8VOt1nB63ugYz2YwK/xk9cZSyZbC5tYW71cEnFtsug4uPXGRhflFRN9uGRcsweXQkwmc+9nEunbtApDeOIxak7haJjcnG6h7f+Or3WLy/piAyn0dDa2QJ+nR+6xMv8unPf4xwzIutmWgtEeMZUK2wvrDMe9cesrhd5M2FXSp6t9uUZqyvr19h8iorISRUdhHEdm0kDvn1CncWm/0Dnr38utEyyRaKrK0sq/tVumavWO60mzx+eog//KMvEO/VcQiN3BtQvHrNE6JlNGk2agRFmCU4qRQqzUZrd6BUJ7W8zv7yhtrNefrDnHnsUTpityLdcbFKPVOgXiiRy5dIFQyuzO/RCEyQaYeou6M8mL9PtZLH6ZQUQ41ksk8VC9FhVCoNEolePB5JkDMUA1FM6GzLJrWbVlkNjXqTaCJGpEfyzD1qt7K52b2u/brBWF+Y4b4+Qi43/RJG5nbR258gmkwQ6x/inZtzzK/v4o/1Ua4a3Lpxi2Y5i25VuDh7hAunjxKSaazSoZ7K4BMrE12YkE3loJAUexOPhh3y0RD4tCVedjZ+ZxhFVNL9LKYLpHGQEZVzQ1wkXLRscbV2HdiGm5RzVZWZLe+bnLeH7NCq1SFkGRyJh+mLBLly9x4tI0sLBwAAIABJREFUn19lsIjdkDTfsm+wbEuJWEWMdmixIn+PXOMCQW2X935jB/HnX7Kdbj+aXFiVBsu//BUXB5NcODtGYiCMwyscXJdiOEkaWNdJpyvPl4XJIQ4maWsiFVfBKwcxkqorE48UlweH3UYTdaYp6XVdDxH5FJqrJRe7mNLVDXY2t+iTsJ2DAiGbecdvFIhuZyKauQ6OchMjW8TaTrPcMJl84WXcI5O0HQ6KmQx3by2p8Vr2DeKjLiwOWVaFEqH3DfxUEVNJW90CIXYfks5F0yS9sU0+lSHuk/zlAJajw1ZqS4xAuDt3TxKVFQ9blkmrDx8gQcLTE+OcGE8qczs5uLMFMcULKgvg16/e4/vffY2pxDjX5+8rRtXTR0fpDYf43sMl1Tk9lvTyR889Qna7RKElxn1lRqZGuLvwkKYlcZ1xpTw/0WupsJv7D5fo6U2SyRVUiNHg0DB7hslrt+dIJhM8OjNNfn0N9/C0UsgWKmUeriyRKxXVkm86MUpqZ4eAy8nxiXGquRyVQoEjZ8axNSebO3sEI3Fs3Y0hzBeRux4ANPK6CZVSuhvBEeRrp6PRbJi0mvLnZMkcoO1y03C0GJ4YVuZulWwWt7NNVLN5fnqKYbekRJRoaTUR00NbLEnkenNiay6q9SblSo1IPIHtDZM1HXz9hz9nX6Ykt5tz0aDCpFW4UaOpUr/kcddxkcpucObkKB95+hwhq4bHsqiJVkYsUjw6oUhYiTQ9AmM2DXSnh5rt5ecLW/xiPUtKD5BaX2D6+DG2dnbIl4p4Aj4Gh4dVZvTq7ja1tihZ/YwPDtMbivDG7SuKXy9n5BOPPk4hV2RjdZNJZ5n/7Y//GI/LTbQvgR4LYnqdVKoNMukKP/r2q7z1yyvKINPttAlFDH77tz/Oxz/2EcIBD7qIyOwWWr1NK19mfXWdazcfcHcxxa2lPaoOL5o/oOCioaFBzp07p7BqtZSWTAllK9G1w5fdgeD3IgQTtbDg2If0WLHdKeRrNOpVBHb1OR3KI0we0ydfPMfvfvHjROOyS7QVmUDeZ6MjbguWKiYuXWDjg4RAq4VZrWNV6hS3U1T2szRKFSpak8TQgArlEijKKdoYeR9sjXyhyH62ykbW5OpKgSJRNsuamqLT+TRbu+uK0js8kFSeU5KTIEVCCqJX/NHaLYICzdq22kuk0hnS2eyBo6ubnliMZK/cR2LfX6FaKqC3m0xPjKq9amZnj0ggSDwSYWh8mJYLqhI05otQbHaYX9nA6w+xvLiMSLxH+uJMDfUpHU+5lGNpfYF2psbMQJyz08fUrlREQvGAh6pm4Yj4GZ8+qgroysIi/row+Fw0Ww60UJxU2+TK3AOWtytE43GVYOmPRmi0DGrKUsel2FhCQJACf5i8ZzldCk7uoU0s6OO9+/dxROLoATFuNFVBlDAotdRWzb1TnQmKoWdLYFE3U2du+zcyqb/2lX9ly8jn1byUVjfZv3GVz4i3/pBEVso36LQtkeXbmPLZsRWVVaqNrZz5NMU37mYIdzu9Q3WfKhAiunN6cEsnYVu06hU6luQxONCcDjRxE6w21LLRrNTY2dgkeeKIKhCaHD5Br5ogRCAkE8RhgbClqBRqCt9rbO2R1n1Mvfgx3MPjKjgll0px89q8mnZkXO5P9hMKhhQO2T/ar24Y2Qv85gQhz0cmCOkqZfFezRV5/ee/IO71cPb8GTEVwh3z8Z+/8qe8fe0Kzzz5vDpczp+a5dc/f4XnHr/E+VOnSK0vYtQl+MNJKJok3juiRvG//Oq3WFnaY1dYTXsperwePnjhUVZ3tnhnawOf7uC3n73MbF+U9GaaRssiEHTT0m3S5YoyLnQ6PIj8cGbEz+rahujw6ekd4MH8gvJSko7nrfkFtcsQY69Tk6MkfV5afVPcuXObh4uLCsc0TJOBZJKE20Mxm1VFbrQvoTqntaUlqokQ3kBIOerWhXIbiihfLFF5K5qc1eny6g/C4p0iYnR7lELT7RIL8W6mcbsl1Vyjpcnha6mgoIiuE9EaPH1uhrGgn4gEnzhqGFYN03ZTNxw0DJO2JV877OyncPsDxJPDuIJRcga8+s41dgtVASDwV0vq0BtMDiiqrQibHs4vEg5FGEpGeerCccqpZY6NJLqq+LYHb1+c8OgAVen+NzcJON30Wk0azgAbDRd/9fpNmskp0m037cyiwr9L1TL1ZlO54k4dncTnCXL33j01VQhsMzk2rl6XuZ0VdHQiwQjjg2MqYGplcZk//t0XeeaZp5Xpn0TMNrQOgXiEQskks1/k3Tdusrq4ztL8fQb6I3z5336ep569pNTKPoHvhAcv/ki5Ilurm7z21nUe7hR5++4G/t4Jqo0GTrmnNJ3Lly+rrIvDfGWZELrJeRK/KRDFsoIputTGrppWvk+FCnXE+j+okiFp13E6hC1YIxEP8ruffZKPvPQ8kYgP2yELz26Eqe0OKFtph9nCKxCjZFdIF9xpUcrlMcWGRVTuDYNqsUSuLlbROmOT3VAc2VWK06qgEka9RrHUYG2vzMJunU3RUdTD7BaKDB0/wub+Djtra+pa7UtGSfT2sLqypg5L2bOI+EvviDljhFw5z05ql5pRUwFesmdwdxxE/E7GekP0+HX8ekexFF/7+ev4fEEuXLhAtdZgfX2DdDmPFvZy6twj9PQPsbmX5uqNu9QbTbUb6O/t5cjoGAG3h0apxN0Ht6lbuzx/9gIjbh9BlZ0jjswmdggsv5vnP/EyM+dOY5km169c5e5PXhEjCiQwPtjbT3x0lKzR4M+++Rr+UJie/n5yIjR2eZTws1ppqslJhIJiHCg2QvJej0yO466V8dRL2EaNa3PzePuSWJ6IKqKyfxHYWwgMQnF1u7t7GbWPOFBSS8O7Wdz5xwniv/7pv7A1S8PXgr1bd0i2m/zW4+cJR1wqerLVbAvlXTl4ShxgTYznXDoRCfxOxMHtpK3ZONwuPKFAV2koF4ryb7WVK6vpcHVZJkJRrZWV86EyshM7nqZJR9LmUnmq+1lkaR05Nq5YCM6ADz3QLUSy7RcltkBNcgCIv78UCPme8uYO1UgP0y99Ai05qui1Ity6c3OJ/f091WkLw0ZiDeWF7RlMqKor04NUU8FXuwFD0gV3i4RYBm6ub/DXf/mXOJs2zz77AWYvnGG3lOZ//b//d0aPTnH61Dl+/L0f8fRjl/jQs08JRR2Ro/ic4vgpqW+yvA9gtHVu31vgO9/8EVuiL1lbIta2OTU4ytjYBK/dvkmlWeHigI9Pv/gRCoU6hdQuERlHXX62KxXVhXvEgK3ZZCgWpT/hZWFxWR2cUojypTKTk1NUrDY3VjeZ208zNjHGI8eO0u9z89Wfv8HO9o66ESUZ6+jUETVNLdy/pxS4pWyGqM/DiYlJqsUC10t5xd6IxHvRPH6arbayy0AMGQ+mx8Mlv1LS610WhGoo2sLXlsD1rs9Wy2rRtMo47CpBh0mPx8mzsxPMTgyhNRt4NRvDqFKpFBVEtr2XVcVIbFZW1rfUNGHaLpa296kYbSyPn6rlYDubIxFL0OP3qRtEjObk+ck0aBotdjfWeP6xRwhrDYp7S5w8PkxPJITfCNCQrlDv8GB5US0rz52cZSoaYB8/33jvPluOKNHJU2RrYsO9zsLiIrupfZ569hnWt7fY2NpU8Jc4AMhEINe7mDEKm0caK59bAnCKiu0mNE6ZTP/0f/gyo1PjOAJe3JEADbM7eRTKTVK7ee7dmsdsdG2bP/eZlxmbjqh9Ea2OOkDspqks5Rdu3eOtt68p5p4eHeX+epoHC+u4JGODNqdOnWZ6elrd+HJoynQggigpEjdu3FCHhHSL0oEKdi2ThbBlDqmsQp8U31Nda6M7GnhdFtNHhvnEx1/kxRceUZx6BSNL06cJbNHCdHoVlCSEFKNUoJhKqeVzR5edVUs1d6LhtaWTrdXJ1fIYtYbS3ojvkXTH4m4tDDGnaiTrZPI1dvItbi1ssZgO8HAvg2uwn9Fjx9lcWaGezvDcY8d45pnLfPMf/kFpP45OT6tApb28h7opEEoHq2Og6d2M8nq+ppCK3oif0b4wyYiPzZVFKvkyfm8Utz+ocpvX99OYHQdlo47Dp3Pu/AUSff1sbu9x9fo15U4wkBzk+PRR5ShRyGfYWl/jyacu89lPP0ekDd/9i6/gqgl921ZCYn0wwMnLF3j65Q8reFNCwN58/VfkFpcJ6j46DbEz1/DH45hOB3OZNotLq+ieAGZHI5UtKQ+uWF9SLdmFXCBNmBBypMiOjg8T1zr4mxWquTT3V9fxJJM4o4Osrq2rvZPkzwu8JNedx+tTi26BnQ41EnJ2r2Y2/rFA/D//5Uu2W4K/i3XSN2/z0XMzTPf5sXVLeau0RJ1qOpRXSrVYJVUsspPPEknEmT5zisTooPI9l6IhKWrqjFDdufwv6lgnnYMCIcRWo1pWWKZyWBTrZ3lRijVS8yvsLa4xNTqO98SIKji226luJPFUl+WnXIDinCodcLtUUwvjwuYeZRkJZ04z/sGX6PQOqiorBcJsdqlx4tp469Yt1V2EwxESQwnCitHg6lLdDpbo4op4CJ8cQk+v/+p1br9xW9HEzj1yVtlzvHP1bT7wwnNspbL82Z/+OY8/+ghPPPoIQadOfzym8p6Fmqs5xWRNVyHtP3/tDRZvLbG/m2ZheY7ZeIjHjs6ykMpyY2eHqZiX/+50gtGhI9xcL6FZFSZ6XGzmLfYaBu5oHGenTcRqcWJkgKpRUaNzWCI1ixVqMslceJQ3Hq7yzvwiO01JEGsQ9zgZCvlZzOSU5bYwqj7wxFNKoCipa2IWlohGaYsLpmEQ9rjVDmJXxnMRRnkDaGL2JwezvKcCkB8yzCT793CXYza6Tq3yXosXiBgwmh0VhSjjdZsqbqqKkfPU6Rkenx4l5BS8W8bemvJJEjfSo0enWVlZ592r13n8iWd4uLzK0PA4m+kiNx+uoozjJcsBjVS+QElS0aQQOcUryI0EusjjkO4Ks8bR3hhPnpri8rkj+IMdouEA+Qc5VlO7LGytqclgKNHHuZlZdI+Tq3sl/tu9FXpnH6XR1oiEImw8vM765oaibo6MjZIp5NgWCKsDyWiUqaFR1Wxcv3cby60zPdpHPBphfemheA1y9mREQRr//ne/RMfnIjo2qBgn1XqNgMujVN+lUo3djX0mRkY4e/oIbmcLv/DOVUpQh0bTYm8/y927D5hfWCffsHHGxwgkxnm4tMb9W7dpC/Xb6eC5555XbCWhswr2LBkJ7777rqKaC+Qi0KIUAWW3oXcFYV2rBVNBY7VKCWengWXWGBwI8fGXn+W5Zy8yNpqkbdag41XW87oklukttcxt6R5cEk1rdWikUqTW1hV8rHm774e4LciEoFiKhqHiYCuZvGoQpVEJ9/XQlG2ECGtbNex6lWbdoFizWdvN87P3yhR0D7VYlJrDSSwQorqzy//yB8/z+MVT/PBH31cL7Jdf/hjzcwt87dUlDLGEtFq4OgZOq4HfpeF3BxT9e393i0ohrxh5PdGwyrsxDIv9QhnLGyI2Ms57d++rwuV2apw7f049zpWVZfVa9vUOcOTICSIRP7n8Lq12hc/99ie5+MgZErhZuXmbH3z1a3jsDm63hsfvZvb5C5x9+jHcvVE6wrSSnGjRkxk2PhnWSnXK+QKGOBU4NR4up/nlr94mV6gLRRTdE8bqaBRFyOh0qkNemjOZgOXnyWSMXmmmKzmc7RY3FxbohMPkTK/aox1C/zJJdL8/oJpjaRCUc4WgPa0WS6nVfywQf/wfP2OHdQ/t9X3i1RqfffIRwpRpdFpqlLYabTTRcJtQL9ZY39vj6oN7+KIhLj77JCPHjxIf7FeHuSyUDyeIQ6hJzPQEq3c6ZHthYdSkQBjdFCws9IZJO1vm5qu/xllrcXb2FMZ4Dy6BRejgj0dVARLLC01SoNpCz+solXJzL8v+0jp2vc7IxScZ/sCHaPck3y8Qjo5fjVPyIopaWBgaslSN9EUUZn2YqCWHlDgjqvhF2UcIZVP4/ppDdV0/+vufUcwV8HvdjAwPcPrUSfZ3d7izts6PX/kpL33wg/ze5z5Demud9aUlRNUekAB1d4BUtsL80gZ37y9iZVrkMznmt+/wxNgYMcvN2xubtJODvDQ9zOeSTaoNF7fyOgFXg4mwyZ21moKLvIl+vLZJ3KrzyNFxFjbXlYd838AQDx4uMTg8ysDwCK8u7HBjfYuC8M5cTso7m7IFIJgI06zV+b3PfZ7t1XXu3ril8jd2ceGRjAuPG4fEzjq6TrcV8fyRw8TtU8p2yeEwhHGDXJz6gXNmlwmm9k7txoG5mxe3U4LfxfzRi+4MUqjksMVgxNNidiTOx56+TMisYzXqZMpFtUe5c2dO2SGcOnFMLZo3tnc4ffYRFhbXWN/aIVNtkW+CJcFSovaVECJNZzOdpiiZ34p526VJy2MKhcR2QcfO5HnpsRk+/6kP0j8UYmVlgds/vKF2Bz3Jfp549CI93iDVbIHdjsXfXbmJMX4CIgm8En3abHDr7nXVceseF3fu36NpdghHg1iS0d1sc2pymvn5OcL9vaxmdjmeCPCVv/hzrFZFQRlOu4nZrBIueyjTxj/UR0sEeq22OiAbVhmP249PUhNFvKZLlnkFX0osWursZPKsbqdY2dplaXUTwn1ERo5jeRPUTafqyOevXSFbyOGPxfjABz6gJmXZL/T0xPnxj39CSXZOaiHdUlnu0rsd7t66YTEo8VU341rCmjNcfPQUX/7S5xkeCuL3WpQKGTweH1gCPcsELjCxgWVXMZ0B7IaBLnucahVbhGiak0wlq84EmbJE1CqTuZBCitU8jlqLTqWu3BCSRyfoiD+YRIcaFcSXudM0KNctchWTdx+6+eav36Y1OEgnHCPuDWLsp/ngtMmTl08qJfx7773L+fOPKrTjP337FgvbRfydFv62wanxIS7NnmR9bYM33nyHcCxCKBRVmd2zp0+TTe1z7959ooOj9E0fZ7fSVIE+YuqX2drk/CPnFKV5cfEhN2/c4PzZC/T3j2C2K9xfuMonP/thPvf5l5W9jG+3g78D3/363+L3uNhNbfMHf/glwuM9NHQbO+yj2moqh+t6qcJWw6LHHaC0uQNGi2Mzx1SSY0iPcO3GXb769W9jO/xE4iICdrBTzKn3V5hZ6VRKkQ6Gh0fwex1MxMI8Mj7E7avvcmtpEX9ygLndKtV6Q03Y8n3yPksGiCytZUcrTbIgKgKPSoO/lt38xwLxn/7k39mObArz7g0eTyZ48vSMol4J9mt3xE9dgjBaWEabetlkaaPEWw/XKNkGj584wgcvzRA+4qUT8eN0hBX33ey0u0lrUjTUz1sq80H80Q3JOVAjbYCO3GCpMjt35vn/2XrPGMnOK03ziRvuhjcZ6b3PSlO+yCqKVkVRhqJEiRTlWmo302O7dxvdWMwCiwV2MYPFYoCZBXanZ7qnp0e9kkbSqNXyht5XsbzLSu8jIzO89+4uzpdFsX9sAgkSZGZVZsS993znnPd93pvXbyjPRd/0GB0SIypZsa0GHr8fq1NXC/CiUcGotrFJPkKyRHw7ygdvX6Z3YorB+RP4xyYwOa049CZmo4gt5aDmsFDz2Gk5bKwsrdDlC+IP9KiwHnOXH7PHocx2siQz2yQStaVmtCL1F42xbrMRXg3zxqtvKBaM7Gtk+y83kjwwazLXtJg4OT/NqeOzMnGjXKpRKtVV2to7b39AIp5VlNFsNUMjfYD1IMbkiRluhnfQWi5Ojwwy6y9wfqiDq/sm1so6J3sa+Jr7/GJbAGw+zG0T9nqB46Mhgh4HS6s52lqN/qEQt29f46EzZ0kkslxtu3ln6z7hVpGeYBfNvQS9Jhdzo/2Mz8/x1uWrHEZTdHk6cZp1kuYmLZud7cg+lnqFR8cH6DDqlM1mcjUoWeV9cilar9loUDY07HLDizu+UaXlMDN39gR+j5uqmNswoese3NhpZSvcXFykWsgQsjSYCtp44YmzRFbu0OkNUWpDvFzj129eol2zMBjo59Ez82iUsdkNQt1uUpkDnB4Ll+9u8f69qCpW5ZqZatOKxe4hnIySaxWU+9ttlVxkP2UJuq/XsJubasH60Ik5nrpwjujeFoeCki7WGBoJ0tfrJeh1KNVUrdjkNzsWVnJpbONjFGWH0rbhsri4e/XnyuMy4A+xeP8+RZrMP3SajpCLK/fW2I6m8XiCnJ09Ril+yL2NJb720hc4d2KSRinGhbMzDPV2oJucaiEt47OqLGWF+WO143eV0GXH1jRhZCtUU0VysTTh7TiHyTzRco3NTJ7buxESZXnPx5icnFZsKJWVbLVw5YMrrK2tKdWSzNDloS9d2eXLl9UhSXxI0jWKl0nGRz6XF1fAg8kplVXCmyRT3aNienu7PTz8UCfHJZ5VqRKP7gWFv5ERos3A4rZi1MtYK2VVFNq1PJVEnXK0QSKZIdMoMbYwjrMlijThq7XVqFgy3CXIx9MQ/X+ZbDKlRk0uu85Q/wBZRwO7MNhqTTVSlkOhOOvTOfjhm7d4+X6MeNNOwOfmzOww8wMWOlw6Tzz8CLevXFfXwYmFE/wff/Ndbi6tMjUxwdTUNLlMBuXtqJWYm5ulw+KmnJR4zz4WtzfZyZcpSmiZx8v4+DjLy8uqC5MEzY2NHfXf5FNO6zLemZiaoNaqsLm+wszkAP/Tn/1TvB6hxdaoxbNo9Ra/+OlP6R0eJFOv8NxLL4DDraYfSqqazx8lbBowEvAr24CEq/3ixz9hYmSM6akpzDaXOhy//Na7fP8nr7IdqZDOSZeWO9rbWCxKgCPjVelujNK+QnKcO/eQMgxKhvja2iqv39kjlsyojlK8FHKAkmLRbFTQ7dI5HYFaFenaYmY18g9GTH/1b/6ZEVm6Q1+zxGfOLtAf8pOvVsDsUjRBqnna0u7lqmSSZVb2C1yJRFmPhTk/NcYXnzpLx5iOKeDEbDjUwk5GU7JDkBOsRMzJEkwwDlYhCMq+IVfAaXdg0qykN3bZubOkbPojJ2fx9HbRkmB7uyC+TehOh+KVyGm+2K5iqhvq4ZOXme3lW5SzRbXoEhnn1bV9FavX0+XHIQEeJQuFehmzy8zAQA9dHjddXi89E8O4+7twDg2A101bs6m5pcADpaM/Mu/KiERmrDYcjTbb65sqdUxkfTa7k+vXbigZqyh3pDuyayZ8Hoe60fx+D1abzvbWLnfvLFGrNhXVM1lMYhTTjGh22nYT17ZWmRk+xmx3iLke6Da3uLKRI2MJcGEmQGLnDq/tNOjp6FVekk6nldOzQ+xtrhNPQv+gqHXW0cwmpqaPcXdpjXBgiHfX77NXydLf3UvzIMPZkSk6XDY2d/ZI5YsEAiGcZoeKNIyKn0TX2dwLY2/XeHxiiI52jbLFQqbSpijkWTH+PCgQAlGzGG2sAm9r1RhdmOL0Y+fR3JI7IUoMOfkZtDMVbr71AeliXs1ghVPV57Iy0uHB1qoScgWw6E4FiVxc32Dl/joeq5OxoA97rYzPbWduZoSOgAOLqUmmUlLu0nAkxt5+kmJZ/n6NuqSQ2fSja0wc/ZajjOXuoI9zkwOMDPRiMxokwzuUsgl6Ojro9nfgcJvVrkA6kUK5TTSe51s3ExzUKvgmJnD5u3BZvFgkp6C4Q2r/EEtLdiV1BUWrGE08Pp07q9skSg1MNhvjo/3E9rfoHujBadcopg84d3yMP/j6i8zNjKE32lTEtyMkARnHPdCla3bpVGuUcg0OdxNsre6TimWoyEhVsxJJZdk4SJAo1WiYbZI6q7INJiYmjoxwFqui1S4tLzE/N6/CfeT1uHTpsoqpVFp5THjFJ+AP0tfZhdfpJijRuSI0kawXhwm3w8RgXyfT08P09h/J1SU7QkavH9JgJe8DAQbKUCGXwV6tYxRkNBIlshZj5damIpO6gi7mH1pgbKwHu9OJJicni5mmyVAFy15pqhjdQjqjkD3i5Jd9hN7nVcgWYT6pfJg2lIslSpU2t3ZS/PzaBlvpowzl//vf/mv63GW+9/9+i0ahTiwcY/7YAnbdxZX1dU6ef5igL8Dbb72pvBBCbw12dhH0dVCWgpCvcHdjk67RUZoOF0ubO8poJyl88npOTIyTTGbY3dlXwWNzc3McHh4qtZdIyAulDPfvXeelFz/NH/3h12g3i2oHlNre582XX6W7I0S+WmZgZoKRY1NqFytjPBnrCCRQXlflPTC11O8s46Z3Xn+Tns4utSOUYDaXz0O6VOaXr13il69cpWV48ehH1458SoGQTk6uJ4u5rgyNokqTw4MUMsXdsgWxiJfkQS6NShNUjmpRMwmg8cgpL4cIKTy76fg/WFL/3uNGbHedT104wfx4Hw6RqzrEwOLCEENZMo6RK5GLFUmlytxPVHhla4toNc+xzgDfuHieiWMdGC5ByVqU1V4uArUzENieSFkl2Efmj+Ua5WSWXCKFTRZd1TbJ3Yiau4nkrW92AnuHn1y1pr5P5pEinxUUr9oTSDayAAaKNQ5WtgmvbNAVCOHWzbx7a4M7u3m6BqZIxhI0y0W07i6Vf2xUc8S3tzk13sPEQC9Gr5W+yQkGTpzANTYGHr/ipYtpRzC7hiEaaUFUH/HvLRXBgIg8S8YpdpwOLzdu3OTSpdtqlOKyi6HJouB0gsQWto9haqk8ZPlsNY+Sq1rWNudmZ9m/dof7WyusxxJMdwd56vgxjk90EdsJc5goowc6WJgd4M1332Cz5KDb5cZltJkY6MbrtrCyfB+ns4eJ0T7eeONXnH/8cRKFMk2bk9f3smykDknUyjjtTvKROJ6WRn+XXxVBuQltmhhBBJSocSiKJF1nS5j3RpMnpkfoaNWoWq1qQZuV3Fr9ow6iJitXseU36yoi9cnPPYOnL0TNezReNNUMmskKV199j3I8i2GT17NFOhqlmsuq5DuZTTuQiEQHZodVjW5EQuxyOvCaNWU4PDY2jNfogfKpAAAgAElEQVSq4dLAoZloNEu0NLmozbTbAqUzSKbyRKJp9uIZdShRwU0yxmw1efz8GZ6eHcTcavD6L3+G26IxMTSAbjbhl+hJ3YLhsBOtNimaPbxza4WfbefICDLCbFVjsl53JyHdx6inycb6OtViSe2uhBEmBxqzbsHf1UfTrLMTDVOsp2nKCM5q4snHHuHrX/o8J6ZHaBRTVEtZtERMzjlKxmoy2sovIK9lRvOQytW4v7zH4lKYXAGS6TLegS4lh20bFkxmOwfxNOVKnWK5SOQggtfnZXRkVHl75AZfWlpSfofxiXFlHFtbX1NjP1HqCa5hoK+PPgmXMmuq45Od0n40xv7+Gh0+jec//xTnzh5T0TWa/UiurhhHD2ipynmrMCYa5koNI1vELGDEgxgbK0vcu7lCpdAi2NFJsZpmYmaE0TOTeP0+dLdLvS/SRQhEz1Zrqc5djKS1QkkZXoWhNTAxoBhJsksS/MORqa9KpZznsNDi5laKjWhBHdY+dfFJPv3ESS69/Q4///Gv6A71M3vsJJcuXcc3EGRiZoIXX3hRpRneunGT8H6YetlQO7JX3n5P3ilmHr5AvFImEk3QFepRBffu3Xtq5CIdw+bmNgeRmDqtP/roo0oaLJ8SH1up5IhEVvj9bz7PMxc/psgOspBfWxTJe51Tx09ye2mR4dkpLB4nlfqRIVNGPPKayihVCWh0UY2ZOdyPkIkl8LjcjA4N00qLRF6j0miwFY7z2pu32NpKKKuBUmE+MB/LjkeRr20SLCS8tLYqFFLo5K3LZI4iZT900KtvlSliUzr1IwWefJ+YJuX/HRTSHxWI/+3hoDE5PsijF+ZxuTSlxDAJS6lhx1RuYs0WlMIoHisSSVa4kyzymjDSHRpDNjPPz09x4fQoVq+BxfbgxC8wKYngtIgaSLJPJQykSSoSJR9NqParpU4edZV/K87bsROzBEb6aYuk1eKgLHwR4elIUpLApUQaKQCtQolSIsnajTs4DBMBl1stVxZ3M9zZLZIrW/C6fLgsFjYyhyTCuwStJi4cnybgtOD3OEh7SqxubREaGGDyzBl6pqewBn04JdNCpH52Lw5vlwpjKZabGJWyeuNDoR6Vf1cu1bGa7bz33k2uXbuN0+Yg5AsolZe08W0ZxVSK5HJppb2uVsvqVDt1/BhPPfwxfvyX3+bld1+nZmowE3DwO5/8OOV6mcWlXXxWjemRHqwBP2/cXSPT0Oi1WemyaEyPDpApZglHDxnsHSEb31Nz4ePnz7Maz1CxOHljPUahUSWWz9CWFL4W5NJ5fLrGRP8gQZtTdQBHAfcQbVmpaWa29vdxaS0+MTdJUNpkq41IpkTOsGHoLurNCjazoU60srOo16vMnz3O/KNnyIs+36fTKFUwsjVuvXWV+NYBdjntaibiiTjhrW1C/gC9nV0K9NgW/4ig2itVas2qwjOIeagutctiSJwGEpTpMmkEXU68bi8Brw+/N0BnRxdO3cXuTlgZk8TNvXsQIRKPkikXOYjH6Aq4+Zdf+iTvvvEGfR1+xnq7sclDWbfhE726zH8lGMsZYLti4vuvvM2BHlRojmKjgVf3ohWbONsajx4fUHr0XLGg5vr5TBaHhMUL3qAstM0qnoADb6/O0HgXX/rqV5idGqdVLhBwWkkd7JGOHdJrCPn0KEhKTFLCCpIbcr/u4sqtZXYiGRy+PhomD9W6RiSfoFAp4fcH8fmCBESoYLGRL2TUNSUCASXRdTnp7u5RJ8DDaJTZY7PcvHlTnSTl1Dw1PaOorE7JYGnVKOdT7GyukRd5sAanT83wu994npEhP61mjlqtgskqhyMZR8i+SYpy+4iJJWokIfomCxi5KoV4mrs3b7O+tIpENXr8ITKZlALx+X02Tn3yEQKhIG6fl6pKq9HUjk98RqJYVIFh5aqSvubSGSzmtuqMZIIgTzeJ2RQpvW5pEonnaFp8DE6c4Mat+9y4dlOhY8ZHRrl69Yby3wyNTnDpylXmT0xy+swJtja3OHn8OAGfn8uXP+Dy+3e4fP0eencf3sEx0g1Rw2Wwi8w56Gd5aVk9vMWpLaKWO3fuUSoe5V/LzyUzfBnlCa23UckzPOLmG9/4DH4hzjYMUqkcsWiEs8dPsHp/Wak8e6fGKNSruF1yEBUVZlkVbhUFKxM+a4tkPEF0P8KxiSn1OghAczI0gEXiZY0G8USeD64s8d+++zPVEUhBkGKmGGIy7q7XycmOtlZXezjBjMiuRykM2yb1cwcDAdVxSGchny1zE7Nw1B6kXspoXYpxOJv8qED8/F88bczOTeINiOy0gc3uoClttSzOsyUs2SLZgzRbsTxb+RpXwknulopUvVa6Gg2e7unkmYem6Bpw4nAJ08mqxks2kc3ZbcrJSFUW3Hnie/uUEhl0k0WdQkqpgnKhhiZH6F+YxuR3UTcZOPUOpYCSPYZI34TFIhXTUcxTzeZIh8Ok9nYIOZyYhPNkCXLp3g5LkSINzaOWsdJBWEw1BkOdDHV30hnwU2gWyVTyJCwl9X1ymgx0+qkJpjzgwCWV3WxhdPoYg1PT2L2iNpCQFB/ZTAGHw4vHFSCbKYnuQ+JFuHP7Pndu3uWRM4+wt7mHVbMpoFY2l1WyumpVcgoKhDqDPHrxSSrpMm/+6GVeu/QWbVONzx4f4ZOn5rgfiRErOQjWUzw8EeRussy7kTKlcpG5gJuZoIfBni5urK1gFamu283mvZvMTU+g+QKs5WusJfOsZUUbnVNL9o5Qp+pcNrc25b5krm+QkPw+SD62uImbJAzhD2lshfdxa22enptQBaJu19lL5ChqDuVjkaJnUcxes/qz/AEfH3/uGehwUpBZv5xCMkXuX7pJbPNAJdNKMPrWQZR8VrK+hRNs4BQZsUDcVHKYgS5xtvIna1aS1TIZUwOLx6GiIaORA/wut3LXi5xUAojkRvY6XaoDlbFEtV5B04/UODJXVafNSgWH3cJgtwe/y8lgZyd+3Y5uMvA6nbhFiVWp4nG5KJod/PL2Eom2mXRdo23TMImiQ8YrDZFtGrTqB9Q1SBSy6hTWFwipApYR53TbjL3exusyc/7JBU5dmMHTEUCT0JlmXRUno1QiFY+hRROkswWiGck8aFCoGXgCISzdY7z21vvcvrdCGx2b04/V6sYb8KuseBmxtjSDaDyudnMyysxnM2q0IL+rFBwZXYiUVebI8uCR10Gk5DIy6emRuFarikoN764Si2xh0Zo8fP4EDz08x4WHz6jxEq0KRquk8DdI16IW19pHwhNBktSbGJkS1WieVCTF4tIKy2vr2BVuw01JumijzonpYWgU6Jrqo3egH7df6KUibpMHXpt2VfRoolhqKumrAtZlMhj5nKLBBrs61aFBOkOZalmbUlAhcpDlIFpgYyeG2erCZtZZmJ9neWURiTJ86lMfJ1vOoZvaTI6NED085P333+eR8xeIR2N854cvk6qZiTcNdrNVyg3B+fiUDL9cyqhiKEVR0OHyWubzssw9wlDI+EX+Kd6DqfEJJoZ6+cxnT/Pox6YwmhVWF7fY349z5pEzqgCuLi1z/OxprAGPun6MhkmNdmT3IB2JPOPEd5DOJ5RTPRToUImMNJoqXVHGmv0DwmcVeGKRaCTH3/yX73NQ9arrUP4c+XmOCrlGUbwnsisS3Ln4WqSj1zQCroA6qMvfJ18nBTCZSBJOSVDZkU9Mvl4KlxSXWDn/UYEo//LfG2a7mKHSVGolpVbq8PdgxLI0DqLUoykSh2nWUmVWy02u7sY5tNkoOE2EKhUWWg2ePTfNxHQngZCNerPBYTJO79Agwc4QyGw/3yCyvUsxkVGqjU6vX0neivkyBXOL0YdP4hjupmg2VBZu0N6NXaqrgLgkhL1WVcsdf1H0vSnCayuEBMEh7W+jTtExyju31/jNB4tU2za6OwP0dPgY0Fp0uH1YNAtbh/vUvA5aXgfWzgCOVpMep4VCKqJwDFaflaFAt1J4rOxusZM8oHdskIWzZwj1L6jFts3motWQVk3s/XU1bpLZ3o0rtxnuHWZtcQvdqpOI51UMZ7MttMkMLdG1f/kF5fDOJ0v8+L/+kMt3b+B2N/nCiQnmO32sZaps5V2cCRrM+qv8/e1tNuzD1ItJ5j12Pnn8GLHoPrvysBWeTKVIKbbP+bMnWYumiZh0fn3jHrG6jYDbR09Xj3Ko1tptVjbWqdaKHO8ZRBigTsnFdtsotCqkTP7/3wLRcjjZOEhStXsoysHPJltpGeBY8HrdHD91nJmz82QtdUp2cGUrLF++QWRpm1alrfDxW9EohRZ0dYSwtxsqvF6rFHBaTJQoqbm2vWnHYnKRbwheoImrI4DdaSe8t49DqJwtiY4s0dfnZ6DXh1siYOXybTRJRaPsZXLkXF4Ow/tqXi0EV4/DpfK/s9W8ypfW6nWFqZfC6Lbb1cy302oh6HDQ0t0cYmbs3AV0dOpyyLaZFP7B3GyRjEZJ5tfRPA72s0ml/DgxPkUtXeDW5i6ehhl3tcn/8j/+MwZHPTS0HD0jg2p+Hg+H8VgsBF2uo+X41iH7sTSpqglbxzDdk8dpml28e/sOmzu7Sn0jQohypUYqmaacKqkwHmxmKkaDmqlFV3+PYpEJGl+NKx6g8NUSWjuSrEqXIhJGOS0uLCyg6/IgMXMY2WLx7lUspipPPHqOF770KQYGRXUmedBNWS3QrtdUt2yU6yrPW7oGlVcsFARRueSLkK2T3BbVzwpLW7uYRAFTM5ERgmywg5de+hwDHQ6Wb1yibm4wMTWFO+BTB8YPO4hWvaFMccLa+rBASGdGJqOu256hASxOXSXDSZGw1RpUilXSiQLVqpmf/fJtChWD6akz3Ll7m3I9w/BkD08++yiPPv0IxWiC65c+oLenVykYxQM12NfPt378OjmTmxvb+6SqGuWKlZCnl1azQrV5lBOhRqUKXie/t5IBqP8mBUJGN+pUrln42Nnj/Nmff5neHpPCuV+/dI+pqeOERrp56zevMjs9w+TsDE3dcpQGWBHnuVnlWcjzLJ1Kq0I+MtijclTUUE/iMxstxWBKJuLUa0VlSkwlMxgNGzevLfHKbcH+iJG0dWQMbEln2kIXbInkSz/I+vhQgl6vynWlqVGSTGLka2UvlapkyBZzVBWh+CgjQn7bvcw/2EEYV//aEFORnBekzbt/b5GFmVnFEcls75Jc3+XgME1Mc/DaRpjdSpOmApyBU+bD9SzHerx8bGGCYwN+zM088cNNuvt6GBibpNpqkYunyB8ksFaaWNtm3A432VKeZLVAYHyI4VMnQRABMtcUpEenC5egCoRVLqOIekMZn4LpEgkJQimWcDocyuAkxiiL28c7dzf5ydt3yBUFx63TYbHSP95DqLcTs8uKr8dPsVWhWJOF+wHhgwgWh5PphXmOLRxXD9Kr17fZD28xORTgsXMTJCJL7G7c5cL8NFabi+FjD6F3zaJ3L5DHi0PoioUCDuU4ho2tPbZ39xnp7+PGlSsKciat36lTJ5WyZHVrj3gizQ//+m84uLfEqaFhRoMhnMo/UqOZ2Of0wgwH+QLLmQJL8QMaWomnJic53TPAsiROWZ30Dk+ydvUOx46N4ezy8t7qOptVg+vrYfydQ0rCK+3lh452UW8c5NKcGupjzKMrZycOF+lak2pD4Ipmdg930anxmVPT+BtFqs4QmwdZalY/+bogvlHgNacrhn9ogIc+9QlsHUEq+Spa08TO+/fZ3d5Vi35pp5c311VoTFeoi/3tbVrlCl67VYkEPDabSq6TvAfDaScj3phqnU63n4bHz63tbZw2u/oU2eDU2Lia11vaLeyC+JFFMQY3lu9hExlfOq9On3Lu9+gOTi+cwOWwkklu0q7kMLckQ9qg0JCMCLmmSuiS4dzS8Pr8nHjonNqBFduaKOcxJLLUYSHVLvPK5XeY+NikClQyNVpKuinjxOj+Adl8ieHuYaWq++bzn+fMbB+lbBhrUmS2HvwdQeWfWd/aVOYqm8pQMnNs4RwWTxc/fO0tXn7/A8ztClaXg5bDgSvYocaX9XyVw3iYYrmgxgYis5UHvuwbNKOpPC1ywpUbXx5e0klYBR7Rgnyjit3tIejxMzU4SqDDiaaLg71JPr7FsZle5k6NMXFsmnKhgaXVQJdKXC7RyqXJJBLUpbsTvLsgcaS5EHZQpY4t3mQ9nuDuTpjNnX1MjTYOk4Wsx8qFp57icy98AaOWJ7Fxn4PVRYycwcDJMaxDPlpOCaN1YNSs2EQII22mHBwMSSdMUKuUqGSsJOMx/B4XQ/296nd1SoJcU5z4IXb3aiQzBneX13j38ruIbbvX52Ks048uzv22xujMCSZn/VRrGXSPj96hUa7custDFz7G7ds7jM+e5S++9z1ywt+qGehtuxppNRDTX1N1TuJ8VqRYzaJyHKSYaS2TMn7K61AvJ3jiYyN85Q++Qa1dZuX2LSa7eqjmCmzHU/QO9DE0Ma6glQIOlFO+SPrlnig3atTFva6B2+vFae+QcAPJ88Sicm4ayjRaTOwQ3t5nsHOYfKJCu3rkR/t3P3qVunCVTGYsululFRYVRkWc60fJgB+SeT8k9kqXIN4g6dqUkbRRV6NK2Vd8FB505Khe3P8HTurSy//WkG8WA5W0e5LEJnN0ieq0tlvcfOcKa+sRFg9L3M81aGkOrCrw2oTssTxGFVcjx2OnxhnpMBPSDRUlaJJZo9WuyK7S2pgKVZwtyY44krplijl1Iho/dwr38CBVcXpWhcGuY+06Ckxv1xpHs2oJuZfM7O0I+/v7apYmy7JSsahaKLvFxa+uLfLrm+tYfd24bDoL42NEKjlCIT+5XIxqOYPLqdEtiIXOAP1DgzSMFps72+zHDpRiyum0KNOMWO9b5SwLUyNMDPeztRGnUGqwEYnTP32cs49/AlegG3NNoyFOc0PD4fKprOXrN28zvzCn3N5iRpJIU5vtSJIW3jpgd2WHv/mLv6CZyTLd10tid4/x8VFMRpWHj03isMD1pSWyVjvb8Ri2VpkXn3qCWiyq5pu9U8cIx1NUd/c4d+Ehlnf32MhWVGdn7ejHEwg8iIf8KKs3cnDATvyQhf5upoMeNLH+23SSlRqNtrCSzOxG97A0inzu3BweyThwhNg8zFCxymhOTh8yWjLw9TV55OJTeAR6qNloV5qs31tl48aqOl3Lxb+1u6P07DIikXFbh9enTvK1XA6LnG4FBS8hLV63MpaJHNoiQoaqKIMkrtKERTNRLRTV3kJOtBU5aWLBabIw0NXDvZVltWfJWCxcPYj/1rAnF7jMVINuD11Gi96AG61VlTkllbaZSDJLpZrHZbJhMzS6uns5eeH8A0y9uIFb2DTI14okqjnevn6ZvL2k5JPjwyPqPglv76jZedlo4ba48Vlc6M0WHkuTvi55MA+o9MF6pQKNtrqfwru7tJzwj3/v91m6s8gHV65T1WzkxFiWqZOvVonkcmQrktJnx6xc+C0kqVFOifKwstvsqvjLotnrdh3Nn0VRJmMJUPsYh0snVcqzvb9H4jCK22xnYLSbjj4nD02OMeRzUC0c4vXbmJyZRrn9JIIyn6OaStEoFGgUS7Sz5aMceJOZWlPw3QalapV4KsNeOg5unaZ0FTVh1Zpwj83w3Bc/h2Y2MNWKJLfXONxYpZE3MXR8BGuvC1vIh1lzYjRtWIXe3GqgtZsK91/O5yjLQSFTo1Qsk07nmZyexesJkBeOU7NFLJ7n7q0NCvkqiWQMSSgotO24bTaCupWRvn7l27m7ssHzX32Mzj6fIgxMzMwpmbziyNVEPm/hr374E5bCccUKM+NUD9Z8sfDb11OUYVIsjsi0MmZsKpKB9UG8QShg54Xnz9M7MkAidchQdxelWJz7t+/gCHVz9uGH1AREpPpi+pXFtkQQy7iwJBBBzYTD61aFSbAmUiAERWRVtOSKGiFmDzY53I8R8nVj1G1UcnXcDi//6Zfvks0VqLUM6sI+E7m97B+qOXUdqES9B3w5AWtKJySjMyH8Shek8rVVtraMlyTeWVcHSvF8fOMb3+C5b3zjoxFT5Sf/uyGto0jJBEwXPzykr6uHtEkUBSNYW1a+/4Nf8/rVDbKmoPIB6FJZDU2Fx3i0JkYuxhMLA5zusRM0mgTswsWHgmal6XIq2J6nbqDXGrSaNQrtKslijr7RIYZOzNH0eCgo1EWLoL8Dq9ehlE+CKZAUN8FQNypVMkurqi3z+7zqZPahKcrcsPCrW8vcSlUxhXoYHh1lfWmRr/z5nxB0OdAqWa689mtMJdl/tFjJF9ne3qKtNRkbH2JodACf30NnsEh0f5+QN8Tk0DitSotSrsRffutVfF2DDExMsLm/xezcOBc//ghd/nHSqRLlapO+gRF1BihVazj8PqXkUuoCs5nKA3pm9bDEWz9+jZ/9+EcKOyKwsHIhx7jEisb3+fRjj5OJRYnlcpi8HkWa7LNYOD0zQTK+r0xQ1o5u3r38AY9PDODwdfDB0jbRuo282Uvd6qTaKD54cBylhMmFkM3lWN7dUulr890SNF+jYbERK5YxWfxHHUR0D1MlyxcfOYmjmKJi62AjmqZs95FvCXdQo7cryMIzJ+ju6sEkJMiaifDaDncu31TzYRkFbW1vq8AYkTjnxJjYEcLj0DnY2cXcqOOXKEqbXY3b0sUCJaOpbhqbyIVrLQZ7RZkTIuj1EfB46QwElKFPHK2K+1SpqxP8tVs3EGTnteUNFsNJ8qUipUZLRXGK4FUKzqjDxdz4EHZTk6ahUZJOJyqBLfJzuNFNNtzBIGML8+h+iZy0yD6UliH7gSLX7t4glk5StB6x93u7uxUx1qk76O7qoqDVWbu/iqnSps8fYqS3l/3tTZYO00jkhKXRxm22sTAxTfIgSqIa43c+9yyWfEqN3PKVKlm5tm1DtOwOVvb3ubG4hNEy4TDpKrvb7rCrWbOc+kSXL52oyIal65RDh4wXBLimFDG2Fs98+kkCfZ3kynk2V5a58s47dA8EefYLT9OtWSjv7rJ956Z4Wjl94iRGuUkpl1McoZqYpyTKMl/CVGxQb5spty0UWxZSxZqSWxoeg8cvXmBkqo9kOsbq8grhnTB0TPKZTz9FyGcjd7hPci9MbGuPUtnM1KkJ3L1O7AE3FlHEoaPVpUA00ZS3wlDFVDI8nPmMClASyGVLc2N1BLHpXrZiaT64fJlCJsXCzDgzEwNUKxnCWZu6B0OBABZNY3l1lb1IhN/7488zf2ZayYeDoZB6jeRBWE2myabyvHZ9kcvLYUzefppmr4DfyaYz7O1FiMeSWCx2tdh1uR04HKLEbNOQsDJZ5JaKfPYzH+fiUydU8NT42CBGo8b1995V6sC5c+fx+Dyo5F3j6GEt3g8hQQgySEbmspOR8ZncJ3LdiXBEPRPaTZrCokolVJZ1IprCLvsoVxe5dBmX08sP3l/kytVr1FtHEEGZXiAsK1Nd7SbkmSPXhqDeRSUlz0rZL6hoWfGhVASWKmoqyetw/TYDRHZWzz77LC/84T/6qEDU/tu/MmwOB/lYQqEX5E6fnpik3eEh06gxNjpB+CDLd77/KotrKRpWDcOpkS1KEyqmm7ri65zocvDi3CDteAyP/NJuN0ndQUUtZDR6Ghq+Sp2ywK88Fkpag75jU7hH+qnYrCTL4trV6ezoVNWuWa5AqaaYS8JcL2ZyLF+6pG4St5yerPajXxIZxzd4fWWb2/kmy5kcn3z2WX7/m18jTZ343i7f+Y//D5985Bybt29wYnoS2/QCuk1jP7LJ7u4y169fw+sz8dUXzjM0MEi7bmFrJcJ//o9v87WvPEG2ovPdn7zMp1/4AsGeAO+98TP+8Ouf5cz846STVfUGBTq6sDrcipXSlDhTaemaEm0pJyKRmZkx0i1+/rc/4bXXXsbvc5PLJtBMBmNjQ+zvbjI1NIFZjHhyYpG87VyOWelUzHUqzSK9Y2NcvrOMw+Xi/EiIxd0Y+xUzsboVzdNFpSnz4vJvc7zVzFE4S7kcdzZXmQx4eWh0QI1qSm2DVK2BoXmpmzW2D3bQqjmeP38cvZCkZu9kI5YhZ9FpiBfFY+Xppx9HHwlBrY29YSa9E+XG+zfUHDlbq3Dn9h01Agn6JaM5QtAfINDTzfL9+3QF/HR5PErqKnihmmYhVijQ1i3qlHawt09QFylkHc1uUUIDqyaGPDO6zUqH167galMDw6qDENRL0y4dXxcezU+11aBYq7AZ3mVxdVnhOiQhbKBTuhdBU1upYmM9fIDmaOO2uRWTpi0ZCEaLYrOF1+GmQ3w45jYOn5ODgzCjIyPspCJIFyZZxnJD+wMBxTq6vnob8QVI16FrDkZ6R4nsRLi1t6tGci6h0RarTA6N0CxWqKaj/A9f/QJPjvfSbYVDeVjV4Te7Rd5fvM9hsUgyX1QFQjLQ3T4HZtvRCVA+enq6OX/+gioQIpUVOvHR0vFIjioO7Oe+cBFfj+Qam2nWisrDpOsm7Lam2iuaElne/tmvsRoG/b19BNweolHBYefIJNPUKzXqbYN0o02p3ibf0Ci1rRQaCgPLC8+e5+LFMzj0Btvbayze32BxcYO4FuTP/sU36HQ0KUUPSezFie4l2YqVmDs+yshUN7rPjs3rU6deBH8hQ5W65H83jpSOosYJryObpO29BLWmHU9wgFdefZvbq2vMz0/y5ReeJei1KYxJs14hmnXgCvSoeN07i/fVru2ZTzzFM58/w/j0IO1mnVKxwPb2JsNDA5TjUWXKO8wIfr/A3XCOnGGnbohhTKSeda5+cJMTx8/S3zdETo1hampk6bAJJTrKB5fe5V/9z3/K1HgPsxMTCol+58ZVotEIjz7xGDZ/SD2XJLtcRuPyIXJeUWaKzln3uBTLTgFO5YRvoKYxFkH9CLI+n6OYSVOIxchmC2iag77ecVKpokJt/OLWFr/85a8xJCfF5lBkWYuMZF1m/D4ht9bVOPLDTkKuETWCtFoVfy5WMtYAACAASURBVEv+v0pGFF+ZCYVXUbJb5YOw8dr16/+gQPznPzZkfCNOPiGpitZbOojuwVEVGJ+vFOnuGyCVbvCt//IjVSAaTgvpkszALDRqRZymBv1uE8/Mj9Kp2B5lErqVw4Cf0MwMXoGNLe8wUjNoZOLoAR1Th5PA8Wnwu0mJEtZqU9Z3h+7ELCTPUgVTqYa5XKeVL7Nxf4Xo7iZDg4Pql5fuQaSGUiRSjRbX9hPcyTZ46Z//iUppCm+tE1m/pWI/ZZYtS0wZ0MpJJdI24XJZ6et28+jH5jk23Y+m1TGaTX789z/F5+lkbvYMf/Wfvs3o8DgvPP8Yb1+/yfv3wzz30lfZ31wmYKnwpU9+Ea1lU5XcLpAvu0vlGJgVv0hXpig5RcsbJVU7up3mNz96jds3rys2z+H+DnazibnZKQ6j+/R1DitzjEMAiI0CdpOBqyWu2zwdvQGcXh+37q4xNT6F39bg7bvrlNzdFCy60PEUxVKW6B9+yGsjRUJOD7fWlhl02Tg3PKCosSUD0g8KRAWDrf1tbK0Sz52bw1lO07D2sHwYI2fXcQ31cOGp83T3B6nZdNrFOpntKHcv36RYqKk2fnNvW2nt7War2mUJUlmWxSvhXVwuB0PdPeoGENS3LvJFk4XaA1rvQSymTtxdHj+Gzc5BKqOUNL2dnWrEKJ4Bk1GjUclCWfKi5XQr6jWTWu51OjzqtCdzevEpBDuCamSwtLyMuV7CZTOpa7jU1FjZ2qVaSeMSd7hIljUTO+k0+VYDR0ujZjHQfDZ0l04sEqbTH8QV9BNLJOgdGlAKHPm7dZcweFIqBra7w08yliaynaRcaNEwNfB5vAQ9Plbv36c7GFJuYVO5zO998lFeOnsMWyFLy+Ilr7m5kizx5o3rxMplopkc7YahwmtsTnmAoJQuR5iMKmNjY8xMjuNzu5SDWjHN1HIRsqkwDz+ywLknH8LiNGE0CipLmXIer6mNOVultJ/izV+9wfL9VZWL4HA7FLlUAIs1yWq36WrqtGuIFyNHQaCYkjlvmLGYTfyT58/xqSdOY23m2d+LsLWT4b0P7hPzBfhf//R36dSy5ML7RDYTRMI5rm7FmJ8Z5ML5Y/hCTqw+D2XF9WhhkQIthw2zQyF9Msks5XiKUqlCJl1ga2OXjfUd+nsHOPvYKY7NTijBhxTMVLJIIlZgbS3M1burGM4g7o5OnG4zf/jNFxkfcZKM7aDbzSqQZ2dzVXG4JGqgLs+UlnSPg0SKTe6FDwjny8RzZTLpokKvL8yfpVqRuaeFkqgRhZAqcbWlNMODPbz40ucZGurFbWjcvfYB+UySYyfmVHZEw2JXY0UZR4r6rlmrk8/mjmCmZg23qNMeUCZE1dUyyW62rXDz7UKeZi5HMZ2mHE+TyQkmo8X0sVMkM2V1AN2q6bz++puUavLe6EfOfJELSxyqihA1/VbNJzgOWbxLUTjCuR9Re2U0KeookcoKC03++eF1FC4UPyoQ8X/9kiF6aTkGi8tS0LyCoe329FOvNymbilgcFppVaJZEZJAnmk4zOCUKDBuVUgGtUcawVJg7PoxdHHka3KkWeLda4uTTFyneWqXwxlU+PzyFlorh8tloBnTsZ6Yx/G5KojRxe5TEVjDJlkqNVrGCVqzRSOUpx1JceuNteroCBIMBlbUrFU+32dUYJ0yL3So4pk7hHRhna3OTpZs3mHdWVdZ2Ml9ifeeQVLFMZ+8ADz1zEau5wfrqdU4fH2ag18mtm+8zM3ORn/70V2xu7vJP//kfs762zSuvvsGf/v5xXF1d/Ltvv4LmHeKLn/0cb/30B3z54jOM9A4qmqpUc8kvcHt82OweLDLuqVaUUU5OdwXJYVg54PVXLrOxvMRAKEQ+EcXvcvD4Yxe4u3gb3RLAZnI8UNuIAc/C9vYeoR4vIxMDbKxvY8VJhy9EPLHHXhXyzgAFq6ZMZJrWol2TB9/RhzxU5PWRUdPV+3fp1NqcGerD55DMg6MC0TZ5KBtt1vc2cJnqfOb0DL564ahARKN4pyY59Ykn0DvsGGZ5PYMcru1y552r1HJV9qJx9hJxerpDSjBQyubp9AUUhE7m7ul6Fa/PQ4fbo5bUIi9tV6vkZHLt93GYTSlTpTxEJWxHckN2wuKZ8DM9Nq5s7Qq9bmhKVuq16qqr2BaiauyAiqlGy1RVX2M3CbbeohIOJdOjw25Hlzmr1sTjDaio1kxJEG5VXHa3yjmp2eysyFivkKdTd1PSmvQdG2H/MIwQimTnIVBAKQz9o8N4ggEOU3HFBDNKTYJBB1NTI8pZn02I2MOHtZajf2CAQDDIzVs3j94MyVo3GzyzMMaLp2dwVCrEiyYO6k7SpTq9o8MYLpfaQYR3Iuyu7VCu5bDpRxJEOemVhafjcBAKeOnuDKnMB5kbH82V24QCTp68eJ6OgaBS5onMu1nKQjpFKxolF06S3Uuzdn+L2/eX0UR6HHLx1MVPYLV5FPTvIJpkL5Zkt2KQiMfp7upUaAq3ZAa0azx10sup8W6MQoLITordcJ376ymaJ8f4+qfP0mfOkt3dZXMpxn64xI1YjrE+PxcfO0Gw04kl4KYockurdEEWaSSoFxskoxll4Dw8KHDpnffUqHVyaIhu6TyDAY4/PEq+LEZEiKXKFIoOrl7dJLK1ir9nkETdTKJcxunUGBv08elHZpge7SWbjNLpd9GsFpUHRCB5DYEfZqtk0uJynsXR20vGprMUPuTatbuU8i3sNj/pVJF0qaG6bY/LStCvMzLQwSPnTzE2MaIOZHt3lzhYX+XEiTmC/Z00RMOtC/pc8OwNrIZJFQkR1rQsJlySBy7BamJIFoaZKhB1zM0mJgFPyvM3+2GByBJP5yjV2syfPE86VwGLXXVr3/7Od4VeRNNkoVStKxGG2dxQReAoN72pnpEfYjTk30U4IR2+7K6UKssG+XxOeSLiiYRK5/N43GwkUx8ViMKffM6QMIkP51YqOEeIi80GVlsLk1nkcyI4sFPIw8baJjPTYvE3H1nm7Xb1QB7o76NreoRi0EU+WmQpEmd7th/7RBe+l98ke3WZl04+SnZ9j2AgiK3DQ3u+F1N/B5WQC83rUDI6q/BXskkQemi+SvEwz70P7lFMlhgbseNxexXSwSohRCrsxyBu70XrHSbnCrIZCfPKf/8uF46NcebkBFdWV1hL5vjdf/nnDI7NYje7cbgypHMRGq08ydQh6+vbfO+7f8f8I3/AF88k+dv/84f0n/oKT784z3t/+X/h8fTzzNcf49LSOt/5uzf4+JOP0Mi4Odfp4GMnJlRehowv7L29pGUl7/apEYFZ5qiJPEajTaFa5Wfvr/La2x9Qj8vN6UJr21jwWnn6oTP89yt30TrsBGoNOio1Fk7Pcmt7Re0hZgUfYHFx6/o9gv4uurr7uLO1h8XjwnC6KUl7+CB7Q7T3CuMglE7ZQUheh+RhL96j06RxenAQu9agZqkTr6apO3soN02ED6I4GmU+d3oWbzVDxOqmY2GKrnMnaHpdOCwuTIKUOCzx8m9+o5Q1u7t7RA/jSjNuWKzE4kf/LnNNKU7ymWuUyKazlJNlKFfxeUQyWFLmu3g6i8fpp7urT3BAuHQPqXqOtb0NhRsQ05AEuGyJzt7lYmZmBltbUxLBq8v32CtmMMRz86Br+hBfcfQ8NqlCIS5ayc9w23S1ZKwXchwLaDitknXspOZ0cCsSBp+HWsmg6tGYOL9ALLKLv9VmurObH1y7RbNaUbr6gNfD7uYGjWoFV1VOJX40V4ci67q1OrZWhUINmqJP1yS/w0KHHTwmCcWyKkPbZ579jDrctJsyD64QTsbI5sWgVlPuV3ESS/pbSTKMaxV1w8v45UNHs9E+kl0K9UCyuju7/Jw7d5rf+eaL2Gxt9ZrJ/kYwt4KsSG4us3L5deUk3o8lKRQbfOGLX6UjGJABLRbdS64K69txvvuDn5DOV9U+S8Z9Z87OMTnoYtDXZqTTyUm/Xy2VBW27sZdg7SDHQbaMfWaCZx+do9deIbG5y8pShPB+gZuVbrrcdS4c7+LYdCfODqfaeVVaVoyag3s39pganafdrPG33/pLFm8u8fCZcZ77xEnM1SRGvkB895CBs5+nhc5BIkel0eR7f/893EEnX7p4mmqizVbcQrq7j7ytibOcZaBS4LHZUSY7BWtSoOExkxUvTLOJpdoil2+zspagbfgYGJolNOojOOzE5nVTa9Y5TCVYWl8lHIkTT5Zo22z4Q508fv4xJntH1A6lmN7l0lvvcvrUQ7j7emj63GguHWtF6LtH+RtHudH1o+TNeluNU0XuK7gWIU1Ivk2rUVSgzFYuSzuTUUmBlWyGRKRAIpPFsDoYmZ4nJ6mbFhtpey9//dd/Q1PQ4L6g6CBIZXIEfbqSNx+xnnLqMOFwOukNdamfRfwbirFtoPhN8qyXa07hacplRYeQInJ1/f5HBSL3B88Y8kXKgWe01QNf/mCr1QymBpVaTp1gjJaNRKyIy+PD4T5id0jYhMLNhsP0Twyh+45wtJs2uEqFpNtOn2aj+/YixbUwnzv7qIoc9Ph9tB0WopYKE4+cQR/rpW4Xz0NbLa3shTylTJFqtszW4gZ3r91lZnyKoZCoacTQJ9VP/22B2K+7WUykSdsdinL6xLnjCmx3f3udydOneeLzXyQ4OIHR1jGamlrGykOqXDqk3SxwEN7njVff4hd31/lX37hIYn2Zn76/zude+BKT1gLf+/uf8thnP8XI/Bzf+vbfYZSszPTNETBSPPP4GWw2OZNacPYNkpPsbsdRxq2p0GDn/pba1Gi6g5+8cZk333wNey1G2+YR7QcP9QY4PjLArxfXaDphRHcy0ILZkzP8/P3X0Sw2nvnEp/nR3/2McrnJQO8IuUKZmDxsO0NKjVQzW1QXUG8LluIo6lUVhgdkU3mPljZWCbbg4dERzIbwWVokqmnyZh8yDd7dP0SvV/n8mTl8tTzlnj6OP/MU5U4vZWmHayZqyTxXfvHW0YkjllAJdl2d3erakUATYbpIiys3g/wMYuOvm9sKHWBp2VSUY6MsS8I9mhY75Xobvy+EQ5dwGitmzcZmKsxeIqJkzhMjo8plu7O1hcfpZnZmVvlawocRFnc2KGgtFWBllc30ET1AndQ//DCJsUvggZoFv8ujHpqGjGkcLXSbU2UDHxQKRKplSmIhcLmx9/k5+8nHiSUO0AolXK02e5kajVqNjdVlWlVBmNiYnZlmQHezEY6ytnuo5Mx9HV7GB7qIZzKsbkVoGnZ1khwK+TkxMUSrqilgnOy55D4rSQiULE+l0JtM+P0+9eAX1ZI8WGSvchiLsbq6qrpR+Vq5+cUQKDe03S4dq86FR87xR3/0j+gbCCpMRjqRoCS8jkaLSDhMLRGjGNljZW2VnoF+nnr6aRxulxoFS/ZHIlsmEiuwnyiSK7WIpgrsxrOUy3mG+9z84y9f5BNnBjEVE2T3EmrmLkvcxc0wu6ka65EEwxfO8akLxwiZi6T2IizfP2B1Lc5rB2ZsrTQXz0/w1OPzeDsc2Nw6yYKVb//XH9DTMUz8MM7Wxn2mp4Z45mOPMjLURTF1QC52SC1Xp5Zvkrd1qweh5GSH97c4+/A85x85iVHJkNopsLLbIOrvJKub8DQqdDcqjHitnBjw4rNX0INWqg6ZT4j3ok2jobO+maBc0zGZPDj9NlxBi5ImO30epTCShzmaXaXIbRxEMBw601OzmOptJbhYufGeOoR09wxi9rjRgj7VodgaqN2jXIkqVEvk8LUqXtsRq04Kg4pOFrGPLKvqBRXY1chkaGYztPMFSuk0iYMSsVQGRyBI7+iEyqmQopAyd/PTn/2ctkwtNKtST+ZLZVbu31TMqMHBQTVuPZJAQ7WohnroujzbnaooKB+FSG+Vlwa1e3jnnbfVM3hxf/ujAhH5zGlDtbDiHLVJtWuoX8jrc6kw+qawyQWvXaypmVznYB/l1lEAtlzkChvQqOMYCCm3nrfq4FddbX4VrODOVHiRbto37pI/jHP+1Fmlcgn2dmFz6Wzv7zB8/BgDp46pGL6aLGfbLazZIulEnsjWAdc/uKKct+fOnCRglBWmttFq0SVKmgcdxGbKxCs3b6CPDtI9Pki9lKVVyXHhCy8xefw4hsutAmfMhkh3zZgTNV5/5e/Z2bpJo5xUIfXDfUP8fPcSfq2XLz53gpff+QXhDSf/5Osf59baXV5/e43f+cNvsrqyzCvfv8rzF5+hXtnh+ec+oYxjopd29gyTqmk4LE404ffvJ7l59S4T0wtEoileffcNdjev8dipSV7/YJm2uYOToQCudp0Dw6Qe2Kc6e1nw+Ogb7Oan773O+NwCtUab94UvIwtZbwc7e/uYvV58HR1oupO8zOSVYsKkyLJHi0txWB7BwOT9XdvfwVtr8OjUFKZmibbDIFnPYvh7CPQM8PY7V6inkjx/9gSBeonmyCDHn3mSvEenptuU2TG2vsett6+yH95XOQo+r4+qtLf1hupq5AEm148UDJHNiftdAmNkNNJuWdQeglqOciqiWuOGyYLL7VeHClm0Cehv+WCDbK2oZMzCtxIJZbPWUIC9haljqjO6t7rMQTqpTG1NiU5UFt0HHw8YNfKgVW5o81Fx8OqC07bRKBaZ8evYdB2n38/q/i7ZZl1lERy7+Ah985NkzXUcPrfKNQ9vbJI9rDAzJQiEJMv37pBLJbBZzXz67FMsLotq5lAh6L0unYW5Y7x/7ZpS+7VaYrHSFEvqzMIcy3dWFC30zOnThIIdSp0kMDzpiMX0dPSatdU1XqmUSWYLNFtHJz+1ZHzgeLVbmmTScXWPfva5T/G1r730W7VNs1FWogHhm4kq8erly+RjKSw1cWInGBodZGJ2jIHhEHbJEK+b2d2Pc+XWCjcXtxgcO4bVGeDa4iq5VIQOW5l/8ydf5ng3NFJ77McNfG4HTreHm6vbrB7m+c07V3j6xed46VOPoFdipCJx1jfS3Lt/yN/dz9LboTM76uOznzjHyFAQ3aFxmPfyF//hPyjl0ukTM5x/+AQDAyGCZvnd8phEORUrkU00adYsXF9bZ2N9jbHhHi4+eYaeLh3NVKRYrZCP1Lh1P82e3UetM4ilXFfRm5ZymvluJ1OdFjr9oDmaclEJaYo24rvSWF2PKeaaXfY5ZgObKOrETOnQlQLI7HChd3RTFTGFGH8l1a1top7PcriySFdnlwq20r0+DHkeipbxQ4mp4NA1gX4ekXDFhCtOeLkn5ZArW4B6s4mtVqBeLFNOpWnmC9QyObKJJIl4g3Qhz9DUFDavl0BPLya7jdt7Nb7zne9SFhe6RVdhXsKQKxWTCgUjqiWF1ggGCXWGVFiVZECI+U9GznJ/fpgFIqMo2dft7GyraYV8bKajHxWIvSfnFPVJjGfSFchfIOERnZ3SfgrYSle8GRkldPf0YPc5qZqOGC1ygYtCRpjzOXNTaXEbVTs/GGhxa0jj0ZyJr8Sd5Fc3SRdzzJ48weL6CgP/H1fvASXXed15/irnXNU5dwMd0AhsAARAECBBEhSzRNGSZclajeQgp3GQ5bDrMGOtx7K94yCPbI88sscKlmRKIi1SFEmBYAAJEEROjdg5VlVXzlWv6tWc+xUg2Vvn9CFwiAa66r333Xv/9x+GBvB63KzNzCo7W39PBx1bR2l67NRNkI0mSK7lefnfXqWSzbJ39ziRkAtDNk0+X1SdqfDXhUImYfCLBTdnZq/Rv2sS3WtlfmmBT33yEzQ7BjGKOMdqUx4+Yh63cPUWf/2rv0+kzUlvlxeXFYrZgrIKGH5qlC9/5T2e+akp7pq08+f/z/Ps2LuDg4d288UvvIA/FGL7tnG+9Plv88FHDhLNzPC+9x1iYnwAo8WM2dNFqmLHWIZ8IsXZS1coleuqwzh3+hwXrhzn8H2b+eCjD/K5L36Tc9Mp7h/fQnLuJs22IKlymklfkD2RTrRakXNLt5jYey8vvvxDak0TPQMjLK5EkXLu72rH7fEqHDJXqKhJQzaaEvGofFqUfW8rFEYO6qvLc3iqNQ6MjWFpVpWSuW2ki633H8Jg9fEnf/YFCivrvH9qO+FGhWJfhJ2PPEhcHNu9Hmw1M+66iZuXb3HlymW8XvGpuagUnuL3I8FA165dV75Akrkh/64YmgnM+u7p03T0DdEWDLJw+SxDAi8arGohK54/stB3+0Ok8kVurUkoUMvTSopDs96kt6Odsb5h/E6PokefvnJR+enL7kLMhOTP3ImQvTNBKIoxRoI+v2KtBF0epaeR0X1LxIvd4wZHq9iIZmff/n2UwjbaRvoxhv2kGhUldLp2/To3373JmVPv8cmPf5SOcIjvv/A8Vy9fwZqzYmg2qGsNHA4JYbEoTnpR09QhbTe1EgabDdShIjasQwMD7Nu3j+HBITUJ5HM5lS8sU4KodKWrq0nDJbuGzk5C4TBdXd0qDEmeNWVHX01x7I1X+M+/+ks88uhh7HYTZouJUilLpZhncX6e1394hIDLS1d7B9HVONcuz5PYyOOLBIl0ehmd7GLH1jG1a5xbXOfYe5eYX07hDnRQqjWVQrqQXCViLvLZjz3IjlADp54nVnBisRioSZ7yRoaLSwlefucin/3Mz7FztBNTMU58JcHcQpGbC2ky7VNUCkkcphIj3S72bR+gM2AjZ++n2ShhNFQp5GN43ZIGCA6hJFdNrC5m2VgvoVWtfO+577O+sc7hhw5y34Gd+N0N6pW4SrsrCEV2Q+fc+TVeuLpAwunDYwvgltzTSp4tEQ/7N7XjN2bo7XBg8pswOB3YHAFqDZuCj9YkzTJVIOgWQ0tdFWq5NqI7Eaiw5nLi7OnE09OJNxRRdjyxxWWqmQ0CkQh2l1cFZFnNNpXYZnUYKZdaE1/LCbehmId1S6thkZfkYsi1Fi6svZQll8qQ38hQk6W0+DmtrpMu2siWCmy7excNqxFPm7gQu3jvelZBTOLMLM9PriDu22YQwaXFoiJI/90gzWBvv5o8pWjIxCAkjhbD0aRiicWhVp5XKWTifbWU+3c7iPkHtjTlm+QvFv94KRJSebw+B2ZJWapInF6RQiFHX38nDo+DfLm1GRe8Sv68sIrKtTIJU5NLQS8n2iyYHAY+rDmYnM8QW4mTrVfpm9jElWtXle97WyBIemVVVTRvWxh7TxjncDdxrcTNpRXOvnWJ2M04m9rD7N3Wh7nZEoHIm5LKLqGmUvmkgz0Xt7OcizK4e5wzM1d5+qc/zujW7RR1s+Ifi1DPL7YBmSJ/+/n/Tpe2wcjmARqGBqWKTEA2ymUT+OvEzC7molf5jY/dw5UT53np9DoffeJxUtE83/2313j0sffzw5deYWrrKNFMlC1bh3n08F51M1QaXop6iFK6xpVLF7h4/RJ+v5vl2VtkV9fZf2CS++8bw20zc3q+xp//3Q+4q28z69cvYoh4hB5OX8PIk6OTrC3PUXZbyVmdvHbslAp3b1qdLKzH8QYChLvbMBqMVCs6WlXHZJRFpQHdUP+Rf07LArhltHZu4SaeSo2Do6PQKAoHkwOP3Y+9u51q08Gf/fkXSS+s8dTOKcIipBttZ+uD91Fw2dBMJmwVI2tXZpQ5oRi/ra9HlXFcd5f8ep21pXVF6xP4aXFxUR1q4XCItYV5XMEgZl+AudkZLIUMUz0dWO0eZlfX8IbaqRlNNKxWltaiJNJxLGaDYqh1RdrVfeK02TEL01OH+VSMa8vzSrGtjCWkU1cGia2kuztPhrRA8n2SUy1VVHYQIm6r5fPc1S0UWQPrubiylxkZ6MNQ15jcN4Wvq5OUoUHZaaPmcpAqlzDX7bx+5IdKyPXRD31IMc/+8ctfZv1SCqe5yd6pSRXcUm4YWU1kqdDEZdIZbAvSGQ5z6vQlGka76izlWTl47wEFJcXWo1QrFRVPKtqKQFBIGEH1IMuk0TRrYGoqPy25hhI4L9NYR9DJI4fvp7OzDadLOsOGMoesi/jQYlHUSiUwrdRUoa1UNV557Tg/+P5xqnUz/rCTgc0hdmwZZqitl410ibdPXqKsW7G5wiyurrO8HkWvFPAbS/z0Azu4d8RHSJagFQOaNBBajdVyXVnwODp6ePye3VhqSRyNIvOzq8wulllcq7DsHFQV0mqs0uHROTDZxVDEQTkSwWZtYjJWlW2IWHWgW8lrOon1DJlYgStnLnP14jn6uiNMbZlUvmYDA10MDklwTk65qQpl3pI3cuNKnDeW0jT6J1hfzVMQokWliK1YYkd3mKmBAGFnDYenii/ixeEKUG9aWItnlANCwB9Sk6pMndJxmyWZUG9SlrjY7jZC/X2UDeDzh/G7vGryqUi+elsEm9ur0jYTy1GCHi/OoFWhK3JWCbSkbLmdDoo2cW21qGtiUM7P0lBXMcZWKeaKFDNF8sk8KWEvJdKsZ204fS523buHgl7GEfBgdtpYjFs48tpRyoK53Z4gJFUxk5Z96i2liQmFwjhdTlXo2kMRdXZKQZICIEaRyl1aVgeIB1VRJW8K00nQoOVC+scTxNzD25riHS4BFql0utW5hMNYhcLRNBKPVkglCpjMBoY3CR20oTodudGV4ZR4tWh1rDWNJaeRb272s+ywcNgc4OFECf9GksVomordRKSvm0sXLrBj8wSdvoCiEcoyOtgWph50oXcHiDUrvHr5ErNnl3HmLDy26y6Gw0bM9Q2ll6iKyZfZpPxlZIKQ378001ReSoStbDSq/PLv/RfqZie1bJZkOqWYMUGLlUtvHOPW6fMcGqsql9GGxU6h7iSaNFKtezFU6hQHjRy/eJWP7OpnrL/MX/xrlD4cPHBwG9/89tv0j+ymaY4Ri60ysW0n126c4Zd//sOExXai6iaR9yhtxJGjr5AoRMlnVhnrDnNwcoyOLi++gE50bZ0vv3iJty8WGe8YIr86R85UoXuoi1CmxJObJlhdnCU4NsyLp8+Tr2r4O3tYSWYxOt24/X6aloY43mGUhaVuP6RizQAAIABJREFUwqgbaWjigSTdaks+r2iuJrlGOmeXbv2oQBgaJZpOOPT+h7B3hynVrfz3v/gHYjcWeGrnTsJ1jeqmIFPve5Cy20G+ViN2Y5ncXBR3IMzc/Jzqljs6OlldWVddSEegne6uLoUR3+mEN+IbBJ0OIn29nJ+dJ5NJMeh1sTUssJKZmZU1bF6f2qHIg7i4Hpemnv7ODqWhcArNQimbzeqrUKlweW2elWxSOf1KzrEUDUmZ+/8XCOmQ2iNtypO/nCuoP6ucdssltrS5KZvrGL0WPvD04/jFlr5a4eSxt5hdj7Jpz24CE6OsN2qUzEY8oS5WFhf513/5Og8dOsjUtm288G/PceG1OUXxHukJ0dPdzbmrs2gWN2XZ/VQy7Nu6GZ/NzpvHz9Iwe5Q5pHSnbZEIHreb9rZ29X0+hwu3S5TRdvWAKqM1gSFsZbp72xgcHFSEECkqgi8HnDa0kjyTUg/lk9CoaRVVINx2pyqETa3eEusZjGxkknz7xVe5cnGDcsVGrpSjac7S1+2j1x8gupFjYS2NbvbQVBnqAvWKOSO0u8zsGQpz31gHQyEn5mqRTC5Julqm4Q8T3LwdX+8QRBehtIFdL3Lr+jKzy1Wu3EpxKmNVsacWk86WHg8Pbe9haiiEZTyCwyEdtTT6VbSSnbPv3eBasoa1aeXiiVOYq3ned982OsJmtI0s+UIeg9XE1N7dmGw2ktk0lWaSgGYjvlLhxellyt0TNAlRFXKNRAbkqriqFTxaht6Aie5wlaAw8oxWVqMJqnUDgXAHPYP9rK2vkYzHlcLeYbZgbhooizHl6AD9o6MkMjkalQZek1NB75rbjM3vpWG0sL6wilu3IGYiRj9KryVFQmy0VVa6TIB2MXc1q+si557Y3gv91R5bIy/5FOki8fUU8bUEqUSahmsQb9DHXft3UpZNoTjGWgycupjkhe+/hNFix+UPYTBZlU3R7MwVdV+FwxFVHARWkmdfyApy7yiYSwnjBHqWs0HMHcUIMK2eWXGpkMKxVs7+uEAkntjbFCaFqG1lGpAAcflLZHTO1eF6rKwCSzp8VnYMeDBqGhkMVGWszRbplPCeSoGSy89bhgZvjRiUk+JHbN1sK9QppjLE00VZDdHd08GFC2fZtWtKJaTpiZJ6eN1+L4Q9FNwWzq4scFoLUKvX6HDauLc3TFtmnVAlzZJI8WtG3K4AJreHkhUyWplvv56mY2KIudIGB9//Ph75wOMq6U03tJGYv04zsYqllOWr//i/2TQyxibPCrqvm9W6F1v3Zk5duKKUsWGXheV8hmNCTSzk+K8f+0kWX3uTF26t81s/cTdHTt1iturip+4J8dWjJ3j8mQ8z/d5RRodGeN8jH6Sk+Tk1HcNUt/KVf/gLnLYo/9dHHqI3ECTi6qBYMnN2Jcrff/8FCsk63c4+dIuLW/FlanqVoNnJQ+0OdvjFMM5F3NnBN985T1t7m9r1OF2uVjSgoUlBYD7hpusmDHUTNpOdTDoFAfF0b/mxSBGXnY7sl2bW1/AVyhwcGQG9RNmpcfgjTxLr68egWfjbP/0iyelZHp3cRofZRH7Az/7Dj4MnzOmLl5m5dY2B7namL83S29lNb0ensjRZnV9S9ixlm1HBkyrBa2QTR394hGR8g0g4xNLCHHdNjFPPZ1ifvcmO8THmVtfJSGdstmBwuFlPpZW4sL+th4gYLIrVii4WAVLgJL/KyVo6zYXLlyiIqhq9xQBR/xWGz+0tdcsmH4/b2fJ9cnmpFaoY9Rbnvl7Ksq0rzb4D9/ITH/0I3khQNRwKDy5X+c53X+SrX3+Ojq5h3v/0x0imcnQ+0c3J1TW+/t2XMMULPPHgvVyYO0/3mQrziSzLhTLmoJuylmbrtmHmr62q9EW/K6gcZC16nl07hrB3380Lz3+HzqCLRx4+TLC9B81ox62blZupwIICSUhuuij9s/k4n/nMr+BwiYFfgoGhTvKFFJaaGatB6K9VdLFKNtSp1Up4PAEsoikQg8tii+4on9/xE5f59neOKrZYMNCuzOfcbi/1eo18PqWYLi09RVPdY5INHs/lMDatOPU6HdYiY+E6I512EUuQKYobbZEd+/fjiUQUxTs/O0NtY0MV2ys3lpnP1Hnn0gwnV61UJZxGKzPa7eHA1k7u37WJ7t1DakoS0okcUqlklr/6y7/m1pUM/rCdvfdM8fB9ezCXMxTW1zBGq2wUC8ynN9h33wE6wx3UckXm8lGVu046z7unb/DWTJFK9xSmjhA+v1dRokV0KxnWMlW11VK48+vEbl1SDrYDU9swd/fg7etmcNMAMzevcv3MaWSjGhZqta7Tdug+QpvGSBZLaOksPmGVCTLh8auDWJoTobGqfZLoCnIpJaiMdEpYkkPtNUSbpbndWJsNzFpVWY1ouQyFVBJjSiD8JLFohthajngsh88bUvew7nOw6cAuqi4LYokmTd+RV6/zjW98Q31uctDXbxeAbZKHHQq1mHAOu9pFyJmu394ry9khRAih3t+BnOT/y1khxSyRSHDmzJn/WCDij+1qZjMZ8oWCwo87ZJFokB2KgUy5oTDGeK7E+GA7w0EjDVkS253kDQ2c5Tpho4O4VuSmw8TJoI1Zd4VJl5+H6h6681V1oyZSBaUO7uvrIpVO0NvbrXJoa9E8tVJF0b6sHUH0iJuFfJa3Ek2ShTyPPPogEWOV+tw0zkIKm9g7iJDM7CBbqVEwGVjNpXj2eBJ3b4SMWeNzX/gz3EGPKnB6xUZ0dprTR15k+fpV7FYHgVA7Ll8Zo7sNa2iAGwtxfu5nf16pi2Nz01iCEf7uG89y5OVX+cyHHqGvUeAvXzjBL3xgH+v5Oi+eusyf/vpTPH/iFE5/Ow/umeLVF17kqSc+BJYOTpxfpLAep5iY49ADW/D7ZHQ2Us4ZuXJlTeXqzmpFbE07I8FeNKOF2dgKDquLZq7GoQ4rW9x1xu++ly+9fJIo9h9ZD9+hcYoHjuQmGNQEYcAs+oEGyvtJswgTzao6UOk6BWKSG2kxHsdVrLB/ZFSF0RdtGoc//CT5IR/mpo2////+J7HLt3hoYoJ2OTD7O9ix7z4uza+yupGku6udpdlrpOqorldGaYmEvNOtWsJudL2ugl6W5hcUbCIsomNHXqNSKDA+OMDOLeMq3xetSrpYUkvijWyegtagpDdp7+nF0jBhktH59ksoePK+K01YiEaZmZujKoJAQ1MVCNkfGC0tPFeooHLvSkGUCcSOFZfDhl6V+FGjMrgzNcp84sltfOCZD+INBdGUC6FkY8gE1sBicXLkyDv87f/4JyJtfTz5xNNca1xjVTQp8Qxvf+8VHnnkfhp+I7WjC1yfXyVeqFJt6oxNDPDg/XuZuzmr4JJTx1u53w0tz/BgJ6vxJvlkFJdZ5xM//dN4Ix0UGyasVQMNTXIi6qrISlSkaJN0yjzzzFPsuGuCYNipKOd+8ZaSIK+STA1VtScUGCOXzxKPJYmub7CysqoUswJJSWORL9Sp1myMjW/BafeowCW3y6u+T2+2bBfuRFgqu/RaFTHjrtcMmAQiyS6xZ8TJzs1tNPIZyo06mWqVsR130T00hG40EpueVgWilskQTZXZqNt57fQVzkRtatpvi4TQ86tsajfx9EN3s+X+rbhcwrQR0Zb4BJZ54803mT4zz74DexkdH6ScjWMq5jEU8uRuxUkUcmyUS9SMRrZPbCfo8qFZG+RjUWy1BtPzcZ47t8ylkp2mR5yA6/jcbjx2J3ZRHTd0rLkEYb3IgNdMZ9AiSw+8Az088KFnaLrsNJt1VudmuPHee2jRBA2rk61PPk376BbV0OSiMez5rGKziVmlHLpy4MpLGHzSqKQSUbUH7OrvxeURAa1VsdQq4nkn9iISmlUsUs2kKYrFeUojup5gZSlOKlXG0LSp7AihMOt+J+MH91C0G9HNRrUfPn58mdOnTxOLbigCg+xl5bp193erSUCQIJlU5QyQ5EHxM4tEwupzloZBvOHk14ppqIhJYt6nMTs7w61bM/+xQKw8NNGUNyhYlMTgSdepNBBmG7F0kSsLa9QNJrZNDNDugmoiDVYnZaGZ5GrYzXZibgOvOcuccDfoMRl5KtDDeE7HXm6QzOZIZ4rqwxNvc4njVAljG0nq2Zq6aCI6EiMvS2eQutvJ6Y0qGZOBgR1bmRgfpLA2x9qNywRSRaxlTbEUZDGbaRqZXl7hpZksTY+Vn/rFT/LQU49gMOhYTQauvX2MN195AY9JZ2LzJqKJHNmyxrValX17DzA5vp1Kpqj4+afffhtXNYm7c4i5TJ1nn/sO+yc7eebQBF/67rv0hFzc++AhvvX97/HR9++hajHy5tvn+cRPfZRrZ86pWNBy1a4Wc4WlWQ7v306g00XN2CRV1Hnz7cucOTNP2mhjqVnAZTKzKRBGM+osx2O4jUEauRr3hM3cP9ZJ3RXk+dM3sUe6VWenxkLBRZU0X6dhMSizM0OjphLChJdvEBaYYJyK4tqyFm6lRWnMra5hK9XZs3mLgp+KxgYPffAJtG4rNouHL/3Nl1m8cJWD4+MEDE0WqNGwudko6Tz46OM06xUS68vkJLlNq6uHr1kXCqtLqYbjpbhqAqTwy4Qh4T4zN28SvTlLMZ0i7PEilnI9KjCoSECEXgP9ZEtil5DHHY7Q0dNLvVSjki+pRVupXCKXzSkXykK1xo35BdbiUSWW+lGBkGhbgW5U+I6QKoTICA6LA2vTid1qwNgs4XI0CQXt/PRPPs0T99+Fyy1GaTYFVUlxUL76YnPdMKLXjbz95im+9pVvYrM6uffxA0RdZm7FY0yfvUjNrNN3z1a0uRzH33mPUqZKR2cnOya3qiXxI08d5I0fHuP0O+ewW93k5f22hSgup9k+NkzYY2N00wid/cMk8lUMmlnhxnKwC4acSqeUGBRDjd6+TsIRH5E2H9u2jytqayWfVcrseDxJKpljI5Yin5frLw98a1kuC+2lpUX1a62ho+lGnE4PTocHi9mh/itmdHZHqzjIS/Yh0lSoxaqo3fN19HIFWznOQ7u6uG/nENZCnFqzSbZapWtwiOEtW7DY7KTmZ0nOz7OxsIDR5ifZdDK9kiLnGcPh8iq7HUMliU2LsWeyj30P71Jdrt5oTbty7aSoVbNNTBJ4LqLPSoFmRnLcUxSWUiSE3VOpkSqUSG7kVGiUCoPq7kSr1rm8ssHRhRQXi8LbFD+3hlD71GEpy2BFO9XqDPh9TLa7cDeSbB6JsO++3bRtGaUpLsgmGZLKVNJplqavMzO3xtRDTxLoHlSwVHp9DT29QaWYxR25E8CTul1kW8LUajmP2+PGFwmpPG4pEMJaqpsNGGSaKpSoZ7JURASXyZBeybG8tM5GLI3F4sJmdalpL5bewNffyci+KQri8moyqE7/reNLLCwuqM9Ozm6jqL2LRWKpOJl0mpRM48aWQFbg5qYmsaJWRZ8W23M546UpuOPkKs9zNitRpRvqOZheW/gxxDRzb39TUs+UTYHXqw6TFjfWxuLqBovrUQLhMMMDXbgkcS0nSVZmcuI6WbdQsdk4Zy1xrNPIqrvJU7qDBwwOQmUdQ91ILJFXFU66wHAkgNvjUGlk0jGJilJcMmPxGM5wAN1jx9URIWV0ENy+A8umEdZKWWwOEwatzOprxzDGYliSGQrZMpmmjbcuXud4NsfWvXfxK7/961jsFjrDIS6dPs1zX/gjDu6/G8Tfx+LA7O/g3cs3+Ogf/CkmTWPt+nX+9X99mb5QhN72LiLGMjdX0jR9vbxy7HVMhhi/++s/weWbCb7/+kk++9lf4NS7rxBLJ/jEx57hn7/2PQ7svU91A5Q0tIqRK9eW6XCbOLR/J5rNzFK2yPOvneTKTAyHtR3d7eNKehGPUWeT14fFaSaaTOJsiGeQn4FmlsO7Rjg1t0rMEAC95d8uF1vZ8irmDkrEJOlb9VoWh1WnvzfCB59+EotTrl9r7yDdhLhIys1z+vwFZi7eoK+tXy3mZf9y+Kn34xTvqaaNb33jOZZvzjEc9CNs61fnz/PA4x9gZi1NKl/iox9+hmI2gbkiElFhC7S8eWS8Fkrm9cVrrK6tcPfO3XR3dHLp/HnKxTIfvP8Q506e5sSxt2kLR3BY7EokNjW1nVwpj8sf4ObSKpu3bsPp82E3O6hXaoqrLe/3zv24sLLGiy+/QiaXo6Jriksulsni2yUqO6GZKrsAEVvKgacbMdWFClnBbKqyecTP7/zWL7J71zacFhnVzWraUYpTWrsBo0FHK9exGWwKF//Xb3yb577zEiPDm9n+1IPMJtfZsXU7//TCc6QDDrZs3c70mYu4mhb62vq4dW2OmdklPv3Zj3H0xZcprqfZPDjGmyfPUJU43lSG4a52wh4rg/19bN+1j0ylQS7fYHr6qqIZSuyjUHkFbvIHXOy/dx+5XJqFxTm0ellNh/J+6+JwXNNpaGJtU6e/f0RlKIvwQh5y2f9cvnxJ7RaLFYmuNGMXpwKThNXL0NRSX+uIxb40IFJ2WxCGOHxKsWzoduxGK7Zaiq0DDj7w0BTu7Jyylq4aDATaO+gaGFSGjI6mRm5lmYXpq1SbdhINO5mmA+vAbnJlTbk/u20NrFqcroCFA/dPKrKJLEzvyFekC67mS5Q12R9I/k+d8nocQ75EcSNLMp4hlSmiY2N9I8/aRpKIKIQlxKl/iOsbOc5nKyxgZWhkTFlcXLx8uXVf3BZPmgw2dLW4DvLw1AiDbQYmNkXA7wJZnIf86DYLmlBHK5IWKHYWPsw2HybJP08nSa0toJWLeILimmBTTcydnaw0TpItEY5EVGiafO5qOhXnW4GFheUWS2Mo1qil8yTXYywvpFWxt1rsSgvk94fUZ7KaSbJp13bCm/rJNCQASmLWDPzll15kaXFJ7awEppMpwevxkpDdnLgDl0uKfSfLZ3lp5aryr5NzRP6/QLeCKkjBEOqtwGMyucp909vbw6lbV39cIG7e29kU9ol0VHek2VbVUThZXt2gUMwTiQQJtwWpa1UMNRFX2FiPpfC7wqxbzXyrtMj6aISwwcAv+ToZKGZVF2LQHCSWUmRKZXWwBQLileNG0yoKMK5rBnxujxqnjQ4rFr8Hf1tILaNLHT2EDxxirQnz0TV6e7pwawXm3niNxKkzOJo2lrNNXj49Ta7DxU987Cdp7+tUjBRKZf7hr/+ah8YCSvBXqtVYzZQoOcN84BOfVoumy6ff5dTrP2Tv9u3k8xXiiTyZ5Vs4Ax1slMEd8jN95XU++YlHMdLg8994lV/5mQ9hL6/z999+iz/4z5/izTdPYzC62drdRXphGaN0n7qFnXt2KRjk2tI6zx19hxvrGepWN53eDoW5TyclBtXMsNNLsZxTCXxBZxt2i4cxL4y02Tl2a4WiswObBKsI3VO2OLeFb3KdtIbACyLa0tgy3s1DD+6lWNigs9ulbiT5M61uspW2Vm+IQMhEIl5iaSVLKl/H6Q+zkteYFj77zApri8tqD2OrV5mcamdo4i5OXrzJW++8y/337sPntBKxeFRaneSEi7e9cBPFnfLUpYsMDAzS19PD8vyiUvNu3rSJNtEb2BycfPcUaytRgsEIQwPDeNw20tkktaaBmeVVpu7ZjycovvgmKqUyMzMz6hDvH+hXnd/s3CKvvf6miqiVaNKqZAlIVyZhQLS6UHnP8jmZpUA2mthNVswmjdFNHfz2b36afXu2YTDWaBgbiq0iXwKTiYpCDlxRCIvq3awblYtwbHmdf/nK17hxNU+93c7m7aNKlXpuZYUXblxh/MDd7JvcStBkJx3N85df+DJmR4jdj02xdOEiU1292KoNTl+YVlkUbq2uol8393fS1dFO/6Zxyk0Lrx+/wNp6TDUBQh2XCUKyGA4dupfOrg4FBclnITGjciBVihpvvfUOGfFt0kUZa2DHjrsYG9vUcj0Qnx29qT7D8+fPU2+2oj6NYh6oC/fLjN3uUgXCYNRUEVYsvNuuw8qlWaCTXB2HxY2tkaXTU+OZh3cSKdygXKtRlVC+hs7E9h0MDI9gNzaoxGOs3LhJPF1ltWwkZ3BSCQzStDgxWGw0anlMWpKekI2nnxDmn4jINBV72jIcLKOVxFqioph4Rq2uUIjKRkoJ/1KC06+kyeV1agY7K6k8rloJq9FCRTdRc4dYrsOtfJ6RLdsJBENspFOKOSlFUuKUlWNvTcejaxwY7+PBqX46/XXCbT4ckSCWjgh1jwvNKJ9Vq3GoC+Sp2zEbbNSrJRLxJTWxOx0BVXyEWSZnpnzu8h5CAS8er0cJ4ay3LTVU6hslyuk89XSZWqpCZiXO+tIqsUTLjFGuubxkyZxJZ8iZdLbv34M54qPcFOsMCXbS+Y0/+gfWo+uKwSn/rkQkiGg51BFRh77vNp1Vfq5odJ10QqDHqDo/pMEQQaucC8I4VPnYihEqP4OBvr4+Tly7+OMCsXx4oCmVSDoxoTlJZRFczWD0UC5pkpOHzWJQKV+5QkGNrKLcSyXyhILdnMyl+K4ji9Yd4il7mA9KZrG2Qc4K1rKLxNUoRUmEslmxO8SC1kO90Uq/EldH4alLsE6xVsEpudA+L1a/k2Wbm+C9D1Fr7yFeLLO4tEig381Is8bSkSOs3ljm1PU4x6+tMvXMAbbv2kFDdIZajcTcIsmlZQ4MORUUoZnMnLg2z/t//jeZTVfgwnvkkmu0+ZyKkVMyuIgXdQ7t28XzL/yA0W134Q26uX79JFvGujiwd4BPf+G7PP3Qbt63tZff+ptX+eTD97G0GCWeqnDP2Cgrl68w2jfA8PAoq+Uaxy5e5fi5aVKakZwsSG0Oup1exfWeTiwTNtsZsMhn0cAd9qj9SK1qoq2ZxWMuEjN5yJiDuIpFBRXdEbzdiQyU6D+Lucbkli4efWQPhmYGaS69Dp8qCHecHAULVbCLQaAmC0eOnuL5772N0RqkVDVwJX6DuslBDavi2NuoYTdovPT7P4/VG+HEhWu88NKr/O5nfo1qPk2mVlcYdTydUgtei8OuMjVqZg8ul0exfeSA97s9OO1Ogi4bAb9c4xI1acbMDhWa5HWakRiDRDbPmydPsXXXbnXYGE0Wbt2c4b333lOw5D337Fd02fPnL3HhwmUlkqyLgFNkBWIJU6viuO03JQesfI+896ooj00N9uzewS//4ifZMtavLK7NFp2ioSiJMBglX7lpECap6jabjWqLYSKBMNkCJq3O0twC//y1U9xMzWGx62wbGSNpsvH81cvQ5ePg1A7KsQQLM6tcvLVBuG8Lg/dOcOut15l0OzAlk5QrOk5JKxT+vaD71QJBv48de/YzuxLn6HviQiospRZTV6Ya0ZIcOLiv1eU5XSogRmA3CTiKrRc5+to7WG1GKtUimlZmYssok5PjWK0mikWxdhYnBAOzM7NcvXGNdD6vpgaLxYHeEOM9q9phGAytqNI7LBfFntLrWGSZag1hNthxGCvYtCg/8cjd9Jev0RD4SSbwjSRjW7YyvnUrJoOGlkiQWV0hmW+wlNcpW/2UA33UpWs3CaMnTyW3SlfQyqc/+oiCJBUNTWA+Q5NKVQpEUuVOiKBMqM3mvEYzWyKfy5KXqWEmTjxWpqBbiZaqOPUyVXF9tvpZz9eYz+YJbRrC3dlDoL0dg8WkbDPOXLygHFS3jI1x/dI05USGsFnngal+Dk4N0O0z4xMaaWcbtYAXg8dHU0wKGxUM4qBZs2LQZFdUJVuIq3gEuzGkoEFx+RX05Q6tPBL2tRhMNLHYra2YVfHuKifJJ3MYCjrppQTrMytEl9bRzW0KbpMIWafDrrzL1tfXMLUFmdizk5rdRE3mJnFjTWX57Of/SU2GIniTBsEomR01cUE2qawcyaBRTDmv5OqI2LTl5hqVsLViQVniyISqdnvVimomWud/yzrpemz537GYntzWvDPKtxgvKD+PRsPU6jhEiFKtKKaDfBBNr5v6RhZLPEN2vJuvNZIkuvvo0wy832FXNg1+2QGIk2GxyfJsDKPEVPq86HpVvXlRaCvHQQnTbguRLuRJp1JEfH7FOnBGfBRCXhKRIL33PUxc95DTLKzNvk1PuJ12d4BXXnyF577zfSrlBg9/9AkcNisOq5VsMsnbR19Xi5n7urtJmxucX1vggx//GFuGx3n5299j1FUimteY26hweW6Nffcc4PXXfsjv/Zf/mz/+3O+x5+4tmG0NGnYza+kUn/rAg/zhH/wVd23fxVOP3c/f/M9/YHRgK7ENMzaDlYgN1mauc/DgQWy+AP9y5B3OzCxikbHOZCQjIeUuB91iJ42JeDKhIDY5RIUOJ+ioJIHJ5y3ZuFZxzBVNg2bArlmomOs0LXIj1HE0deUdXzbnefS+AzzxwL2YmmVqehGT1UBJRD5GVGaHsFty4rBoM2DWfNRKknq3we//8RdYLzQoGUX5XFPLZEmLExtuYTdLhsJ3fvUDJCIdPPvWadYv3uK//uzHaVZjrFTq+Nu9VKhQ0Cr42rtUboBT3EY1KNTMFOp2vv7sD9BNLrxGneHBQWVbXBOLg3rLHyoeX8DjcxBPpDh3+RqeQIixLZOK+nn54gVmbt1SN/jBgweIhCO8fuxtbszMqwIgOLl0QermlgagXsNmciJJ52LJ3KjnsVlr7D84yi98+tOEw0FVJOUhEISOZlH5IAmrRaiM8v6bMn7rNRpiM641SAu7xGLC6nbw+teP8vI7p1jPaZjsPkY2jaqchri7SiGR5spZEURCyQijU9u5d6KdE0dPYqnbmOjfTCToZmVllvlElLaqTq8vgGeoD//YJBcvzHIjLp474pMjBUJ2R2a2TEywa/fWFmQkP7SEeNntqtOfvnKT14++1cLw9ZaTgc/vY//+PdgdNuXvJA+6PNdyCGxsJNUEtrqyqiwVBHaUiURokFKQZbclU4QI9FT4kBAATLLzEqFiFafFhKFR5vEH93MwmFFRwTVxCljdoKezl4GBYUwuKGfWqBRS5MpY3jTeAAAgAElEQVRmVjM2FhMwn9Ylp42aXsFkF51Oje6eNv74M4+pZ7ZZ17AJXCmVUauR0TJqKhQrdrF8l+zqcrFEQ/D6dJmN5QzRWJFU1cRsdIMOswej1Upa1yiKoZc4VxTLzJs9mMPtjE9uUZDdmfPnFGy5ffdW9fsLx8/SzOUY6WwZCW7qDjHQ5ibkBqfPCkE3Rb+PmrDo1PTdxCg2PQL5ag1qhQK1dIa0LOWjUUVlle7bFwhiEnaWEB+M6slG+NXFfB5LoUg1XqAULbK0sM7M4jqawUTEF1T3swhbRQsj1yWdTuEa6lWRCGm9oXRCkgVx89pNjhy9oPaAMvHJklomAYGT7+SRy30kGeTyM4k3mnzJ/SGEIdnriQBQYGfZU8m9IPCSTOBSdGSqm89s/LhAxB6bVFYbigVyO2BGiTwMVkWHa42dugrbkL9UczuorqexZ4vEJjv5pjFDOdDJlMHBYYcFa7WAV1G5oFposLwYxYzgaj7l1R4KyVim0tARN11PJEipoamAeqE3SmGxBb3U273EPU4i+w5SjwxTNLgorF9XYR7dbd0k15P8yec+j8Vo5Z7H7lFukyZd5+yp06wJPmcxM+Lx0TY2pBhSBx64n9NH3iQ1t8xwj5vvvHSUmi3AeirH5//b/8v//tLf8qlf+DkunDtBW0CMuVxEs1neuzzNpz/yNH/3V/9IJNTLY48/yHefexZdc6PVHMrHXVgpEiiyeXI7z7/yBpdXE+D0qPB6GZfz5aIaNwd8AeylqpqY3BJJedtzp1rRMJqs6oGUDk5wfeWjpBuxGRyURXplFQl/Ba/CZjV27t3EI/cewCVEx5K4Pq7jawtgUEl8rRQ+X0eYuttKopynXPFjqDQJuts5+sa7fPlfnqUoiVSSeKaLDVoTuxhRNht8+OkP8J/u28wyZv7H33+VD+0+wGSHg3JznWYggsEO/nYfVp8brB5VCEzVOrlijUzJyDe/d5TlZJX99z/CxTPvqWuhxtf+AdXFymG0snCdYMjL9VtznL1whYbRpKIT9Xpd5T/I4TYxsYVdu3aq7ufV115nZkFw11aKmjwgcr/aHMIBLxLytlMSvYNBw+1qsmmkjd/7vU/T3d2tDlXppuUglE7V2CgokZJMDTIxCFFCwocNzTKNfJFqIquW7bJYFubIuden+d7r77KUr7MuxnROCQwKcfDJQ9TyJS6fOq+0sWV0+sfGlP9PfC3N6kKUqxcvKb8vp13HHvByeHQ7vYEOTsdiaN1DHHv7MosbKaW0lYdVnkUZ/6XZGNncQ7lcVLRzeclkId79iwsryu65RU+0qoZubW2Nww8/wNDQgJpE5FmVItAqOgaymQJzc3OsrMieo6gmeJkcnI5W5yvPv/x9ah9gMqCbRTQiy12ZLZvKTO/Q/l38+iOTBHx+nv/OdxUDUfDtyS2TGGQPVEuqKSFRMjKzYeLSbJaKNUyjWcfusSnxWrFaIF/K8d9++8Ps3TWFw9jE3KjQLOeR5UhVDAplApJr1dDVNaqWK2jxBFqhzvJ8kmSmyWKyxGwsRZvNhdlhI12vsBBbZfPwJvRShTc38soG/6GHDytB75lzZ9UhunXHOKFgkOlz06wvLTG5uY8t4z10+e1sjngZjAjpwoTus1ENeVQUslH2NUoNb6QpxpANg/KMs9Y19VnKIS3npLKc9/kwON2qETEK4ClU5IZGMZfDIXbrSTEfTHD1xhL5ehO72GFINJ4Se+qqGRKLbtGW+ceH8PV0k6hrmD3idu3iyrlLnDk7r4qB7BNaTCSrEjmLQLV1D7XgKHnOVLEwm5W2ra+vl0AgqL5Xvk++BG2Q75HGS1ni6DrPHnnpxwVi4f7Nyr1GHrY71tAtJ07pQJrqA5AFthxYqmrZLKRWYzhMVlYnOzhiLoinIIccIbYZNeW/7xRsU8zdSk2WF6LYzVaVbpTNJenq6lALKHkDNYz4OtpU9Ojq4rIys3KZrSqn2Ci6iKCXanc/vsm7KVq96ibdWN8gthrH7wrw3W89x8njJznw2G5C/iC1Uoljb7yBy2rFbhUbhCqbt0+y//AhqqUKc+cu48dKrCpxfeKs6OJr//Id/vxPfhfqZUKdXRj1KoXkCrpeodo08trx9/jw449w9AfHWV9N8+jjD/Da0VcxGwLE1pYZHe2nolUJdfWpRbYcjCUJfAn4VdWWlDXxLdL0Ou1ON04JpvG0MErByoWhIxinLKeks1YHgVj/3h775cOSMddq1rBJcImxzoG772LnWBvFjSSVTJpKtUS1WWPnPXup1eQwyBPu6qXh8VL1ujk3e4P/9dy7hMx2nrn/fTQLZf7py19W3P9ctUEk4MctIU/lItVchm0TExx+6hDvnjlP7PJNfvup92NqrpP3ZTE4vDj9DkwuK7oIzOwByjUL6zMxnO4Ar751mpOXZtj7wOOU6yaWY6sMDw+pTF9hPAn0I3nU5XSSgN/Lu6fOcGt+WcUnSqiPHG5i6S7isPHxcYXJywP48qtH2EikVKGRInFn51CvV2k0anhdAUq5HG67gUjYxu/8zi+xe/fm22Kl2u3FvRTeOoaaHEa6smEWeMnQaE0QhmpaGRIm5lZUcXZ6vCTzWc5cinHq+gJx3UwWEc55mZ27QUA8exrQ4fFRzGRxel1UaBCwmFlfXVV+TTZbk/HxPia3DKrmKFw2UkhWOboSp9A1ygnJQV9aUFDLHeGpvLepqSn23XOXgpBkESndr+zq5LArFiu8+eYxZeegsPtqVR0wkbYwd+/e9SM3XZkIlPe/coJVunN1kFy6dJFEIqmwa7GIkGdbDgo5UNSXBNjLCadrigkkyYciaJvaNsGvffgQQ329lPMptGKOzIYsWecI1KTnK1KoponXzCwUnVxdrVIz+SiUxDOpQLlRk/WHWtiGAvCxDz3N3h1jtLkk9FPiWUvY8jWVf6HXNJUrIpOe7IdEEJiO50ht1JhZSLGW17k4t8JkRxu1aokyDUU13khssGl4hDejadJNA4cefFAFPJ1494QqEFNbRulqb2dtLcGNmRl23r0VX9BKdnWeHb2d7BjuoTPkxOa1YA66MHmdygrGICahCHQrqWwydYrztKbOyDsIjFwj8fjSLVbMQqRq6tTLRbXQrohFUKzI/NwSs/NRKk1BSjopN6Hd0sqsvpM7LnoE+bVjuBd7OEjRZMLu84tFMOfeO8uF6TU17Qkho2Wp0WIsKXZiUSaChNI0iKOswMYqj1qQBYdDZYgE/AH161aGiqBFrd2Eor6ajPz9N7/675TUB8aFoqtedwKvVYa04pO33DEFBink8y37Zr3B2mocX18vp9uNXHNp9NVs3G/w0G+SDOmiGhn1molSvsnqUgy72YjX66FQzDAw2KdorvL3VnUjkb4ucrWyCvQRnUPA6UWzGrGJWWBbiJQ/gH9qL7VAGxWTHYNuZHFmgZtXbhFdifH1r3yN7pEwoyMjJKIxoqsrKo9AIJzRnaP4QgFu3LhJX2eXCiCKzi0xk8sQCvr4Tx//CO8ef4vHHnsYp8tBNl9TAfezV86oLAar08OLP3yDw/fsZP7GGnOz6+y+eytvvnWU7s4JEvEFNk8OMjA5wfNH3+HyXJKNrEF1ZF6PiFL8ynVTRje5mEGHg3avV10w2cnIckipPRvyPS0L55bVel2NwUJn1WQHpNcIWBu4DRUeO3QPw/0dpBYukY0n6Ap3KFWpqy2kfKcSyToWm5OO4c2cXlhkOpkgWi3x6pUYnSYbtngap3jTZ9I06zUWk0m2Toy3YIRaBZNQjo0GLhSKhEJeHt22jSeH+4AojW7UYRXPbGBxO/G2dVHVXWi6h1K8yj9//VusJvLs2P8AN5bjhDr7qFstipgg3ahJr+O0mlhdWiQnewiPl3fePUUmX6ZQqeINhFSO9c67d9Lb0/OjG3t+YZ5XfvBDZNKSHZiy8rZIgI4c/E3q1SKNmo7DYsFprfFbv/WzHH74HqzmhqL5Smcm3yc4sEwolqqktgnLTiiAdRq3J65mPk1qdYPo3CqVUp1cRSNRKDC9orGSr2Dr6qV7YgynQGOxZfy6mbXrtyhH1xX05/M4aZp0vHaZ66pKOb9zzxZ6+yLY7CYKqQSG9QLJeIVjqTLR4BDvXVhjbvqiKiZSGIRgIPdHe3s7hx7Yh8/vVsVB7gl53xLuItTb4yfeVfYeAhlJkyFFQDpDsTgRqEN8/+/cT8q4UOHgdcWHf/vtd9TyOhQMo8lnILCW6GWqVZKplMKzLRIVrNdpaBUeefB+prZNcvHiWUrJJTYP9dMT9nPX2AhGrczMjav0VIQem6ZQzxDTLNzIWDhxNUYirylDRYnalBRAu0w7sSh2n1v5JYXdRg7sGmfvXZvx2IxEqhblXSQTnIhoZRKWRWzSCbVynYUba1yZXiSW11hKZnj6rp1cPX9OBTiVtRo9A32KwPDarWWcbZ0cvP8+1d2/eeyYetb2bRunr7Ob5fUUZ69Ms/Xu7XjDdq6cPs5YJMK927bQF3TR1+nF6mhg8dixSjyo06WM+hoGi6L9S8Mj94587neQF1lQixuqEDgksc8gIrRCHl0yGrJ5stdWmV1eZ2kjw5ade0kLk6lhwNIoKFhJuvw7UJGIYytBN96OdhoOJw4RNhY1jr/+DteWxbOrlRHSQn+EnSR+YI7bRV6eC5MSzAlRoQUdtXJFBGKSSVr0FPL8SbMlL2Ezye/l/vsPE8T8wcnb2lPpXAWHbVGhRKNqMhvVPyrybRFfSDe3USiwnsxh3bKZVxx5FsnxPmOIR8w+JCtKYCSLZFFrVtJJjdhaUtEwJYiiVM7R09ulCoQcgDVMRHq6KMhkEI3RKFaIeP1oVgtOuwVb0E/S58YwPoF5cJikSVwX7TRrBlbml7l8fpovfuGLVGpFejq7JLZH3VAdoQgdkTAmv1V18YKrXrp4EbvFqszL9hzcy5e/9EU+/TOfUMyPkm5kbm2D14+cYGXmOsnFGR46uIeunj6ef+lVnr5/K8uzqyQ3SvQPtHP2/GUmx6bAauWewwd4/thRTl6fweTo4NaNBFarkaDfid/rpZQvUsrncVjtBNxO3HZxwG1Vc3nJTSuwi678f1uB4y06qyyWdZqGGiHpSrU8jx/Yyfhwp4KU7GJTgJlSXro0MxXJm3U4WIjW6ejuIdDVyT9+7zlu5DYY3bebszMpcjfmcMUybHJ4cFZrJNZWiYgnVbXC/M0bPHDvPiq5DJFgkLPZCtF6ik//zE8yYtTwGwpYQ2acxiblehmT7KlMLnRThFLNwT9/8SucOX+RqXvuw9XeTbFpoqNvkKrZqvj4fZ1h8R1mde4W5VyawaFRMvkSR994i2yhis3tYfPYBGNbtyhChNyoqquta1y9eo0jrxyhXKi2uiBzyyhSCoTDJnm+dXXdK4U0P/nh9/Frv/ZxNXFZ/p3Jq3zmKuukXseplVVX2qhUqRZKijoorKvEwjqxVem+shR1E0vZPHMxIVmESJUb+PuH2LFnNyZDjY6wt7VgTKZYOH0KX7OBz2lSi2OPw0ykw8PE9iE6esO4fF6aBjPpVBTDWk7BJG8n8pQH7+LSjRTn3z2pdCXqfrgNGQgrZe89d9HT06HojFIkxK5Z8Ga/L8TGRooXX3xB5Z07HRLrKwe8UnWoRq6zo0Nhz9KkGE1SUE1KZzAvWoWNDUWFFP68+pJpXhMfHo14LI5JAqjk8zMZ2b93F5/7w9+jp6ONfDHHq8de4/lvPYtVfh4dLDWNrkiYPW2Sj53FbG2Q1h28fTXBxfmcSlfzBUL4gmGyxTL5coViqcJSPsvgQJey+E4nlomtzSmSRbc12KI2ixOvcvKVREFYRcKPaphLDR7Yd5Cz58/jCgTYsWmUY6+9Tm9HF7HEBr72MKlqCVfPCP0jY7R3dqj3LDsIydnYtX2M/t4+VtYynL5wBW/Ih9HexKCX2TU+jrvZpMdpYbzTQ3/EisNvo+l1Kb8l5AA2W1vqf5MZi9GsWECt87I1+UuxbjQ0rCIizeXRs1nq2TzxpVUWr60wH43RNTxKb/8oiai41hooklYIi9zz0vnLeSU02UZnAIeIOU0Wheg0y01OvXWC6bX8bfq3xAnn1FQpE4BY3si5IcVGmgXZJyjmk9H4o12FBAop08fb1HlZjEuBkftLnq1SqchaOffjCWL+wPYfFwj15nRVJCT63WI1KfMwueFi0ahiVsQk4FySnzpDfM+SRPMa+JS9k10bFayWmjI/M5ps1Bt21pbzpBJZ3A7pPFsFoq+vWwmbZBFXqDUICo3PoCurgdRqlDZ/CF2CPWTR6nZQ6YyQ6enGMTFOPhiiXpOQczNOs5NSrsQf/eHnuHB2GpNgzLqOy+ZgoLubgb5emtYG8/MLxBMbGG0WlQWLxcyvf+pD6jDpbIvQMFo5OxPji1/9DitzMcXnHm7z8MD+3ao7eOOdk3z0wSHK6SI2i5+BwQ7FZ6bh5fpaiTfPn2WpnMQaDCtf+cXrcSx2E/6wW1lMV0WCbzApqb9NchWarUAmOfwUDigiLYNZgtNaBeK26ZxcaFnmWwwV+qwmDo8PMxS0YaWAxWmibHdQL0uhdaDbXEqPspjKsFr1kExJPGYXZUeT9+amOXbpNJHIMO26leq1eXZ3DBK7douRvn50n4XpixcY6utRltTL87MUchnq3l6Opq6w86k9bO8IMGG10SNmchaNukGnLAXNGqBc9/HPX3uJ6VMX6OjpoWNwiOvLa+w6eIia8BdtblUgk2tLaPkkAYeZoNsONi9zq1Gu3rhFvWlmas9eevoGMAjVyCJHduslD9z0lWneees49Yr42jjUYvbOQyn5zOZGK69h7+5t/OZvfJLeHgc2WwOtLCyPFnQjDA3FJKnXcdUq6uARFbjkTaQ3RMW6TGK5SDJdIF1qsK41WJB4WolprNjI15rY3AEeevAB+tp8mOplasL+y2a59fYxHKUsAYekHBroabexbWqUUKcHk8OiFtsms498LYNhJc2Ny7O8LTTxux/i1kKO48dOqclAOe/epjJLx9fTF+HuPTvVAy/FQR52gRCcTi+FfIlnn31W3Ueqe3Q6KBWrip2koI7bsIL8f7fHiUBxYtQmh4/AdzJhyGEhDrxyIMs0K4w66TZFpNbW72X/3j188ANPMNzbjdfloFqvEtNrFDYyXHtP/NKusH5rCbEFu29MFP0FoZ5QxUPV2sf0fIHZjRgWq4Om0UKh2sBotiso8dTidbK5DBaHid6hXhxeB5peg0pDOdyKcZ5cK2HgyBToN3hps7toNxjZs3kTVy+cYmi4n1OZDaav32BicETZBVmDHpYyCabuPkQk3KVEipcvXVJQr7x275mkr7+PtdUcZ89OUxSYzqyxfWoLPZ0d5FejJK5d5sP33cW2PjfBNieGUACLx4NBoHanuAA7MEjuiaE1zd7Z3bTu2CZapYRJptJUFj2dIbO0oiKT1+IF3JF2uodGadYslOMlLDUDpUhVwT1K/Z4vqKZWGgRDfzvY7Er8Kg2ksdLkm//0dW6lW1kOcr+0YkSFXltRzYBaFRiN6vtlapT8B2mmpNESOYPsGWRtII3G8vKy+vnlHpHpp2UuWGUxl/hxgbixf7wplUsqTqt7lZFJF96BsjBuD0dUNY+vRfH7fMp4qxAM8LKlyjvuGt0uOz+veRhNFqk5JfhaqqmVpm5jdmZV8dZ9DjsdTherhQQdWwYVfCPW7Ol6CV97mwq+qJRqrM4sEvEGsdla1EOzSN8jAYptXvybh1nunvhRBq9ZQjcadU6cPMkff+6vqVRtVEoW/HYrg2Ezh+7ezFrawMrKIsVSQRx7mJgcJ5lOsH9qG26XmwZmXn7tGNNzayyuJWg2/ARcVkJ2jfH+EJODvZw6cZxf/eB2Ogb7WNgocvn8PIkCnE9lmfk/VL0HkF33deb5e+/d9+7LoV/nHNDIjUQkAmAmJSrLkijZlm1JtjVb3vF6dzwzW2V7ama9u3btVnkd1ras0coj2bIsS1YWxZxBABRAEjmjc3zdL+d8t8653ZSmiywSJNDhhv855ztfyJWoSGC9100sFtFOZ3F2AW/TyWB3r3K8xZU0FAzh0+WqFAd7cbRlmyHdm0S8ig1w0+0SR2iMNphNF55GkX39Lg6N99MjsdPCZff6NXZQFJc5I8zdQpuMy6cMmmdffpGGK4bX51HGiFTZfL3Arv27eftnbzLZP8S9c+fZZgTozjcZ8UXwdPs17H1i2w4K5RrJdFbaWDw9Hbwwc539H3uCeNjgYNDFB3eNE28tUzcClLzdZK0IX/nH7/Pu5RvsDfmJRXtoeqI44n107pik4XcRqpR59dln2T45oSyzzo4orWadXA1mFle4de8uu/btZ/uu3XjFA0xWe+J0KXRPzc918vaFt7n47iXKxao2FnJd5UOWsBqfKIvURpr/9Xc/ywefPIbLEJFdi0quooXG5/cqQ0ReAqVw1gsYNReFjSpzC0nuLCRYSeeoyKRQyJMoFlgp5CgIUCQ1rm4qzdTrCzDQ38fo0CC7d+1gJZUk6HYzffkSzcQ8YyHo8Vk8/sABIt1BWkYNM+zXRb7LHaZc3KC0nuXqxdtcXsgx8cgvcTvV4rXX3mJ1ZeW9Z2JLxyIqZ1ksjo2NKvyw1VSYZoBLF6/w1s/eUnsVXdabElovOx4J/5LweXsCU3iqUcNvGgwODjEyOmzbsLtExLpKtpDUIry4sKhF5fDhw0xsG2Nie7+94HcbSr0Ujr5MIuVWmXq5piE0jXKN9dWEbX2eSzHRG8Jdy2qufKCjn6rl53sXZnn99dP09w8xNDyh8QHFUpkfXTrDyvKyGihqOyC52sKY9NjNgaE2Mm1EGuayHJycECGpD3fDSVewg1yyQHe8izdnL5Mrl7jv8FHNuyjV6xSqNbbtu08ZWnJdpQHwue144qMnDxPtjLGxnubC+be1MPf2drPryB4st4ub569RXFphMGLwS+8/xtR4D90+N52xGA753iTuwO9WppLTFbYprLLEN5w0LZng2jgaRXyFJq3lDMXFDe5ev6UZLt6ufvYdOkhVMrUzWQrZgjahXT1denZkJW7U7STY26kEkMjgBPVmBcMjqZBOsskyT//wOVJ12SlI7kqNe/em9fCXgqGsNHEEkJheIX2Ypq2cFgv+mB1Ctby8rMVBpgiB8YQZp8SYdkvp0fJ5FwrpnxeI68cndYLYgjY01lCtDBrE41G1TJabtL68QmdMjM0MViIB/qWd5VrYyd5wiM9XTIbTecoeW/zWkgAXLRALVESx5/fTb/qZza8R2z2sdte+apOqp01YC4RJo9pi+d4CYdNP0Cd2B22xPsTZHaMUcuMd6KZw8AkV/Mh/d3nsnAPpiv7d7/0XOz6wFcBZqzLRaXB8aoir0ylVE4rTZaNZ5fjxIwSDdjXVdKqb97h2e5qy7M48PlxOB90xL4NRCFlZTu3dxr5t44yH/Dxz7hyppomXHl44c527hlPjRQMy3jvREbxeKbI4O0OHO0zY7VfqWkxujCggNfpTVLty+Ml62PYMUn1DvakvYFuun/jHGG6CDYter4MHd0UIeyAougFfiIrDiycco1RpslhzcWW9xlyhxr3lFRU7iv1332Av92bv0nA2cIh3f6NKPrlEf3cnKzdvMeYJMNR0MRnupCPW5t7sHN19wyyurdNoO3Q5O9ewqMVCeIe7KedX+NDufn71+AGM4hrZlkkjPMI3nz3D955+kVA4ypEOk45YH1V3FE/PKMGxQfJWjX4aXDxzhn379ylbwsbBu1hOFZieX8QM+Dlw5AhuySMRHU5F7EPQnZWGrTfqnD1zlkuXr2qHLMs7Ud/KDkcuohi6et1O4p4Sf/qHX2TPZDfNdsnGaHVxau91bANDYT61sSpl0qs5Zu+scWN6jVTDSa4ptgVO8tUS6XKRqrNNwyWbRhetrL0TEhhHOjZpLgaHhoh0xBjo7WV9YZb83E12Rl3s7gvzwceO6vTaclVxih23KTG5ISqZNfLJLDeuzXLpborQzhMUIkO8/to5FhcWNmNEfe9h2jkxfXOhudODQ4N0aZEw9HBbX09q1yjd/9bksdVJyiQgh4H8rCqUdEBvV5wHTp2k0azhMcXgrY5hClFETP5C7N+3T1lj8v6LPkI8mraYLlvFRuAIw2kjDMV8wWaFiTGiLM5Xk+TW5mhmEpQLZapNJ6lcle+eu04sFlcGkDCmLl68SiadVWdT6ZZ1WhBpt7DJHFB3KytUG0TRqQgN2W+afOJQHx6h5nojlCptzr9zTdXSfWNxFUxeuXyNjfUUvf1DFItlWsEwHjGrkw67biuYo+EI9z98Ao/PQzK5wZkzZxVqkyjb7VO7lUn36rOvUkymadey9Ha4eep9D3Cor4PBrjgd0QAOn4OmABGiMQh04ZQcBdq0hPkldF0hG9TKODN1stMJZq5Mc/fOHG2Hiz0njrJ95w4V7a1srLO8uqL0/7AnRCGTU3qyw2fi7org74kT6R6h3ihhuIVcYTA/u86F81eZWbOV21Lkpeu/dfsWmXTmPeKGfdbYTZY0/pJ/Lc7L8uwuLy9t7kBNjaOVryksOXFx3ZqG/jsdhBQIebC2isRWgTBMB13dcb0pYku7srCkBcLwBbnoavEtR45kh48HQjE+mm8wIP7ikjzWELaaBGa0mZlexOUxCbo99Hq8zBfXCe8YoLcjirtUJWdVNguEh1bdYm12WeP8YjEfTgn7FipZd5xmhx8rFqJ65HHKtPHGozRUVSTe7W6+8qV/5bvfe5p2ww2CS1tVJgY6KbQkPalC30APw0MD5AsZAkE/dcPD1es3uHtvhopQTA3hg3sYHYqwd1sPE90OgvUETx7bS2ZpgVI2hG9kO5furnLm5cvkqybTHhfJSpGg6VOsuzMaolGrkEsliZlhwr6Q7m50UlDfE8krEDsHe0Kzr7mond1q0+2WwB+PhaNVItSosy0S4djkCCPhpqoxC60WmZaD0f1HKIugWs4AACAASURBVOHixuoKL//sKvPpJjVDBIbdpFIZJNNK3rCmWEBTJ1fOIQdNXyTM9J1b9IaC9Ll9dOIibngImWVKlSqxeKeyM3LFEoViibWmn2yziLfDYPtQhF8+tY/JgAunq4uKK8RPTl/mjYu3VQMhGpZT/aZaD7dDffTtOUTRAev5FO21BcJej47QctBI9yIHilhMXL15h9GJCcZ37lTDNymb8zPzrC6u6pJaVNRyCL1x+jTXr92gXpdpzfdeWp0sVU0t0BYdrgJ/8G8/zZGpYWTvpq+qKPNwUMhLkyBF2EexWOH2nQQ3b89wb3GdVA3STQfpSp1AzUVZOm5Dmv6Aupa2BepsCwZs2F2ax6PiI+neKk3xIjNwtxoM+h3siDg5sq2P4wcn8cdMLE+DpmHhDnTg8UUpbSyRX88yO73Ku7fXSfoGuVN0Mruwpo2McNcFJ1fBlcBiDdkT2AVOPmyftKaymNSWwSWiuJL+f3VhFS8p6cI3aYzSQQrBxGO42Ltrp2aTOJxNXPI9SVHtjrFj73ZGR0f16/0iLt0WVbksYjedgeVzqq3/JnlF8GplPQrVUpX6DXIbG3zpL/6KVt1BqSIM0RjezrAWCIFI7t2d497dWR0WxG8pGA6RzGWZXpizu3CpZKJLkV2MaugsVblLk/ob+7fp9Gj5A8ym0rxz+44KYLcPdWmmQi6dJxqIEPKHyYlmQndkLtwSfytMo1pDQ5oOHDlIy9HWTvr8+fPawR88dJDxsUmS61mef+El7aYtRwOX0eChg7t46sRBjEaZuB86Yx4CAQfekB8jGMPp3XzY7G/dpuSmS2TX8yzcWWX63qpGz45ObAd/TRsLoUnfnZvR4tLb30c+UdDAINPt0cbE29NBqK8LhILsFNM9qNfg2pVZLr17h/ImtCX3V3YG0iiLUlpyWeTX8o7I+6b3rNkgX7atjsTaRAqCHSjm1EAtq21LHFS4vPn753K/ADHdOrlTA4NsXq29DZdfR+Mh9U0yXW7d1q8uLBH0B3CHOnmuXuC7ITFS8vLJYDen8nm6RGSkFgfyoLnIpsssLSbwBYIaHdln+pjLJ/BP9NAvFsvZEmWjQai7i7bLQ6PaJruaIpPYYHCkG5/Tow9fyWFh9EQ1VL5y+AHM3i42aBKIdiJyWkHlX372Lf6vP/kTScTQ1C7DIZoCl8rTTdOttNqenk5lUAWDPqbXc7xx+g2FKhqNNj6fLUx69NgJVueucXxvL8ORNtXVBQZjcfKOPr5/5jyXbs3ia4TwhXq4WMjoASECsZCoH30mZXF5bNToinQR9AU3qWeWHip2RW9qGI7cUDUQczhUtNJqNlSkFesOMdQdIdaqabBPt8si0MhRdXl4e3YB38Ao2+67j0SpzEwxx+x8gncuz1Bs+sAjxmB+1mau4fF78PjcxHqilBsl9boSSu301Wu4K1X6/H7MRpN4MEjZ8OhoqlnSDqc6gAp9MhZwsHPXGC4KPHDfTu7fOY67Wqbu28M///B53rm9yKH7H2JleYV3z5/jxKALTyROPdRN57YptWFYX18lZJXpjNrMLel4txb0dZeXF199g91TU0zu3kVF0qyqVd545XVSa0nFiU+cOKEsnXPnznL1yg1qtYY+/Jp+JQ+z+NuHQrQbVfp8df7Db36UU4cmaVRzFPJZOuMyvflU1FUq1rQ43Lw9x0sXlriztEyy1qToMrG8fkr1Fr2Si20YZAo51a2IiaTldBAPCM3bUsdjhT/cbjsoK+i3GVDlPDs6g1ogDo11s2M0ztC2AcEJaXucuATK80WorC1RSOZYWUzz7p0NXriRYNURoSQrLVHUC8a9qUWSLlC8lwR7EOxYJiLp9GQKa7clKKquEIIU3S2WyhZ0qYd6u6049K6dOxUeMWWJ3SgRjnoJhd0cPXaQ3v4encjl51EF9XsfwmK0qZN2Xn3NVu5WRK/QUEM4KRZjIyOMj43rlFZo1lld3eCLv/27tFtuensGMT2yL8rgcgmE3dZ9pHzvMhHtHO7T5b0kSP7kpedZSyU1IdAtcHNVbGSEwGGjGVIrHu/oom9Asus9asn/7r27+ONRQvUqw739FHMldTYWQZuQPir+AOVWUyHyHROTeq4IpLLv8CG9r7KbFGNEmQqPHz9OPNLNnZszvH3pHdoGlBpCnAhwcNsgf/K/fB5HNc/69BUCrQKDUbGPMTBD/veccG1LjialYoVSqsXc0hqzKykqLTdDozsZ3zZJw1qnVq/ZNvWCVvT2qNCunGpRK4mhpJ9srUzH+CDerhgtQVA2RcXNhsFPf/wGK4tZvQZbMOSWGFLeqzt37uii+r395mbkabZY0EZDnhe5l3K/lf666fklf1YmUflc8nlvry/9wg7i1C4VysmhJRdLRhWpPr2DXdrtblXgxNKK/nvLH+f7VoXTO6N4a20+6wiwv5TBLz7cYoVoCffAw3oiRzZTxjBNTdIa8Aa4l1nGO9bFSH8PTklPctbxx2OaqyqtWitf4/a1m2zfO07UDCjNzTI9GJ1hCPjZ2LmX2O5JlmVHYgYIOIMUVzPMzy7w0jPfo5he5eqVW7SJUq6blOoVXdyIl1SrXSMUDijkc3NhnVvXr+Ix7JHZYzjZu2sHRtVkZf42//aLnyZqthmO95BYWOe/Pf0iF0X67vYyHu7D6w5yrZJRCqtRbxELh5D4cRHNxWNRvKZ4xItxnC08khuj9hfivuqwr7V8CAwgY19nZ5CPfPQhHn7fQ2rxUZyZ5vrrb9CFA1+hRMHt5/TNO2RaDY49fJJALMxCLs+xI/fzZ3/+JW7NZig5YnhC3QS9QitscunaJbwhD7v27+L2ndvMZDLEhDXWdNLjcpNfXaNaqrKCGNrJOSQbmTYhv6mMiCPj8Guf/Ajueo7d42M4HG7ypRY/PLPEK2ff4eEnP6pZvGdff5lcYompaBOCIbr3HSM2spPV1XXmb99mvD+KyykeQ0LBE/aW11aAVlqcOf82vQMD7D9yWHcv8uKefeMMqwsrmoHx4Q9/WB/kV155hZmZeT1wpCjYKV3C67cwJBayUWU42OT3f+1DnJwaI5VYILWRoH8gTjAohoceyqUm83OrnH7rIs/eLOqE0wj4KIrbp+WilC/SYXp12SuFQOmKChlALOjTpbgcknJobi2M60LdFZuOYo7JuJ/dHW72DXUw0htkfNcIvqihBWILYnKk1ilnCqyvFbi1VOKHF2a4mYeKsNja0qj49GDe9CynXi9tiuO8+t/VqE9ZSiaNuv1syfMjz5aI5aR73IKctuAnKRJ93T2MDPbT2y950PDE+08Q7wyQK+Tp6OnVQ2GLR//eiYzAUE3bYXUz5F4atkaqqoKsTCqlf27H5HZ2795NrljhlTfP81//4V/o6OrmyKGD9HSEuXrlvNKTa7Um4VAHXm9QJ4ouv6iqIVvIKz1VWEaSy5ETGGR1hbKwlwwndRHLtWGwjTKzxNplI5dWC43uvj48+SwdEj6WTJEtlBgaG2dpbZ1CCzxeP9FQmAdOnMRtOViYm8ft8zMwMsLp06eV3SQ/41Of+hSW5VIo0xNyEeuKa4b86nqO8cEO/s2vPsLDp47irGSZu/AWzdVlBjoiBEyHTpOSdS4wseh7SrkqKxsWd9dWyNHiQ7/0SW1sAn6/zLJKSpHCKNZC4mEm19cq+bTRkIksV6/QvW0UVzRAW/aItjMm9ZrBP339aVIbdczOkCIPAmHLvRFZQrVS1eKwuLSof0QgWvnc8rxsZZ6LLkImVGk2dIeHQxst2W/JTkKeQdnVTacTPy8QV49OWFub7y2fn3BEeL/CyxduuUezgTdW1qiJ0i7UxzfaRU7vidFZbPJ7Zifbiuu6GHTJbG659e+52VUMCS8RZKXeYNAXYDq7ohPE2GAfnmKNnDhtBgM4zQBW04Gz1ubmlRv0jXYx1NFDdm0Dy23giUcEhGd9cjudB6dIhYIKH1WSNRrJMtnMImdf/REfePQYf/Zn/y/LG07qjm7l12tn7IJKtYjPb6pTZa7YVljIaYmStqZB6IN9PSxN39UX54/+8PcpFYq8/Pw5Tr92ielUmbzHHvV3x/oJe7zcLG2QTWeJuH143S588sB2yM7GQ7PtwNpUqipOKO64uueRfFoZ3W0ygL2bcPAbv/5Rjp0cpekRT5UaMdNPK11g9fINmvNrXFtOEB2dYM/hvSTWZ5m5K0vlKWUHVZoOXj5/m7miQd3soNEs0NPfw93Z28T74lhGm8tXL9OaHGfECGDMJogWq9Q3kpRyOcxokFg4SMjnoVkpKPfd7Wzz8U8fZN/oEN5GnXjXMEupNs+dvcb337zOqUffJxw3MqkMq7O3KKdWuH84SgEXA0cfwBnpo1Gqk5lfxGHl6eu3GTMChwgTR65Jw/Dx0munqTWbRDrjeIMhLRDZDdFntNm/fz9TU/be4tVXXyG5kVGISWAluZ6SoS7/zAvG3KzRY5T4Hz76AA9MjdEoZXE6WjStIj5vBLcrSKnY5vLFm5x5+zoXalHqXjd50eNgYAgUma9i+cTIzIPhtHcN4n0jmL/fY4tE5QVWn6e6iPM2berFuLBaZsAHhwcjbO/yM9zj13TAzoEIbbcDzJDuINprKzTEpj5d4+5ymedvrHFxvUbZae/T5P3bst62Id+6Lj2Fsy4Tvhz6snz0+YKa9ijFYKvLt8Wt4vUvnkf279XPqXYZLY0ilXjcUw8e5OFHD5NMLzEmhd/t068pBVEOG51CxOalbS+4teOUTlOmNrG9WC1y8+ZN6lVRCLf0n+sbG1QzdW4srDKXytAz2M3BqTF6OwMkUzad1hANjiegRp+CxVQra2qpEY91kE9nuPCz8+QyWYIjQ+SKeVL5LNlyUZ0IBOZzNFy4HQ6i4mkmzErxjHO58dTLqttwSf5DwM/NhXnweTHNCAFvQBPc7j98FI9D8kC8XLx6Q/ObFxYW3mMC7dmzh5XkOuF4kPHJQWWKvXXuEoU8dHW4+dznH2JqajdRn0mXw8Xi2xdpbmxg1vNqa+9stvWMlIZ2ZSXFvQ0nRXeTY+87RfdAF9mkCIsNTMNCslz0wHage1S5vhvzVQ3fEmO9rqEB/H1x2gGTts/2qcJykU42+frf/wivu5um32ZB2h5Wto+WEDBkYb3FqJL3Rq1lXAY1VVbb+035dO8lgeq9tfVX8rHlx3RzbeEXltTHJiz9DZalWKUofOXFkOmh6XVg+Vx4xasqUWE1VSAfjPD1/DL3Tm6jr+Xm37g62JVew22IhtSWotcrFtP3lujpGWGtkFNr5m1GkMXUIs7hIN2DXfg2fdp9wuGV0blUVsxxeWWVssPF5PgglvB6aw4aHXEKnTHO9PSyd+8+/IEwpj9IoVghlc6QuTvLS8//A5/+1MO89NoZfvDsTartIZqFNsFQRLHb9eQyHl+bQMigmWpRl4c24MHZSnNk3MdTj+7DcHdyd34Rb7SLN9+9yeVbS2odUTRdWOLM2G4zHo3TYZpsZJKUS3X1ZZGpJCa0MnVGtNfPhtM+XOQQE992eZlFeu+0BG2t4TZbTO2f5LHHTjE2OYDlrlOu2p1xRBTXhqmJWWdfeoOLl67y5OPvp78jTnEjwcrSAnO5LPv3T2lHdfr8eW7OLZErNynVvaTLeaZXF3jiEx+h7TM0crIqRT9TxL+WpK/WxFpP4K7VybTKxD0mPaZJVIz1eqMEOsM88MQUlUqDcs2JK9DP069f5ulXzzP1wAeUsnztylW2DQ1x493zFFLrTHb48XR1M3z0FI5wjNTqGmu3bzM61KMFUewyBFqwVad1qoaXp194Sa9WU5hzgjaLAV/LYmpqv7Jp5ENeoJdffpnEyroKCuXAkxFZnldRhYq/jPBIHJUsjx/exRP3TTAacdHbEVB8W0gMYvW+lihw+fKsBkTdMjqxfCEy1SaZTJaY34tVqypmrWI1FdXJy2TpvwcCXi1UQheUqVEOXvk5IrEohaJEfVaIOSs8MBbm4GCIeNRNT183/YO9ClEZHq8e6rVKknquRClTZWatzCu3VjgzkyDpDChdWdLgbIhUIMgybaeBS5wFNrO25T2VzAaZJNwegXLbCpPmC3klPIhZouSE60Gv8KUN60miWLWcZ3Ssj49+7Akeefx+Yh0B3DLySkqZMF82YQbbUtqgXbZp2NLly2Ekk5XAWvVcleRGkpvXb7OytEouk9el80ZmkeW1nFrHx6Jexgb9bB/vxNXukk9AQ5xEAwGy4mGkFM0iAZ9P7TqEcpxOrLOytMydtRZGq8Vobx++gIeV9Bqpcg7atkuxFO9QIEhibV2Dq3Llulpw+2lSlp1RIEzF48faNKkMB4McPXJEM78FSk0kk5w+e9aevHSZa9E/0M/2nTuJd3eoRksWuW+du6CMqxMPHOSxJ/YxOT5GPZfVvV1FonRND/cunqe0lmTf+HYtFDfv3ubC1eu4+7YRiIbYtmtSCQHy3s/cu0uxmNXGRplLnZ3KbhTdg+xsJVhK9gh7jhykEXDjDIvFR0PjRGtNF0urRf7my9/A6+0gINout1unEvlYXVtTgZ1MDLaNiuxeRQdhs5r0/kozgewy6tpwSK68TA3S7GxZcsgLqBPExurPC8SNo6OWfCIR28j4oWaOsqTBTcFo0/S1iDUduFIt1soNZjxe/j45x+qRcfoNL1/0xTiUXMPXrlJ1SmHxkElXdPHWPzzJjcUFNdM6Hu1jdW0O92iIvrE+3M2mujAKXVWWNlJVxd9ffOxJN+g/NEGpVdEc5mzfADcDbi6lW/zaxz5FNZllfHgEl88kkU1z+6UXuXD+GU6c3I0ZivPnf/s0yUKEZjqLYQTxeEOa6FSR7ISAA1/JRabexBE0ifiqHBio8R9/43ESuTBzqxm+/ZMXmd4o0PLGlI5Zddvwm69t0RsM0O0LsL6wSKMJPX12ROsW/qs7HJzvUc40sMNyaIcmyzK/16BSTfOpTz/Jo08co9kqUm1X6ezv1RelLti27ARkuWa4SZeqfP+fvkV2OcGRXXsZ6+rntVde5dCjD1IRvrXbQTQeZmZu2oZwgiO89e47nL92iehgL1PHDvPYB9/Ps995mrVbtxh2e9gZjRJVMU+dFZ9B3OEm0mwR9LqpuhsQ8dIRMfDHe/B2jvH6pWn++hvfZ+rog+w+cEqX3ZKE1RsNc/Xt85TzOeJGi8jQCDseeEQTBxen79LOZxjo7tKHUrNxxZt+k6Jacnl49pXXFG+WaUqsIORhHhge4eHHHlcHUxW2tVtaIOam52nVbO8Z7Z7k8PZ4qJSKGKKrsZoMRtw89fAB9nYbdPgNEpkc6ewGlgToFNrcur3Geq7FrZaPlidE2fJoY+JqNwj7PMrOUQNAYdFsFostbyTp4AWukf8pxU7sLQzxnzD8esi4yxs8vD3Cyck4AVPcWKO2UC0S0YIik6xl1Cmns1RzZdYyDU7fXeUn52+x1HLR3TtGs+rCZbkJ+uVgz1BtuhTWtJeImz+3vOQNiRK1FeICwck1tVW4BYWetrQUW8iA2+kgFPBw5Oh+xrcN8NDDx4l3hsWcQvNI5PrbWgiUHeYxvBhtW5UrP7ehhabClUtXVPeQSGzQqFtsrKWoVASi6CZRXWF9Oa0T0qlDu/nEh08w2Cf7ogHS2Swb2bROBQqt1GtsrM9r2ltvVzejQ8NkUmmuXrrMrbkK18+/Q08grN5qY7smWS9maLb9aiEhrLZ4T6d+P2uJVVZSRYJO6PN7GRsaJY+XO5kSNYc0Yi0NQTt48KCtK5AJ0GHxswsXmJ2Z1WsqUMx9hw8zPj6ue8G5uXkNz5HEtng8ji/k5L/8H7+vzr61dJK4abI6O0shtcGRqV2U11LcuHBRC9Ds8gLdIyNUJfTHNOnr69VrKOdDMpVkeXlOn5/xkVEmR8d1J/LMT5/h2Mn7ySbTatTXOdRPWcw1YyHNwHG5A+KvzLvXZvjqP34H0y8aiU6l70rzKbbgAscODw3rNbl8+YpO6FIsxNVVntV4OLoZEGTp+kA0MFJgFlaWlDRSKNheTDIlClliMfsLS+rVx/ZYSuGTgHiHUy2Upa1YSJZYKOVweWrsFSWk5WbdCc9IAI4Yak2N0O8z+Kw/wKn0KjEx1XIEdFE6v5piLVcm0NnHW9ev4TN9fGh4J6XcBo1wm4ntI1CpUKjXdbPuDfioyx5EGD6i6ru3jOvYDhYDBjeLVW6ZHm56HOymnw8++jjOmoigqgyPjCALmLXLP+bKxbdIJlb5+FO/wZf+4RnW805ijhzTMxs4nHFZa2vQiS/oo8NlkkincLiahHw1tnW1+fwnH+HcvQLPv/wmqVINyxfFCMZJpPOaj+0zPIhzTW84hFUqYdXqRGOdar+sXlabrCTtQJ0GHu38NnnR6lYpbl+W7jwmd47whd/8DJajjMNZwxvyqShQ1b01mTTAVFaTm7LPJGSYrEzPqU1IanGFN155lV/91K8QCIq3ipNCMUu9WVUWw+z0Ejt37dLCG4pGaIkHUigEq0XW52YJOSxCotCulQiYbtYiQaKWCyuVxWo1qfpgeGo7zUxB2VIz2Qpf/u5P8Q9v48TjH8TnijI3fY9KNkNnKMi7595UqGr/aB/hwSFGj54gWWuQXluhvL6Kf9OqfItVsbWHyFlOnn/tDU2/sp0sm/oyP/b+9xPv6n6PuSMv2AsvvMD89AKG4+dYue4CBE8VRahkV9MmaBV58vAkR0ZChI0WpVqdcq1A3YJUtsGcpP3VDO42XeTqLgptk0qjjWkI516cTMUbyz5gpaDponjTOVYosnKjtw5qeW7LxQIOf4h6w8IqrHL/SIAn9o8w3Gn7G4nIVEwZZaSXzrHhrFHP5mgUK6ylyjo5mEM7ePnidV585RxuI0697tQEsmZblpny822RHGwIyoYKalog5BpsBSrZO4e27mnkY6uwSWf56MMPMjE6iD8oU22DUw8eZWBQsqRbWAaaQS2FQIqiwEnSmFgOW0MgDZs8jyJQFGM+K1lVq47l5Q39uUUb0j8wxDuL97h54R3Meo2nPnA/X/zch+mIunQ35jY9mD6vBuio/1ehQLXRJCguDYGgMpbksEwm1ukcGONrf/dV3n3zbZx1YQB6yOZLeCKdJNZWiIVNGpU8rXqZ7niQvq4uwmYAp/wg3g7euDnPctNpQ3u09ZCXaVR2YOJ1Jglvt+7c1uxluUcHDx7SHYp00nJorsk7NCdsq7v669/5vd9i36ExvvMP/8j7HziJu1ajw+8jsbRIb0+c/ngXjUJZf+/KeoJ7M7NYSN6CW9XRW666Qu2eX7xHu9Fi+8Q2TIG5ZueYm51l74H9LM8v6MEd7e95r0BY1RKW06s6mh89+zo/euYVxiZ30983rAt2uWfSzEgREPGj0Pfv3rmrHkxCEe/r76OnW/aS/vco1PL8yPQkf0YKhMBzMmnKcyTvqDQLb1w8//MJIvO+XZYISqTvFQGW7L4y+SI3JDxbXARbOY4O9NPT0cG75RTfzmaZ6x8i43fRE3bzkaiXD5XSdGbKNBwRnB4/txdWqbhMNsp13r5zF9Pp5PGuMfpiAayog8GhHlkKULZamrYkQg5hjQg+12g1mcuvk9s3wW2Hg7sLGRZyFZrxDj578oPs3rlLH6a1hSX27txNMZdn6fo31TbhG1/7Eb/xW7/Jtbl1fvLyWX7/1x/lzLlbvPzaTQzvAKWGUxWdw92dpBOLtOsZHji+m6G+COGghy/95CxJEa84DcKxLtxenwrHjJaTpqQyedzqkx9wuYhHI6polbFMPdk3Ozy50G6XxHjKYSb2DlVMr6GmazKFhCMBfv1zv8yYTFFeC59oPhxtStUSieVVdaUV9ahwtqVAVII+5XHHfAEKyQwby6u88eLL1FezeL0eBgYkQ7xJICALTpUoah7D4UOH9KFztlFqWy6ZVaGd7EpMt5NYR1ixVl+8i1oiQ2l5QztyqyPA2KEplm+tMb2W4AevvUnG7adjcgeje/bR4+9mdWmBfDJJzGfy7rkzVIsFdvTEiI6M0nfgMBuVGrevXma0s4NowEc6JcZ8MX1w5aEWtk66afH6W+fVKllYLvGOLu4/cT+DI6M0xDzPam/S8Vw899xzzNydwe8J2F5VAtfJcyOqanGJbrYxXeBvF9nb6+XRPf34LCm+DqqNklqnZwstlpaKGpQkIVSr+RY5y0e5ITCSgdcjVhVVm3YsPk2bbCV58RWmEezYZSud1UzR6dRiX265aTndeFpFxv01PvngPnb3WPoSir9NvCOuh4fAnHVnU2xWscplMvkqVX8H3VP3UWrDd3/wPM+9+A51gtQdbtouC5dHpihby7AV/iTThEwQcu/Vn0losLK4lxCfqrDkZM8mill7eS2Foq+ni/uPHiIY8hCOmDz+vgfUZ6vRrincI79HlpxyTeXnlom+6pC88Ya6AMizn95IMn9vllayxjuXLrO4kmB2aU0PerfXT0pkS9UcT9y3gy985gNsn+zCaTZpBbt0+S5QnTSi1UpZxWl4goSDIQIiwBO+vlBVMxkC0QCZ9QzvnH2XtZkEV85fI7mSVNt88YXqCLkZ7o0y0BXG73Goo2o2W8LydLJUMXjx+gzVUAdtw6GNg8CCx44d0+9Bfs5wNKK55pcuXdTrKnkjcngLyCnPZnJjg9u3b7O0JHoBkz/7qz/hjTM/xed0cGLfFJ5Gg8F4XDPOb925pVRsgXOkCUunU9y8dpNG3t7lCMVYoBxZhk9MTOB0tfTZCfuDKt6bm57ZdIANU85L8maB7Qf2UvUZEPLhatZ019dy+vn7b3yPMxeu4vUL6aZPm1IRMkpBk2lWmisJEVpaXNSvOzY+rk2JFqi6rbreCobStEYxVHW59J0UyFbeATnHhPH4/JnXf14gSu/fbknHUG25aBnCEKiwvJ4ii498s4nZKLG/rxdvvINvr9zmJUcFz9h2PUhlCXd/3MNTzTqD6wUa+MHh4d78Gg5/hFtzy1xf2ECMEJ8c/l81gwAAIABJREFUGqcvHsTZ7aF7IK6pb7Wm8I3FGTukeatCpynUqrzSSHM57mPJ9GOtNSncWmKwu5tPfO636ert1TH4xuWr7J/cSW5tg3fe+ArHDx/h61/9GvH+EXbcdz9f/sa3+JUHJex9kr/7+59QqIfICT+73mB8aJhadglfI8kf/sffUQHaV//520o7lD2KizbdnR1qEpbLpmkXhYco8aimms11RiMEJClKupZNUwip5HIQyMU3DZ8WCHFhbYv1QD2HaTqVf/3wYw/xy7/yac0bdjhbZLJJCoWsJubJS6LBEOI0Wq8TCIVpi6VGo4kpEZT+oNpD5JMZCvNrmoNQLub1wDBlwS3W7M0K586e5fFHHqW3q0c/n8A1BVeLpfkF5u/d0wXw4vKi5uZ2OZ0sXLlN3BvW5bpvqJ/uXdt4991V/ul73yfc168eRKvlKjv2H6Az2MHNa1dYm59navs2zrzyEs1qhW1dEXp37KBr9wES5QrX3n2boY4IIY9bi0MqnVJ8VJSdcuDmLBdvX72mjJhgIMTBg/exZ+9eXe7L8SwP9lYM5ptvvsmldy5jurx6T+SS28Z20mlDRShQzRphKmyLWjx53xgRp0Syym2rS4wU5ZqLldUymVyD1VqJhWyDdNunEKK4mhYKYgnj0YNE7qHgtlIE5NCQw13urRQHMa0UKEqKhc8tGWEenGaIRilNjzPPJx8+yIPjtqZAmgY5OOSQks8hWzp3o0YrlyGdydMKx+neOaUxuWsbZf7yy99jeq1GThxDxbTPDOCSBfamonwLxhRLbCFbCF4snaqwl2xLZvFUamtA05bBnxSKgb4eHjx5nFDYQyDk5gMffET59ZINLmJCoTXL9ycsGLGaHh4dxhcxbbGaWNs02tTyRc6dOcebb12mWK0yt7pO3eEiV62SFEsJt5sPndjHf/rdX6evy4sraGAFTBpSGOTzWKimSiBUISE4AlG76AlpQYwGqzWyafEk8uIx/aqF6Q138s7L53jr+ddoSbJlPEo45MU0WqqeLxezNEtl8jUnZaOTG8k6d4pV8ppN0qChZo4GJ0+eVChJPoKRMLdu3+bylSt6KH784x/X31MoFpQAIU4Rb54+rdCn3L+h8W420tP88R/+IRuzs4Qk1MfhIOL1qahzct8estWS0q09Dhf3rt8kubiip4JAS6NjY/peyg4rFBZXhSD1SlVJP6V8gf6+Pl0iC81VDvr+iVEqXieeeBiHJG86vVTbHr7y9e/wzpU7dPeNcODAYXXlvXbtmr5LR48e1eJ77epVNei777779P2RvZE0CVJ85HmWF0eYePJMyrQhwV8yUciv5WdNpdIqHPzpG6/8QoF4bMySDIFq26Dm8LIiXjTFGnW3n9V0kk7Tze7+UVYcFl9ZucnqaJjJbZMk5jYomG2ObOviqUaLiUSetgTQ1GFeLL79HawkMqQEnolF2eeJ0GgWaXS76BnrVa8Sqk21FvZtThCy1RcZ+iuJNGd7/Vw1XfgKLU71DpOZneHhJ3+Fjr5uYj1d3L52g+09g1w6fY4XfvLf+PiH30dyfZmXTp/mU1/4Il/95++yN+DhwJHH+Luv/ZB0Rczs/NTE+C7ahbu4woHBAJ/7lU/wo9d/xnNvXWem5NOur1Up0tcZRQp5MZuiXmphGiZ+v0lnLKzOmy7RZ7i89n5BFbo2FCAPlml4lc8tP2+9mccfcBKLBzn50AkefuIRQqEADqdQyqqUJauhUqKnq0N3D6KoFItjeYhMlwc3HtzSCQqLRsZJ8ZSRl63tVFqd4tEOcYCtKc66urzE4vIyI2MjCt+9+vrrijN+/FO/JOA1P/jWv/Kpj/6STinZbI7pa6cZjvUStLw4fUE8/b3MFbP8xddfoquvn8HxbWzkCvhjcXZP7adhtVman6WYSuFq1rn41lnVgYxE/Yzu209wfAdCrpu+eZ2ReIymLIl/gWO/Je1frza5cOUqMzOzbN++g6NHj+uDKgVaYDH7zwil08XVq1c5e/ochhRk8Y6R/yfLahFoCVlPJotGFWdpnUGzygePTNAlQ6mUBkMEWAb5kugy6uSLTZK1HAvZFoslB5mqUxW3hnDGLfF68uqLKl9fioWN/9tTouL0DodttCiCtEqemiugRUYguy5nnscOTvCpQxHtDKVISESo6hWkgxNGXr2Co5izKZEeL7279hELezn/7m3urbT4l2cvMJuu4QiFlC4tQsGtHYQNKVg4Zbpw2RkOWx8q5Gu0tb+QDlIOEPm90h3v3S1aiBDhiJd4Z5B9B3bQbFVIzC9Aus6lS5dV/5JKptRS/H1PPs7+A9s1vCvuCxJ2eyklM8xMz/LDty+pgDCRL7KayVGQXWK7Tcw0+Pe/9Wl++cMPEI77qAUD1AJBZcVtKaM9llPGPbXWaPptk0DbVbel0LIwBwVGNDwG5UqRSjJFtO7g7NPP4VpPYJqGwlViaSFqZKE7CwRTaJoslTxsOAK0OzrItqsqzBOBpLiXCjy2Z89uG46pVXUHId2+3EfRQMg1kqlRCA3C0JqbndPGQO53rNvPwHCYP/oP/56r585ycPt2vvwXf8GvfuwTdPo78PbGaZhOxft9TjcL96aZvn7jPfFZb2+PNkWqbkaaFhdz92aoi9YoHNEdVSKVVBaUPCdVp6UGmpJvIc7SdoFw86Wvfoub08u0HR52bN+jthjrG+u6g5IGRP4WBGFoaEgndJsFJ8+KUym08iGN5lZEqgrnAkLHt6ddWwhqq/K/9t1/+XmBSD06YYkzYQM3KaGeVlsic1Th0vLGMuND/fRFeji7uMZPrArJnXEe6OtjZLXCG5UU2f4An4t1c2gphU8Osqpt8e32R2gaJnmXk5VyGSuVpt0sMbKtnz27tuGoiIYAhEsudgZO04NT0sIsi5+tZPlxMsmqpCENDdJKr+Kspnno+AfpHRqhf2CYgMNFeWWZb375v1LKbjA60sX+/RP85V9+k898/lNcvnmBWxdTPPTI+3n2xTdJ5crgdlBrVYl2jWomwN5tg1QbZaZXN9Stcy5vEQuH1ee+LxoiaFjkU0mJMCIWFQ63vcRX+EMoiS7PZjBHfRMGsMNwxExQXEOdroaG0OzcPsgTj55kz31TNH0O5caLCKhdq0oQL2GXqYE7icS6fdNVDSv8Znmo7KByyStQcznxzGoKBGPQrIknTpGaZE6ImvnUCbxdfkL+gIahdEdjiKm4FJ5sbp3lhQVW55exhHkVjiibIuSQHUCAJibOUBdr9SY/fOVVav4uevuHsVwe2qLaNYNMbN+B4XUpayKxus6OkRFe/sn3oVKgryvKnsPHCQ2MMbe6xp1rl9kzPoSjZbMpNM620dC9gRxcZcvJzXszzMwt8MhjTzC5Y5d65+SKRc28thfX0t17NID99Zdexydxmarubev4L4W5Wpe8ZVMX1Z52iQ7yPDY1wkDYwLQkD0EccYUk4CKdKZMr1tkot5nPNpnOtai6AjjcHn1xKuXsJiXZPnzlpdta+MrUYFM+Df3v0mnLakkIji7RZ5TL+NoV9mwb5vMHQvQOxPF4ZdKQnZQHw3LT8kCzVMIU/nmzTa7RpHdsm7Jnrl66jtvbydf+9UVeujJHLdiNT5S0QglVIzWbAiu0RnELVRfRTebRljNwtSGBO/ZLriFJlth0CLvOoFGr0ifBWQ8cYWS4C4+nzY+/9W3aa3mK6ZSaY5bLOaqtJvHOkOpelpNVju3eyfHRXiJug5HJ3bwxP89b1+5waXaFtWKZdKGkKEDIC//b//QUn/nUo9RDMRq+EE4JLJLMb4clADaGJdbsNRD1rsPSg1s+ZHqQg1OgMsOq6buTSiTw1BvE3V6unHmLhSuX6OnoxJL9Y6NFud6gIVY7zhCJusV800Gro0+nGqfloqurW0VoqnivVOwDU9wI8gU2Umll8Mi97OzqZGx0jLZVZ3F5gaWldWVdyfWt1ArEoia/9umP8LEPPElG3I+DAf7iT/+UL37u84R8AdUtuMMBzWcXLF+ys+9cuKLmozIZBU2/EmoEUagabXUdkMAwIb4PDAxqkcuk1pXhh2lQbDeY2L9HP2+ilFaLDYkK/uu//QdW13LUqhJj6tdnX/YOIyMj9vJdG1TZmdlw0paaXt4hp/riismEZG3YuxZVzW8G+dnu0bbrq1yrf/rhd39eIBJP7LYEAy7XW2xk8uAW18Y21WIel99J50APhWyVl+7Mcy7ip7JviKd6+jk0vc5PmwXODob4WGcPH8pWCRfK1Cst1tIlKqafmXyBxVyOQr1BwA1BZ4MD40Mc3D5Gq1xS50kxu1K+trA85KHH4lIizb9evMMt/NSiQYrlJI3qBr/1a7/Ntu1TjA6O0+H2cOGFZ3n75ee10/J4Gxw/sYc//7+/xyc/8wCGN8M3/vkyjz3+IV546TTJdJ5QR0hjAJ2hHlbXE+rIKMXJE/BTbdbZyDeUL+5s1OgO+gm4UPjEZ4bxSbLUZuLbVtcmL6+McHKYCPVwKzBe6IBeUXA7JM+7ycOnDnP04BT9g92EeiKsZNN4BB8ULUciy+vPPIezVifWGVc/l3A8potKX1gEgsHNxDNLIxjLhaKkUFIpCXWxqkywfKZAYnXNDvzodlPP5egNhQjKMrpYxBJLaFdGF1Zdgp+Kelo6WqHCCR0yEqfs8pNquvj6939Ky+0l3N+nexjJRLh2d45jDzxKR5fsO2qsp7IsLK5x7MABfviNr+KqZJXy+cATH8AIxCiWa2Q3VvA7BRPfDKPXJVhE4RDBPOuWk8WVNeaX13j0iSeJ9/SpH1Ymn+Pdi+8yPX2PoaFhxY+FH/7s08/RrDTf0wvI0lEcWnVxaxj6UluNAsF6llO7BtjeEyGATFdyMjT1a+aKZbKFKhtFP3PZOvdyDYoOL21pbNqyqLWhGhnNG3VbWarWGptKY3mp5AWSr6kFr2kX2lq5TNjnl/5D7RJ+53AX45NdhKNyCLYx2hI2b4JHvkZDD7B6y6kQqz8So29kSKEJV9vgwvV5/unlt1loenEaIaLhqHZ4yiYSO4zN/Yc0K9I9ShWVqUd3EfLvsveQeyw2Gx0x5ufm1d5CaLD79+xg3+4JhnqitGp5fvrd79LRcjEYDRES5M5Zp9IqEIiGSZc8vHp5icnuGP/zR0+SnJtmYv8xZmslXr98h6sred66cYdcqWyzhWJ+/uqPPstDjxygEh3EMsMELFG7y1EoBaKl90HsaES/I8I5OZy3Fu/ScAnTz1VdV+v1+Vv3qGVyTA6NklhcZmH6FhFvkGqyQKveotqwNGJ0veZjsd4k4TW4sZakXLY087l/oI94Vwejo2PvaQNEaTw9u6CNl0BKW/slKVRuTxunGyKxfvr6hwhGg1QaWfo6w3zmw0/SG+8gtbRI0HBy9Z23OXH8KLVGTd1i/eEQYj8nu5tapUZ2eo27N27hFspyQ8z7WnicLhpB03ZVNU3dTQlaIZNe0HQR7eqk6XZQspqqEBcxXTHoJCO2Hakq/+cf/zmJ1RymJ4Q3GOTgwQPEOjoIh0I68ZaKkl1vO2HIBGGL3my1vWPTWUKKZTaXtUO06mLGavt+yT2QZ8wWY3r523/8+1+YID502JIOS7KBC6WKWvHK4insMoh0x8m6LGZWU5xeW+dyXwTvjiF+PdrJodkELzaKPBM12N/bxVOWi7FUUT1YRFh2tVDmrY0NPMEQPSKylU6qkuLwnhH27x7VhCp5tITx45Rv0rIFPR7DTbJU4euvv8M7FRdLAuF4XcS7o3zhM58lGuuhO95LO5fhpe/8EyFnk1K+hduscN+xcf76//kBH/3kEYLRMs9/9zrHH3yE1392i1zDoCQYXLXMUrGsB4bLbeAWa/GAn1qjTnqjoN5K7XqVvo4YLvHecTqIhDu025aLLxDJFl1TCsTPPXrsLF9hRjSdYt9VZ6i/iyOHpti9e5xwNIDfKxYJJTo6+3jt1XM8/f1naRdafOLDHyQacSvnXB62trA4XU48Pj8O8XoyJPnBoWOpLKDF2rqZl2vdoFwVQZgBTg+JjRQrmTX2bB9l9sZFeqMmRrPIQF8nuyMtfB5Tl9YiGjKFY+90UnN2UENov22+8aNnWc6V2XXgPtqGi41MATw+ig3YPnUIbyBMuZSmrkIqg3gwwPe+/hVibnko/Rw+8RAOb4jZhSUquSTbhnqVYSXXWjr+LbGOuge3nSwn1kkkMzzy+JNqlCZEiY3UBj/+yY/1Gsufefzxx1V38dMfPUMxW9SHuyQiNjFc2qK61qr4wxEatSJmNcPBkQ4Ob+sn2MyqpkDYWWovX6lRKNVJln3M5erczTZYL7eU5SSaCnEv3rJPlpdGXjTZm0gDII2ALU6SglfV5yAQlLwPm2YbMoXTX9Ki+8v7Ozl8YIzBPg9Br+R9y7fqxmna3kKtpkwFApPUMQNB+sdHuXj+Heq5JhXLzzPv3GKuJgHhcY39lQWq4ORbAif52vJyyz5GoA17snVpgyViQw2GKZdVDCa7n3A4yp5duwmZbmKmk8XbN5m+cZkJ2S2WS0p37o/4CQQNuofi7D92hBurdb76ozdwljL82qldJBdmOfTg41xbX+Tbz5/mxkaJlCAAVlsPyt0Dffzd//4F9k4NUgz3YZlRAlaVZtuwU/zEtqRaoVEpk00lMcNBjf6U+yLFS40Ga1W8xaR236vzi1Qzefq7evS5TycXyK6nKSTzKsCt4iJVrbJa9JNsQ3THJO1IjGvX7pKYW6UoCu1qWTvs++8/oYVd4ErJckmls3p9FAkQvyaPh717Jxke7sdlhMgXKzjcgoDnuf/ofu4/NEU2kSDgclDLZTVF79C+Kduu3GtiGU7VeUhjJ04UjkKLK2+/SymVwai3ZTZXt+aa9KOyEHa7GRwY1L2E0F+FMNA72E/DaeHyeZlbXWJi+yR0S3pgk3Sqwt/+zde5d28Fvz/K0Ogo/QMDNkRntW1Rp2kSifp1alLSQs2GnHXibokXnJ09Ix9bDY6QPeTZtplMtqeUNMFf+sbXfl4g1j5yvyXiHwmekN8gCxV5Mbu8QVo+L7PtJm/dneNGq8HtoTCD20b4TV+YgwurXLFa/INYdo/38ZGgn73rBdoNH69dneatbIkbbpcacu2SoHun5FRnmdo9yPjOARw+JzXxGtlchAneKZ5Psoz1Opy8s5Ll+Tur3MiU6Rrfxn3HjrF/dBttyyDkD3L34nmuvP4ck30dLMwm6Bnwsn1XJ1/90mk+8ond9A97qCYcWO5Ors4WuLaY5dLcIkXBL91OHWmleoowUAQrujhdTaofilR7v9skGgwS9AV0B6CQz2bylo3vtXHKQltGY/Xwt2l1wg5okGPPnjH+xy98gZHBXjXN2yimcQZcNIQdUnPyo399jlSiQL1sEfX5Obh7Qh82Gb1dMo143DpVmdLdiOBO4l/zBVWzi16iJY6VDhe1toNsqc7SWpJrN2+RzWd56ORhPvmxxxnp9VPKr1AqpLDKNT2oxNXSJWEmlTqm2EGXLbLFMj984RWWcwX6JnYQjMX15crky1huL9fvzfOZX/9N8uUqS4vTHDh8lFy+onDJc9/9JmFHA7/p5MDRk7QMPytrCd3f+JxNIh1RFQDKg6iFYZNvLw6+QhiQju6RJ57EH44qXDO3OM8LL76gyzR5oT/wgQ+qEPGl514mmUgqxKJP++Y05zU91MWd1+nSHGCjmmU4ZPDQvgm6SWuBaDeF9WTQaFvkizXWSwaz2TpzRVjOV6kpnCVaBVuUJi/QVkKXxJ3KgSyHszwjUjTknzK6e/1BxXelYPul4ZDnw+lkh7/II8f2sGvIz2CnV78v2ZW0XS3VxzSqkvVsUCiLStjF5P4prly4wtLtVSxXhPlKnVIkjCM0rBi0/WH7I8nf8jlkJy0HjHy/ApfI9RJcPpmRWFY7fyUYDCnTReCx6bu3cLctju+f4uyLL1JKJdkr3mTVLKcOHKCcWsXvdzB1dIpgPMprV5b59quXZYbnQ/v78SLQxzGuLs/w/Zff4spqjrLTVHGhiL0OT4zyN//5N9g22Uk5OkDbE8Zv1WgKhVq0L7UajlpVp9tmrYrLIyFGbs3iRiajakX5+K70hkIwlUJJzRZDXr+a8aUyK2SSGWqltu5Lyy6TuXSaGws1ipYTrwQatdrMzC3htMQh2VaTHzxwkJ07d+i1kGv1swvvsrC4vHkPHXTEOxAldTzqp1Evs7aWZ20jpRGpvqCTP/iDf8fO7SPcvX5d2Y9rszNMDA/iFWdfmUJE5W61JKZaaeUVsV+vtEmvbXD36nVaYlG/mVzoCdhiPWlG5PAWB1UhPXT2x+gfHFQ0Q4rN9NysmvrV/CI/CJDJ1/nBj18hm6sTinThNr06iaidu6ADavNeVa8t2XmJgE6eCXlW7V2em0ZdjCZtaEkFl2LtoWFH0kxUtNAIdCpL+v/vW9/4eYGYefK4JRJ3q9VQV0xZvvpMN56mk7xpciFX4uLKBsseg3sDJnt3TvBZp8HJRIK1lsGXU2mmu7ycHOnj/rqBs+TiR8+fZQYX89Eg4Y4I20t1vK0apqvNnqO7CE90UfG0qTvaevgJW0IOYWE5iDumq1yCYAfT62X+9ZnXmNi+n4OHjjDqi0uiuj5gF15/nlZqnk4vJNaW2Lajm1C0zeULeT78sVPEuw3u3kuCp5v1cpCvfOcZ7m2kMcJ+Kk6bxijFSRSMQreTIllNJfH7AgR8QfzeAEHZozREWbspeZc/s5XPqivUnwfbiObB9u6xMJ0ZPvnkKU7uO6Cdf6g3jtEVISsiNL/HziJIlvjB937KN//le5SKdeLhOPGuLu67/xgnH35QC6tbdBDFgkJJ8sCnEhv6ICQTG8zPLrKRSrKeTpHO5cgWcvj8fv74P/8njh87gM/Twmrl8WvXWifZDgvfRjOUTTmfSlXt0iqrCb79/R+yUSiw6+AhqpaDdL6Ao1kj3tNPsd7m7au3+PAnf5lytUE0JnBcm0KxRtAw+PE/f40ev4uAYdE3Mk6yKPqQOI5mFZ+jgVe6mM3DXB5E+ZkEJtnIFnF6TC5dvcGR+08xvn2nhslk8hnOnD3DrVu39CV66qlPK8zz2suvMXdvbjNbWkzFPDZnXzKZ6zWKQnX1+3HVC8QcdR7Zv41tZua/KxAyHUsxXM62mcvUWW54WMqWRYeNJYb8lrjVSoCTGNXZOe22dYEdySmH8lZal8Y9iuNwta522gGPqb2+/OVvrvOBY3s5NBxke38Qf8iruRKWs62TshjKSVcnUJx4Dk2dOMbFs5e48bO7uD1xVppVWl0hrNh2SjV7eakBQJvCNem0RfOSWEvYGhzRQ9Tr/P9MvXeQXfd1Jvjd+94NL8fu17nR6G6gATQikZlJkUqWRpLXGstrb613aqvkXY89XtsTrCnbO7N/bKjaqa1Zl9e7MxrLlmzLlKxAkaJIgCQYkTMaQOecX87vvnvv1nduN2lUoQgCHV6/e+/vnPOdL9SsJrp7ezE8MizCV04/d+/dFabb4YP7MLp3LxrVKn78yityP+3vTuMz+/vQETLRyG9hbGwQo+MjaDsWXvvFVfzsxgw6Ijr+5a9/FrpqiQ9bxVVw+fEyfvL+DayWGyiLkV8Bh/fswZ/9yW+gfzCKRmIAbX8IIZeOwgpUWq8TmqvVYJXKyK2tY3n+ETJdGemkZSfFaN5yCU4uJ/g6LUXkWXM92nauWEIxV4UNE5tVGxttYLFcgRvoQbnRxtLWBtayWXAPk6TATdNxYP+Yl4cQMMVWnIfltRu3Mb+wLNeZ7+no6CjG9u+XjG2aTlZrLhotG5bbwsmzR/CvvvU/MbMHC1NTGB3oxdS9uziyfx9UhqsRzzcNFKplgco5/QsjtGZJM1ba2MbarBevS5SEuRZsSAWepA2338vh6d3fLznsxKh5QJcqZbn3txslZHr2oFR38X//v99FtaUiluwS3y0e6LthPx67TYUMATvPGv/LIiHED5u+cJ7Yl/c1nQx2Pb9YrFikOEVQO0HG3F/+8PufFojbTx1za7UKNLpGqg46klEZlemhlA+E8frcMqbyLRQjJla6NYyN9OGfaj68uLWJdjuM75Wb+JFbwPCBAZwJZ+AulvDBmx+hEghgNWrCTETQ1bSEKqeZOjqO7kd7IIm82oLdqIj2gXBKnZF34aDgv6bdgNtihrmDyxcvoyc5gF/96q8h09CEArm4MIv7l98Gikv45Zefxth4Bj6tgWDYRWmrF0vLj1FrbsHXfxB3J9bwys8uY7XYRqAzharDyMOqBHTwIiYZ5qMZsjxzmhWYLBiRpAQe8sDi+aBx2cxP2C0QO0WCEJPnYuJ52TsUxrkujnT78dLhvegJxeE029A7Eug+cRAOhW3Msy030CzQGyqEbL2KP/ubf8B/+ukl2b806dVEvULYsxZQ6bBL22om/REXt/hRhIaYX+HAderSoSaiCn7v9/45fuWrX4BJjxeyQGrEG8mAasJJpGXUNWhtPb8MX91Cdm0DP/zhRcwxEnRkhK6CnIEl4zpAgmgbqLVdbBRr6OwbQlfvABy3DiNE/YeGoE/F9/6f/4jOoA+dEV2Uy7HOfuw/MA7VriNh+rw4VHLtHUcW1GK10W6jWG3CZ5i4euMO5pdX0dHdt7ODKAh9lx3O/v378PLLL8tD9ODOBK5fuSEPNQ8+Qiyy/2k1BOJo+gxxDibzI+w08ORYL07EKfXjYezZDDjwya5tpdDCHAtES8PkalZsGXiI0GRSvJZ2Etl42nNZzgeLLBfJotg5pNmN1eotIQ9oXCATKLEZaWpDdYp4fnwQz412YG/Kj66BDli8JnYTCj24wEOkjWLZs1o/9OQpXH/vDu5cegjDSEJJR1CLKigaA2irYVG38vAk64yYNZsZdopiFQFqaYLCXunp70MwGkZ2e1vYONSY8AAcP7BPjOXoVPBwehofMmiobeGp8X14tiuC6sYa4qZP8tZHDg5JItq1X3yM77x1C+fjzGq5AAAgAElEQVRPjuE3PntMCCaWkUClaeLeUhZ/8YM3sNWwkcx0CtSSikXwf33rGxge6UA13iuTZNC10FQAPwsEsedSGbXNbXz8zrsoz0+JzTj3JaSDUiHNsCO7VUeQedgqLcRpbV6VM6Ja05Ev1MQdda0GzFabqAfD8EU65Dnir3KtDHbpPlNHKhzbCZ7y2Gd8lh49eojJ6XnU6g35eHbeRw4fkUCm/MYy7ly/hnpDQa3Rgutz8Ud//Ps4/eQJtNwqJu/fx/49/TJ5HRodQZkWGY0GItGoqMTZ/XOnGU8mUeTUYLsI+nQx81x4PI2ph48QN0OC0vD1cKIm043FP7Ov12O5WW1hVxHFIKQ9v7GC4bFxuFoY7117gFsPZsQ7i9ofQkJ8z9j17/5qNsufFAj+vScideBwD7RjK0Im0+40ukseITxJ/QOLdDwWx3/5wd9+WiAuHRty/RQd+VXETB2GasO2anD9UUzULbw+N4eKHkVB17Ga1jE6kMDXIzrObm8hapn4CCH8xcY6msMZjPR1I7hUxvQ715jAg0LQB18qKht73fX47Voihg2rBscg5m6jprcRipjoCDMUhYZ1fjTRgOn6wJ538voDZAJJ7NuzD/FmDO1aGQuP72B+4mN0J1V0pUx0j6aQSTEE3Y9qMYlIsktw8u9dfYCPLt9GpalCDYQQTsVQqhdl18JqTtpnJppEQOAtG7qpSnWm/43DhYBC80EVqp/W3Myt5QTBn4btoCL4Kz1xeChpdgO628LhsX14djSJPpPcfB0bmwXcmXokDoy9vQNwqzaCTGzjtOYH/GENOZj4+w8f4qPrt1BotdHWg2jtGMYlTRVhRltSTORYaLo26oSxGHDkMozJh7MnxvDc+ZP40udfFs0JbxwJd9nJIV5cWhTf+UHaMczOo54roWkBf//DV/HR7TXEkwl0ZDJwuJug4pX0zlYLuUJJcn9HDhxCm+pw0oSrRUQTaTSajvwc3/uz/4CU5iLud9G3dxhmRxqKYcBuNRBQieM6kjVBqIbQJal0kjXtqCjX63g8M4f51Q1UW200OK2ZpsB0vA5f/vKX0NPTI3DA+soaLr55QXIQGAjjp7jTdlFh90bLasMzhmSjYyptnBzuxMt9NkwmfgmLhRkZzNO2sZp3MV9sY6Huw+O1PBw+nLYXKMMHlw/KLjOIHRW1BrvY7S6kKBnXtiN+QsR8+X6xmxAozXRxtCOArxzpR49exdBoH5yAhhaxaIXMB1c8iFgEKVDrGz+MD9+9ivkHq3AcEy1DkzS+a9sKtiptj91DIRM9oPg93DbMYMAjHXR0IJPJCMa+trGJ7WxWukQeugMDA+jq7oLPsZHdWMWjmWlMzswgnkphaN8oRnvSMDam8cRoP5zCKk4c3Y9gNIhWo47c1CIuXruB40f341BvErVCGZv5JtYqNiqqiYs372EtX8OeoRFxSc01bfzxb38dp0/sBeJx2Dy06Vys2uJ8oNUs2NkSFu8/xgcX3kXEZ2N0dEQKnK77pMFicxXTQ7DhoG41UK7XYAtHVkU9H0S+ZmEmW8HtlW3kFBORnkGYMUb5Mnves5SnAyz5/SaXzq4BxeUzyFTJLB7cm0LTYiCSDR+LfttGZ2cHTp0+Lc1Oo1zGxOS85HzHoib+w//xpzCCCvSgH+1WUwgdWxtrwnTUONmUijJByMaRMc1+VXQWfP44oZmKHwpdBdY2MTc5Da3Ie8YW19p6qyHaCZI7usZ6ZKqmJY2QIqjLKJexuryAvpExGOluLG5V8M7711CqkOrMBDivkSH8ySIjuhtSWnciG4yd7BD+O23uZfLl5LCTZrmrqBbBJ/cwmoalpWWhO//8g3c/LRAfnRlx2T13JuIIMjavUULA8KGiJPHmzCJuVnJo6iEUoWErFUJvfwhf7YniiZVNDDZcrPpj+PO5TdzriSM23of4chlr799C2KdLwpyajsONxQWnbVXq4nzIpRMfOoeGYyFHGBTD6R58/mtfh9HbCyvB5SrglGqobuRgFaicXkF1G8gvTiO3cB+DXTqefeE44mkTdRUIEqJyNdQsE9OrTbzy+vu4upoXCX2zzUCcKMKxEKr1KvLsXnnftWxkIgnoTDAzAvAHDC+UZMeTn3etvFNMSfFaUGGg8LdCN02dC8sSEn4bCdRw7sAgjo8MoicMtOs1lNsmfvz6RQwODCAdC2C4dxgTd6dgOw2MHx4VZSvVlfTsLDoq8i3g3VsP8d7tR1gsVGXxHPP70RGJI2QEoQQNLBVz2K6XEU+G8fzT5/D5F56Cobbx4OZVmLqKA0ePi7qTKknqSir0VllexmB3P8xKBct37qI7M4C/e+MSXv/wGnxm5pObymMxcOFJq4IAookYTp8/Bz9DUWiZQfopp0vF5xUIRcGr/+X/Q6cG0ct09PVA74yjpXmGesTnfXRL9XvqZI7FTBFjt67pJppWG3Mra3g4t4CS0BaFFUm0HceOHROBk9chuVhbXsEvXn8NlUoThh4U1XCj0fZsWji5CbbKHYAPml/FWE8UX95jI81iVyxKJgghzWKzjq2chvmyg6mSi4VSExYN0SwLht9L4dp1RuX7IKK5nWzfra0tzzBuxzmVHe5uzCMtLWThSbGkz8YetYFfPz2KY10aOjtDUIJ+tBQvCIurbir/qWkJ6jr0ZDd+8Yu3xR5f9YVRs33QghF8mHUoU5DDn9/LE95xoZlBDxeqqk90C6urK7KDSCU7MTCwR2AFWnzsHjgLc3O4dfW6dK77x8Zw4MABuc63r18Gyqv4P//4d5FEGUqzKHCdiMSsCuqNLFIxUnjbyK/WsLyYQ1bXuOBArmnhzoNJ7O0fwcbKBj58OIff+sZX8MLJ/UgS940F0GL0rdJAu9KEUm2jvlHGzJ3HuHPlBlQDIuhi3gGt+H1+Wmf7ELY1WI6NfLmAitWEavjl8K1sBDCfL2OuaeHSoznkWtS/hCU/m9eH0x2tTcgm5DWzlQICegeymzWUK/N48cXjuHdrHmYwg6GRYUxMPJDQIL6nVDkfO3RYwseY/8z9297eJJ45OSbnoWHu7g3iCEVCWN/YQHdnJ5oVvl8tGOEAcqWSkF1c1UU45Jf9CUOKqDcqbmUxNzWD9kJJLL4N5oioQGdvj6AqqYG46Br4XJBRxWJJeCg3O4P03hFomR6ULD/eefcKVpa2REC5K8Tc1Rhx+qA8gQc+7wWhaBN1sOnmYMv+gf9GmJLXXpb2mibPI89IThpkfC0tLeKvfvTKpwXi8pkRNxowEdZ9sGoV6UwUv4LZuh8/uHsf2QAfbg0Kc487E2gPBXC2L4JfWingyHYNbT2Kv15exZsBFcWhHujz29BWi9AdoCrZkSFo8YS8saRj8SYl3CC+RK02Ui0LSZ+CfSdPYvRzL6GRSiDVlUarXMXc/Qkk9QCWJ2ewOr+AjeU1NHNb2NsZxssvnESyI4AWqqjViKlpcNQgJhfK+PYrb2E5a2GbewEOAoqLaIzQEZcwXL6S/qgiopswHAUd8aSwlyzXC0sSO4UdJawwV8iV5FzHZTQLi1giq6g0K4hHDITtCp4aG8ALx/YhggZaDJeHjht3H+HW7QmcOnwUoz09qBWqWF5ew+TUBJ559gwOjY9C9TuotQtAxIEvFEfdF0LB9WNhq4S1rRIuvnUdj+9PQfMz1AZoawa+8stfw3//T7+EaMTAtesf4MMPLyLTFUd/f49gwly67du3Tyw2RGTFGMlqHo+u3sKB7mF89NEd/PjCZVhmDLRoE7fQHThFMExFQbpnACfPnIZJzn+rjog4l1YQMXWAyVcNB9Xtbbz2nf+MoXgIcZ+CRFcHtM4EAqmYdEr0m2GUrLfgpXV0Q7BVdkdkAJHmubK5hdsPJ7FRLAmTSfHr8qB/+ctfRmcmIzewYK0APv7gfYmsjEdTsCzuBwgH1EUrTR8rpgXSNM1qNdAb1/FLwxqGk1H4qnQ7tdH0AYVGC1s5BTMFC48KNmazVW6bhVZMde7uMn2X4soHiw8Y7wNvScym4FPCAjUKoVBYPo/LYD6UVU529Ry+cnQIXzq1D+mEAk0iT7hH8Kw6fIpnn51OprCULQr0oaomXJjQzAQ2CyW8PrmFjRqpvBTnBeWa0rqh1qpibnEWs7OzchgyTpKc+M4OZjswO5r5AZ7Qi6lpLK7ctY0znGlkRA6Qjz76CNVyHvv6Evid/+4bQGUdm0vTeOL4UfgUG0p7FT5Q2d9COdfA8mIJy2tVrClRbNdrqAFYWF7D+Og4IkYQ3/3Jj/HlM0fx+eOjGO1LwYgYMCiUbBQkS7ycLWJrNYv1lQ1RSW9sb+DM2TNIJmNwQe0Gg4t84uRKKvDmVtazdQ+F5dx4OO8g6yi4sbSM6UIVFZuml66gEEaAedOq3Ge8PmyKHKUKFWF0xjPw+7fxW9/8Bi69dROjB8+i1GzIzmbi4UOsLK/IfTnQ3YtD+w8ixPQ7p41MwpRcepPsS+q0SI4AMNg/4AnrhLTC7BVbGqjl9TVEknE5bNmo+RRFrq80A1Ybi7PzyC1uoVAqyZQzNDIi/zWYAeJviVkenw2ejezo6VFWnJ1GsKsH4YEhtHwR3L03jQf3JlFhRjLFsoYuUcVsHghR5YpMi/POL07dFEzyXuM0zGvO547vKSFLPvH8PtxdcGIXAd/8PA4cOIg//+4/YjHdf+GoG6FyMbuOkKnBiMRRchRc3qrg7ZUllHU/DMuHkBpAIxbE2nAII3vT+PJWDae2qjAUHe9vbuInrRqW+rqBhW2Ey5bg3XXXhmP4oTD0hw8gvQ+YBcA8BGYvN1oYKzoY7ulGzxeeR33/MIL9A4gFA1hbWMDc/XsY7e0V1sXy/Bxcp4R9fb147swTMDQbtr8Nh06rroFCzcX7NyfxkwvXkWvpqLU1tHR2lAp0SapykYpHJaOW3i00sOLugfz1MOmkjCUkXroTvcjxn9gz/5+LcY4P6u4in8Z7Ths6R33FwrMnx/HE3m6k1ZbYTq+1NLxx9Z5EKVJz8PL5ZxBVdTRKDcwtriBf2MLxEwcxfmQfDEMMlND0OdgsVbFRbmBhuyiBJweOPoFgPINr1+/i2995BcWKLQr1/cPDOJDUMDw6iHIti2a7jJ7+Djz74tPINyjgUnB0/LAsULNbW553UauE7HIed648xtvv3kBTjYjldbPtHcC7dF0WC95Yx584K5nLXM8H4xFhxwQjYTRqZah6AOVyA4W1NXz86o8xFA+iOxyEFgki1NspBSKbyyEWiiAc8CyNhYezYxwoaWXwoVguI1uu4O7jaazlC2gLxBXCc88/j7GxA58widjt1CsV5La28NrP3hDrbNchRADZ2aimJhRe7tJEXW21kAz68NJIBEczUcSsEuBYqPsZE9vC9raNuZKN+1sNrDVcWKom0JbCTpbMkFbTM6ezeA9wkUhvHS+wx4PJmMDVkv0ED2juzYgZ70aDimK6nMWZ/gS++uQ4RroNBE0bNpsMMCmOjCQd2VxR3FeX8xXEkh3is1Opu9jO17C8uom7uSaC6S7BqunWSnyaltDZcpZ8OcHv+ZtunmTiEXJj+0KcmZMFDd1mZmawb2QEh/aPobOjU6bJhxMTAqMM9HVjeCCD5blJxAM+RAwFn3/pOViNLA6NGkI8aJaqmJxcw+0H65heLuJx0Y+VfBbFZgO9PT0wFR1nj57Aj17/EY52hPGFsX4cyESQSkUQikVQLG2h2WojV6igVKqJFUi+WMLq+ibGD48jRkFqmIFItrB7eIBtbeewtZVDNJaSxo/523c3gLztYCZfQI5LfjUoWiDH7zEHSYDYZROKo7LJLIc+vPj00+jqaOILL5/B//KtP8PIkWcA6lx2VOgz09NYXllBJVcQ6E8x6c7bRiKo4k/+8LfQn0mgXquKuzL9k9aWVpCKxaEZGirNMnTTgONTke7qlP/SFdaxWmJDT/jBsxSHHL4sRpw4u3t7pBiQhSbL6OyaLNM9+xhPbCtL++lH8MUTiA2NwjWTWF7J4e0L78NimATJMCI69TYQfH5rTVrpexkhLBrc6YhVTMCU/d/K6ioePHjg+aGFwujv70M84VFz2dyMDA9jcnIKF6588OkEMfXZU26jsIWYaomfjxXgjkDHxcUN3G2UUVYdhFoKIrYfjaCG9cEozEwYn0uksLdcR6TlSk7EL5aXsZZIwN0qwah6BYJBH6R/gWfszqZ9V2ymG35kXAcnWyY6RgahffV5bJCvPXQYxUJWzN62FuawrzeDH//td9GTTuHIiQH0d2QQJMNB86EpwfJAta7j5+9dwzvXH4veQQ/GUapU0TJ8UsEZlO2nHXRnJ6qlEuy6I29QJBQSYRNvLFZ8ZsTuMle84HcvTENhSp7iwOdSWGbBtWrQfA66dBefffocuhJRhH2AUymiktuGL9KDO9MLuHL3I7F6OHFgHCFXR6vuw8wCzbUq+PI/+Rw6M1E8nryPrVITayUVq9Qx5IqocMDSDPiDJtSoLgyde4/nYDsafIqJvnQGGb2BUMiQScTvt/AUFbJ7B1Az2lIYSBeu5ooisuvuyCC7sIj33ruFH/34HTTbOrRIDBotTlxPEMafm13HrmVILOoZmJF2S5V7PJVANB5HujMhyuGZuSXMPZjA5sRdjPd2IkW4UFPRNH3oGOwTX614OCJ+NezAOQpzr0AWFh/oWDyFtY0NWIoPNx88xMzKqkwz+w8cwtlz54XVsXuzc4mm0Iq7SnvkN7GxsQ2faiAQiKBa5+KS6D736z55ECzixaqN83viONcTQZdTkLCWmm5iuVjH9mZdivittQrW6g5ghsT9Ftwl7Zjz7YqI5PaRw4TFwPNl4lTBP+/G8xLbpUKVWgVJuYvG4GvU0K3Z+LUXT+Fgr4ZUgJOAF4dJ3Uq9pWBheR2LS2tSrAr1FioNB03bj0iMGerDCGS65NBZW1uX5fTi4oIUqJGxYXR2d4r+gZi1J4aiCpapZH7cvXtXigMXvGNjYzg0dgDJaEyKA/16WBwYsdvb242pqYeYnp1Ho16F5rbQkwzh2fOH8ZXPH0Z3OIzsyiau357BxevTeLCYRVlNoGTVUKxxeg7B12hjuLcXi+uL6GqX8SsnRjEYdJCM6tACBhyXhoC2dL1MbWNxrNZbWNnO4djRo4gnaMHDw9SRn6fe1rGytoGNXBmZ/r1Y2tjGIqeOpo5QZyej0tBU/dB8QQl5omsrYbHHjx9JcNHudfCZGg7uO4IXnnoC/d0NnBwfwJ/8/n/E6KnPwQlxz+gTj7J8IY9cNofb166jVubula+5jeG+FP7nf/k/yARh0I3Xr2Obuc+zi4gF6DxAFb4lzCU/TTMl6MiDTwe6B0STUmFeNFsCzYdcIY9603N9ZYxzJBhEqVCU761HTGQyndLhU6jG5oMH//qNj6HE4tC7+hDrGkKx1MbFt95DtdaSKUlsYXaeWd6jro/pkJ41CzUwNO/jM0Tr+a5MF1ZXV7GyyonJ82AiRHnw0EHPKy2bRalUlJCu//T97/6jHcTxQTduqOgJkaJno+iL4XEFeHt2FUt8qBgu3nIRarko6Q42DB8yB4dhRP3oSEYQa6jwrVZw+eYdWLEw/DULQcJhtuv54Bv0GWcilC1/R0iHmgf6qiQ1C6eDGbjHhlD5J0+hrkTwdPIQPr5zDbeufIhnTh7F45tXUNpYxvNPnoNilqHZNPfyS5gKA8zLdhuvvHUDF6/cQdHWkejshq46yG+sIKcHRRltk/VhW+hNpVApFBH1RwSnpbPjLpxEipkwU2pMwPJk54LFM3rS0YUNw5GbcjuVlg6xAH7t6SeQothON1Fv2pibXcLUzBz8deDZp86gaVTROZBER0cab/30Imanc4glBsW0KyzS1RZUn4O6GsSP33uAWquNCrF4cvpp0ucA+Xodq+Uc8u2WdKCarYhuIhwksUBBb0cMp48fwK9+7csY6O9BI6WKaZjuKLDKVdjVBpbnFrA2uYnvff9VVFom6q4CM2YgENFgN7zsA47cnpDG49pbdQfVel2sUIiXNtqWiAnbYE4zBVodoFFCdWEGR/q7EGWwuuKgFfBj7+GD8gCyOLmSt+xZZ4sH/cKi7EjYSVJcVG60MDE7j7VcHuVGEy++/Fns2bNXsFOvM/Iwf15Huot+8MFlXL1yHaYR9tLJfAos2GJJYdve0pcWfZwax7si+NxIEkNKAabmoqKHxBm4UmxjttjG5bltFBQTvmBEGhl6N4lwqNlAKuVlDuxODAIdGPTe8lgxLATk1vMB5cdLqE6A1hw2Sm0XcWLJ1TxOD6Xw0rEu7O8yhElk2QocldRIG4+nlzEzv4yLM3k0XB3hVEaM/06cOI9UsgtzMw8wOTkhnSa/Jw97QkkGg640ZhlEBTJlUaSOqVZt4MGDRzI10Ijx6JGj6OvrFXh0dXFZqMMsKMTcuYe4fv0a7j64j7KlQNEMaG4TMT+7Zwf/7Nc+h3MHDiK7uIELH93Ba1cfItfW4AuG0UQLlmtBsZo4tGcI/mYLt6ceY1i38I1zBxCzcwgZLlxO9wzMUfywWw78tC9vefqh6fUczj95HumOJNbWloRCwPeuWA1jbnUDG7UWCq6K+e0SbN3A0PAYbL8fGpfADmAoGtSWi1ytgnypgMePHokFjIgYyUv1azh08Bg+89Q4zhyPoDMI/Pt/9Rc48NRX0BLWkzfxsZtmaNStq9dQL9fQpqtErYyxoW7873/6B4joZKcxxMhFfnUDpfVtxM0g2oqNotoQiOjoqSckn5yRBYtLS0iG0wjHo8LO5N8rhibMyUJhS5bXhLN11Y+l2XnRXOndKdkZUNvAw1uM/cJhFO7fQFM3UNVD6Nt3BFBCuPT2h1hc3pAi4mVMUxHtRdLmSnVRVtM99tatW/JvYrWhes7H/HhOKnwtLBbVSkV2EczD6O/rl7OPYUkf3r35jwKDzu5zGa5CUQudNAt6HO9Mr+PGdgH5gE/k36ajCF2rqlhoaDrqAR3+4TTseABRLYjW3BY2HkwjE44KnTUstFGPV8sCQddS8QSSAgHxognrfgyFA4IRRj73JKb2pJFJ70F0tYn3r30seOjBgTRuffwOnn/yDPr7umGYHO2BpsXIyiDms0X8/N1L+OjxFiotjochpFNJWdoWtlaQ18NQaINhO4hQGcvFrU2yo45oJApGq9I/TKABeSeJN5MSqXhW0zw4LVIXdbGT9tkl6E4BvSkD504ewsF4CGG/hsnZVcwvb8F2/MIE2BMJ4/SJMdSNKmI9UewdGsHEjce4cWUKjYYmdMdkOg4jqCMaj+LjB49xb7Mo1s5kxpDtxa652nSwVnZQclto+EhTpFeNxK4J5zmTiiHgsxHhlDK+D3/4B/8Cbl8MUWLWloUiO9TpBVSLVXznexewskE75U6YtAZQLLSdOnR4uyHp+BOElJjURtKmKp0Zi0KlVhMoh1NVuV6VnAVGgDLQJey2MdKTwcmhfiytLiPWk0G6p1s43UHTlKB7jo+EYHg4sTAT/kimOkQfQS+f2aU1TC4sINHRifNPPSsLVv4SvxjHweramkCFtDbPZUt4682LqFabUBUDPt2HhuW5r/LaebQCR/x9+qIGvnq4B2NmGRHNQdH2YbvpIptrYaHi4upiHiVfEJbiF2GiX+Eh5UjnzcOKWgsewkJjFJM8nzxQkg6oqEjvBLHsTmDClGKOMzMd/CpUq4q4UsWL4/04P9aP4bQuSYjUNjCYam4th+18GVN2CC2fAUfR0NU7KMv32ekFuHYFiXhYCuT+/fuFmcT3T6Piu14XyIudJiEwThgT9x/IYRcIRXH8xBMY7O/DxtoSNtc2MDe/KIcPMeb9+8cwPTMDuuS6ig91amOCEbEv97drMBQLB0f78dypM1idW8TN+1NYKrVQEZ0IvdpI8ON92MLY0BBquTzWt7aRQgW//pkn4C8uImawSLvQ2UAxG8WhWlqQWRi6icXNHI4dPyH2FLMLC1A1TQSVK9sa5jc2sVCooOwPINgzIDtM2mxXGnVUqXmpNYQFVi+U0aRFihyspEYzkdFrRFptF+eeehqnj3bj8+cyMOoF/Ls//S76j30GRjot96ef55TtYG5+AbeuX0eztiPsc2yENBu//MXn8PX/6oti4uhvtlFc3kB5fVu8zmy3jYZmy2via0h2dcpvCtK25tbQ09crjCZSbtuuI4akbYPiUQ0bi8tYXVpGJBZFuqMDZm+HMD3ZQK+vrIohYVd3N+rzM1ig3qxSQ6p/BA+mVrGwsoU2yRmmKTAu9wksKCwQoUhCfnY2CLSqoVmnWLMwDrVWk+dKmG1dXfIxVNmL1Qlda/v7MdDfL5PJD9742acFYu3pfS69zTXXh4bfQNaM4+d3J/GoXkaDQSo7XaUkgol4iIYzOrbdJkUE8IcD8s2tlSwGwOhET2hEjE84uNzvqpSbA6ZCxpJfxEspv4bTkU6UBvqRefllrFgWBvr7cPvjy3h85wEiShWj3aSuOujq6RKvHU33oeKoaBpR3JnfwM/eu4K51U3kmoZw3QOGH6loWG70/PYWio6CkMYjEAhJkfBU2gpDSlRVovdo2CWYHV+vHhbFLbtfRjcSMuY4riAIn91AwC1iKKngM2f2oTdpIuz6Ua3b+Mnrl5ArNRD0a0gGDZwYG4AZAYKdQfTsHYDpD+HKOzexOr+J0bFDiMQTWN7YxuPZeVgOcG9xCZukzLoKVNuRcTasm8iyI9wuoWY7yOzZy6cYq2ue0tRUm+hIecHpqlPD2VPH8G//7b9GKeRDa2MZm/fvAKUGivkWXnvtHcy0grLsZNHjyLnrIaWrQdiug+6BPvQODghFMESRXlCVn53v0/Z2FmG63LZtFGokGnhh9uy+6Ju/tbWJId0VG/Se3j50ZrqkUJIyGwqTgseO24sPlQN3awvBUEQC6cOxBFbWt3Hjzj0MDg3j1NnzsqjjDoDfm06uV65egRbw4/S5k+jtHcSNG3dw+9Y90arQk6nRoDGOxz8AACAASURBVG2Cxy/3kuvITFChtS189Xg/TnW4iLg12G0XlSawWlWwWAGuzOdQM+IgysRCU6sWhOa3K5IT1TJ1F4otFEGPFWKL2E8iR11aiHgQpeDfEuZDqmtYsHFXaSCoWhgImjg+NIRDiTbiybSwlNYKNSxtFlFutlGLRFAlgaPlYc8sCPTp6dkzgM6ujCwZ2QHyUOC96jo8BA2JmeT3pe0z2SftRlVS7E6ce0aCcWrFLLJLM3IANhVD6LAnT51GuVzFT1/9mVhD03Bydz+0y2Dbhc7IDPokp5q5x3RPhSfwkj8z8W1or1zTjdkZNKqbeOrwAPYn/OhCE2w3QqomS1weopxEHZ8iu8jtbAU9g3vQcDVcv/uY2Xaotx3MM7djMytZMk1/EE4gikrbha9WkAZA4ODddD2SKVIpeV+WlpYEsRABLIOPFBVPfuYZjI9F8Kvn+9BcmMf/9ucXEBo8jj37R5EtlOFjnIDqx5VrtzA1MwWr2Ybi+GHSoNIqI9MRwr//X/8NejIxmLU2tqYWUFjbFP0EiS+tdpPmW8gM9gm86pLyTmX55LxQkHn/UtDI56e7rxfBfYPILqxiuKdfcm/8MRJ4aGqowq7UsTY5J4Wia6BPLIFa2yWJs52amYaezODDB3Oo+4PwNSx57uYXFoSMwGeR0BbPZ2o6aNvOCYETLb3PUvGEeDWJT1MkjKeefMoTUU7c95pD4d84QoLgXuI///3ffFogtp4/6JqsIvTMp12to+PnE9NYZFXeyatlhdn9pbf5WPpRUWzYOj+PkBGHRtkyyOjDCyQHLrFtyrp8YqQKHTZCUBBQXPSEwjgQSUI/dhT+o4exziD4ZhO3P/wAdjmP8yfG0JMkj7klrJk2vXQswDXDuHxvCt//+UWU2n7xbXJ8UQQNnXQBdCZjspDc3lyHFoqI0CzguggrKkz+VzOghEPCPOErLpbokNiUJWDFYdavDlM3xICM7AMOFjSJM30u+pImPnN6DOlAG752GXaZVNQA1nMNFMpNTN5/gKjhx95kEOOH9qB3/wAQ0DDxYAb3b0xjcGAE+5he1bawvL6BDz7+GKFoFNcezsAKxRDUTZHlJ0LMF6iLwrfk15CvVrFZrQheT+CFD2jYZJ2maVMTyWgQv/vb38TZc6dhBxyUuKC89QCqG8Bf/uU/iMW13tkl+KaEBDELeEfNaTPWUvfjuRdfxNVbN3Dq3FnpPMgz5oG4y63me8X3pmZ5HSu/VrlcQjrdIQErzvqSYNLVSllYHtntLaQSCRSZdieZCoZ8Pm9mevCUylV0dvdgcWUNip9217fR3duPJ595Tg53+tLzwGfy17179+GobRx74ggOHTqKcqmGN39xEXWa9xGK2lErcsm5e4gbRgBqo4FTvQae3hNBzKkI7NRyfFivqZjKNfHB1DpawTSKDHyJx1Ap5cWllU2Dd+h7ugaL8Z7CM/ccR2UvxUNKeiYvcMij8jKNzoZqhWEE/IKtB5Q2go6FfT3diAdtUKiiGEEU6w6aCv2n/MhWCiJq488xvHcYx08clyJO2nUimZIITM/mhYl3beh+kgSqchhxCqDIiYvpkT39Qg0uN23RnVy+9BY+/9wZfHz5OiJdQzh67KgQLpgIN/HokWhJeChyMuHPyftil7CwW9A5RXlhST65d8yAf2dPU5e9B7tX0kwJqcGpIazW8JnDg9gf9qHLZyPg10ThT+oqBaBsGPmzLJYhQU5Lm3nMrWyjpRooVuu4RTFdnXYzpFaHxM6bOSV+pyaqeTYPbFR6erolP4SLd76uCxcuCFWUV4TXiefR2eeexBNHUviNpwawdvMmvv3KbegDRzA8fhDZfBm0uyJc+urP3hD6e5M7HO4bbRea0kQs4pcCsae/Ax3+IOZu3ENlOy+HMd+TerOC4QP7ocfCcE0NoURMpm69TfgxLPcD3x8ufrmDCPX0op4vIR2LCzQ4uG8EkVQSbrGM5alZsdNJdqQR6erAxcsfoDK7gcGBXkxOT6FzaB9+/tFtaKke3Ll6Te4X8VSS6FtNYDV+TYYEsbHj9fT0DTpcanZEIOcVAiboEWKcXZiXdD3+G+9jvq/8t4tXP/y0QGw/e9BlR8+LXfUbmKjbePPxPJhKatMjfweLl5NS7ClUIr5osxsgLk/FILfRnBqoAaLBna7vPCze8lenF4HiUKeKsO0g6aoYTCSQSYShHx7HvO5HoDONRzevwy7kcezAEHo7o1DdBlxKwV0VdduHbEvHxzdu4+LHV2EHYmgoPDwbMBj6DiqNG+jJpEQslc9uC25N/FDhosYwkAyFEA+HxL6aVZbsGmLLZICk0ik09IRMD/J6aVOtknPiwtdqIh0N4eShEQx2hKA28uJNEwuFUGuRBRNGvQW88dOfIhOL4ImRfiSjGoKxIGqOi4+u3YfthrFn7wiCEQPLq0uYmLgvhfPY0cN4/8Y9LBXaCGo6AoQ7KNpzOfopsHRVLNBrjoVquwWXwUCMwfS5CIRMZDpTOHXqOF544Vnha9NPplxtY2Z+Cz974wPMLuaRSveg5dQF5/Q83zVhNoliOBTDiSeeEPfIu48eYOzQQRmJw0HNc3lkZjOZPXIj+lEnRCBhPvYO55xsHhvF5QUszEyhIxlHMhZBo1pGMh4R8ZroByT3PCBdL6MVC8WKiPMWV9dhOT5ki54Hzkuf/bwcKNxbkEU2NzePN9/8BWy00b+3D889+yLaloubN+/i3p0JWXgzG2H3AN3lhfPzrXIFIzEXXzqxF70mTRoIUVpYKjuyGH730QoQ70Kqpw/5YlHG9U+ERmTdKZ5rq0rGCm3Vd6yjJRxK16QBEguOHd3MbvynbgcQDpqIhYOIR4IIago09ljsYVygYbuoNsj1r6JQYkGycGBsH0ZGRoVBxq8puDEf9nrtE+tx/h0x9kbdQqlUxa1bN0VdzUN9fHwcw3sG5PNWN3O4e+sGfK0S/vCbv4Hv/N0Psff4M6JQplHdu+9ekgnD5pLL8d67XcGUJ7giQ4w6k8YnTrYhelDVaZVC9gwbDTrf0nrdo9EotKCnhY1dwmgE+OqxYQzqVJm7XlbBjgOukEAcBwtuHLfuTaDYbMP2hVCzKZxs4oP8tkCt1Kb7FR2hQJQQBBynjnQ6JY1cb18fujIZ6X5LxZLAKY8fT+74obG/8NrVw6eP4+WnR/Bfn+3B/TfexE8vLMDpO4TMyCBabfq06bh28w7uP3iMNiccOq/afP41sRbZM5jGb/32f4O+niS69AgW70ygUSgLvZT7LldtYuTgAbTYSIdNBGIR0QvRlt8jDnh2F5JOZzB0KoZCPi9sIcJDvM95BhmlirDwKKLUYyEosRBuTk6gcH9J0JZSrYLxM0/h9Y9u4+KV29je3JT7kteIzzJ3p6QG85dnKMnrwj9z0tRl78FGnu89CwQbgfPnz8EIBTE5NSWpdER8JJjMMDC1vvRpgai+fNwlb5zCqqJPw81iDRdml1GmYpg3Krmycgd4BaLNUVMFmkK0AzSbKloTqu351fBF82M9/NgVbyUyOVsu4wsdpGwFg/6AFAgl6Uc2FkGrJwM1aKCwOIfjw3uh0wFTtWU/UFc0lNQgNisWXn/nBu5OPEIDKsxkGhXLwWaugLhKARJDR1ro6kwCVlNYGSGCnjYj/gLo6UjLhFEvl7FZrKJeb9KWHoODvfJQ0ga3GugQFaPppx2CBUNpizZkTzKA00ePIB7UYbhtxMhzdixYVlNocbW2gY3tEi699RYOjw7jyWNjsGoFhGNhTM6v4INbj2AbaVlCRQKs1A24dl08k4aH+jG9vI47UyuoF0pQqDq1XagtcuV9Yv2hUYvic1Fu1+ALmfAHNLFKjsaiwi7i+ErrBVoSkN2xtFXDX/3wLaxs1hCKpBEwybrwOmMJJWkyQtOR8ZSZys88+yzy5SIW1lZw4tRJgZw02suJSSE5164waXL5HPaMHpT7gLzt3cOBN1x+cwNL87PiwZSOBqDaLQR1Fc2WI9YFhIw8vra3dC6VK3JYrm/n4NODSHRkcOGdS0imOwV/FRuAZgu5fB7Ly0uiyD14eAzHjp0SNXV2u4BXX31DcOddI0XvdXnxnjI21+uI2mW8MD6IA50BRJ0a3HYTS7U25oo2ri+XMP7MS4h1dGFucRF3bt7dUSwTLvJ49TygG1Q873RlvL+laSKUKqsr78HbbaRYBNOpLkQMEwHmMmg+YfPxN3U2uWIB2RwnlTrMYEhyANKZiDywAvtZbelQZRqxSFX0Dmnx2tE1ceu8f+8hVlfWpWCFQkHJVWZHbVuWaCNu3blHnxr0xnT8u9//Jv7qlZ8iNXZGCs2Va9cxOTkN3TSlY/SrpO4yD8Pbt/Ex9/QEXiaG7Ft2wpP4/rasiizuuegkpLa7xBcUUVTwDRyIq/jaeC/2qDWxoKYtBO3laTRJqxkW1kk3isvXbqHmqGgpBuoOhW8B/HxmVnYWPFwYusWgrv6+PnR2dwudl0Z0vL6cRJkMt7qyKoQGHrhUVLP4iM+QAvQM9eOf/eqz+LWTXfj4+6/g4ofbsAcPwdcRFzcApmL+4uI74jHGQ79ULMNtqZKfEg368OS5I/ja1z+HTEcE/lIThblllDazMnEpPgfxlIH+kSFkq2UEk3H4gobY5Sgk5+xMXoxXZYwpD/L9w0+I6pq2HNJ4tB3UimU0ytvQWKtbbbRgI9CRwFopj+X3HwmtnFPJ4KGj+PG71/DzD66JqwMboF0ihwcRwiOGiDMuJ1nu/DwolPepRIyCLsI0Y6V77Tj2jo5IYbh85bLA1iz1vO9WS7lPC0T+2YOuS4tgH835TFzNlXFxYRVNZtsyLnDHp32XcEuBmEOFKacFXgfaDaj0DNoJceEoSUzfsgQTDPo0gXZaKg8vF522ioNGDD2RMApxC4usvoP9aFpVnBgaRFxxUeDhzHxk00DO0XFrMYu//vEvUC4zu7mBYCwJfzAkjJ/NXB5dIkCiOtpGRyIimzAKWagcTsQiGBzoQyG3iXIxLzdnU+xvXRw/flwehpnZGbmJS4EuWS4GfQ50h2E+RQz2ZPDCsb1iQ+Jr27DrdVFt0xuJoe9NDrNGEo+mF3Dz8hV88TPPoa8rhrXlOXSk03jv8k3cXcwiNXwM2Y0V7OuJIpUIY6Anjs5kCFazjHAigXILCBH+alqoZ4vIrW7AqrUQ9IWwtrGKQycOItIZlUWXCMNsF4FwGL5AAIFIWJLYyNxY23Dx7b//OaY364ineyXz1201YOk8xJhf7DE3WFAI+zzzhV+Cj2Iwx8GFS+9gZGyfPIxutSTiGh5O9PUhJfHe/fsIRJOCZfOG5I3Gr8nDi2yOmcmHyK4uYrS/E9nVeaQitL8wBE7iAcRRWCZMTZe/o/aAS9JYKiOFn/SBucUlsfPexfY9/MgV++UnnzmHoaFR6BpjWF1cuXIDN27cEHrerjeTLOuoaOUCqdlC0K3j5J4OHOuJotNPO5QmZssNzJdsKN1jiA+NodrmexnEW2+8i2KhKDm9/HzeIzyIeI9L/jMFh4RQGZNJEZetyvciJk1/f3ZsbKgQNKTIB3lf2g5KdhPr5QJycpjR0dUnbCQ2JgHTQNf+QVmaMr+BX3tX/cqkNcJxpG8SLiAV8fLlK2g0LOTzRSQTCTzzzLPo7u7yDsyHj/Bw4pEYr/ntOs4fGsS/+M1fwXd+8Bqi+89ia2sbF95+R6AYugTLQt/1yb6Dhz2/Pg8W/ky7ORiiSt6xECFbpt4of7Jz8cSkiuxHWi0VDc2AHtTxxRPDOGFUsFcpoo26HLgBv452vSHmlYRu5/0xXLt1B8W6DVsLoen60XRUXF8roVQtycTJ9+jMubOIxWMoVlsi1IxFY9KVcy9FeGWX4SV6lZ1rwwJCjF8LG/jNX3ka//ylA/j4b76PKzdrWAikMPb0abiKjo+v38TNO/fEc01S7Cp1OC1Funk+m1/4/DN46XPn0dUZg71dRGs9h7W5BdDGIhw2kOw0kerpQrZakgKhmN5zZMJrLnj/FEsleb2TjzldD6N3/zBSfd0eeYNEi4aFbV9R6MJ2uSZswmA8hpnlBZTvbcK2m9LQZYb349LtKfzknQ9lMc4Dn2eWNHs7ol5OdmyWON1RHyOMu3YbYTMg059Eq5bLAn/x+p4+d1bOgXw+B2ZlcLrn9d6sl//RDkIgJgI0Kgo+DR9v5fD20jKcQFiYPLxxWZHIuWR9MhngRYYLoQ/+W5tvCDHbNmyD/+9tzWX85sHBpS8jOf0uAqqLXvhxJJxC2jSxGrOw4QfMoV709GcQZSJAo466EYalqii6Cj6amMdP37+J9UKDaYVC9YwmEwgzSKXZxBZjCcUCw0WY2Q7UR1QrkgEwZPqFT18uFsRfhsgRvfvDabpI9gr0waD08I7Z16bRCd3wIahYCDg17O9P4/iBUSTcEkxKqPl9hIlBawcHql+F6zOgBpJ4650PENI0PHP6BKwmbXcVzM1NYnFzE1awE5cfrcBtNHHu4F6koiaG+lJIxEl1bcKkLYKtwq41xAPfLtWEnlrOleB3A9BMGoHZ2H9kBGpIFX0EQ9+5GmLoPBW69baCcsPG3/78Hh7Or8MX6YQZjCKoMeWvhobPYydxiqHFMjFHKpYZbUkH0AbZSvUaunp7hLmUZvhJs4m5+XkpdDwQaUzWsiHCIu4ZwrQZ5pKL1tONhpADNhfnUMutI2YoSIQZAERfo5BMDyLmqdWFiUPS8Mz8Eg4eOQ4jGMWtO3fRbNYxOT2LeqvlKajF0dMnBSWaiuH46ePYu3cEFimTPk2EZu+9dwkry0uykGMxqdUa8uDw/tOYPOc0MZoK4ul93eg1Ggj72pgp1DBdaKLniafhxrpQqDNQiA9KFVOTk9jc2BS4qVwseZCcy4LguX/yIGIxImzS7ffM12hBIjGpO0lkNVOBVWmgVigJVZiGjFvVMjoVFUl673R3ezsZzYeR0RHUAj7PnJELb9ljcDYHDGl8CCeVhNdObYMEzkusaApnzpxGR2enHJRTU9OYmnwsJoq1ahNobOO//eVncWa0D6+8dgl7zn0RF969hMnZObSalrynhmawz/nEAprXZ3cS4vfZpXnvwmiiEWnuRMgSXtpxr2WhaLRdqGHqZDrxS6f3o6s8iwGlBL9aFSv0MJlMzRZcx5Zl/JaZwo17D7FZbEIxImi5PtQaTWw5EQwOD6NveAiOX5X7isyaUDQl98/ExEPZefG18NqQmTO4Z480MbxneCgSNmYAFBefX3vhEP7k60/i1k9exa2HDrY790Lr7sDGVg437t6XwCOKMzk6VamD4P7ADCBs+nD40F789u/+Jnq7YmhvFaAUq9heWZVClExFYAZdxDMdKLYaCKdTcP0+gWeDih9+5nNQNlDISxEjVLuyUcdqPounP/OiNBROpSmZ3/NqTliiNNCkfoxT493792Bk6demosawrc4eTG+V8L0f/QwbxYo0EbwXvWvgSQqo62DBIGmITQubHIkhELiW+S+fRhOQJTk0vBdjBw6In9m9u3exubUh999SsfBpgZh97pDrd3iI66gpOu4VCri0NItayESbF4F7ULHFsBGlZ6XVgKVYKPtZIDT4yd92DBm5GhpFZAwHIZbnSCQfH55WuyEL6rhrY28giAORKLgYL/fGERrshJMMwqK5FlOnbKDmdmC+XMXr12/jyoNZlCsUqemomZaECjHFKxYMw6ozri/H8oQgMT4WulYbDk2v/BqO9STk43Pb26CSIRWNSddlhXUsLy3La+TX4edRKTkHQ5ZwMa2FU/t7cGQgDcOqIbjDfWfEITMFaERIZXjQH0QolMS1e48wNbeIL7z0AvrTUWSXaQx2B06wiIOnD8AXSuIvvv0TlAtt9HVkcPrgfikSmYEEVsrrYp7mVoH8xhZUegzliihvZSVxz9ENrK0vYt/YIA6N74Xt1oQeWvcnJPGOlOGWE8BmRcUv3r+Fd+ZL0pmKc6pLp08vV5njI9kj1DWwwGZ6usUmfPDgPrnZdnMOJOpTVRDWTHkAqbwcHd0nHSYZNuyuKe6hSyjDasRiggElVk0mt83lRTiNGqq5bWSSCdStCpLpHRaFWJhweUbnSgWr22UcPnlevJ2oUr/58TvYyuexns1BoRUFk3yk5/RhcHQYJ86fErfJXayVhIjp6Sm8++674rrLz4Hrh6F5/k1Oqw4fKYh+Cy8d2YN+XxlJrY3lahuP8yXEDhxBpH8MlhuC0/ahxk652cLC7BwWZ2ZRK1WkyaGVt8Akhpcux9982MIWrcZbaKvMvVYFPmi229hoV0X1THycMNmu//9QICzdMDUX5Md39fcikUqhZntpcZ4Ij6wiwjsWWk0H29kcJh5MSBdKhhX/jWpdZhyQaEEF7MTEBBbm52G3LbRbJuyWDp+zgG/93pfQ5Vfx+hu30HngHH7w1kVs0aiSQjN6y3Fzp/k/EfyJ5mcHSiZtlEWR15ffZ1c3wO7Ug6T4ed7ik4Wk0qB9SgwHD4zh9FgfArVVROwi0u42Yj4VCZ8q8F5LsVGHgwo6cWtyAZtloOnoAo+xkcmMjSPRP4CiC2EsKjDE2XlxZUHUyJ6YjK7AtsBz40ePyL39wQfvS7fOYil6cjprwsJXn9yHb33tDB5duoQPp2wsmQNAPInL166hIp5NXjYzDfxYIHQa7gV4rrURCQbwr//Nb+OJ8UG0swWoJIrUaFOvom1Tba8j0ZVBsdFEMJGGw4XwjrMvaF+h2qgUcigVcojFIljJV7G0uIqzZ5+CaYTQajmSm10NKhJPCjK38iVZWG+vb8LgDlQ34OgmAokESk0Lf/1338fMBgkCilCud+FB/pn3JQudKKXDYbn3ZDFtWWL/Toaf5FSrjCb1Eh5PnTolSvat7XXcun1dGoDFAj14d7gfd86OuhSfqY4uXOxl28K11WVsstLruiyeiUmrloO4HpCL3KDfKheoxGkdDWbbJ/a4Lc0VgyqFUY2qX8ZK8TZy216BgI194Qj2Ep8l3W0sBX9XCrWIIYHusiSCH/eWbPzD22/j4UYWSiiFRotV1YVjVsTuOhmLI0YuctNCuViUcBreFXyTrVpDbDNi4QhG0yH52Fq5KqpeFi7igW3TC3/hRBQi22WHotUkM0W18czpQxjrSUgCntoowbWjUFXy1L1QEDIy2O0x/Ym0zx++dgHHTp5EX6YDKzMPsTY5i96uNM6/eBRKwEHN8eOVH76N+aUcVEVDbyqOMyePIN4RQdvfhm4GoLumvP7t5TU8un1PoDku+HOFLZimH8+/cF5cZTXNEfpoNNkLnxFAsVDHqxeu4N5CHrOrJZjdQ0I7ZCdAnFK8mCRJh4wZB23XRTLTgSMnjuPBxATGT53YcVjlFOgpnnkTSSfTauL2rds4fPiwjNW8CflwPnhwX9gOcjgIJGKj0qyK9bbfsbE6P4uRvh6hGjdbZfHKScTjwlXnUk7M74IxrG2XsP/IKYHGmpUSrr5/Qew87k9Nw6CdR4kPgiY7h5Pnz2L44Kg8EIS3dg8ndrrXr1/FRx9dRTyWgqGHBDbh3zdqJUkETKhNPM8Y0qiNpO5gs25jcrsAo38YqdFjaLhB+PQQNlc38ejBBJbmFxAPRSR5j+wQdvu7Bn28b3aLLuNhSRjg9MVGaLuQx9rmOgpuS5ISqWZ363T4PSiTNO30iVHzPmKCGBkwVNtSf+QZ/XnZ2CwGvA6Tj2dk+bq75+DhSHdbPtReWpiDB/fv4/79B55JYLMKQ0ugVWM+xzq+9TtfFIrtj1+9inZ6BD999z3U4BMdgt9yxUWARpH8upyIdskIu2FJpOyym90tELt08N0iQqLCJ3Y03Bn6DBw+PI6D/Skk3AJiSg2J2gLCcBFjqVeZs9hGQ3VRdlO4N7OC7RoLq+llrTdqQDyNwfHDqGu6WLhvrOfx8M5DFKse9Ccuuy5EeXz4yBHRGly8eBFb29sCrUi2NW1PbO7ZWvjaU/vxuy8fwuL1a7g8A7y37mDbsrGdz8NHJ1SqqnUNZVqvl6tIJ+MYGerHwsykWLD9wR98EyePDsHayiHkUM/lQAvqKFXyAhVm+vqRq9VgxlOy9KaVkGiVyPxSHRSzmyiX8uhIp1BXTJSKFYTDcSkUdALo6e5Dvd3AwswcKts5WYI3SxVxl/YZighmKeTUGW3rKvjhT3+Kj+4t7Oz/PG8wXgfuIyl8866Rl00juysA0aBX4Hnky3TFqFpZaPslj3t4ZJAsAzyefIjpmcdYLlmfFogPj+91fY4KH3UQjoKmaWC+VMBUoYQKcT3mjnPB4QIJnSkBFhpO0+Mc05mSyIvVlmLRoNcSX5ztjWnika8o0OR3G8wMOxhPoNdVEA344T+ahtuRQtEMoAImg5H3PokffPgQ69kiAqkMfKEY1rN0QWRkZllM2dLxpEwDxPFKuTzCphdXStYSJwWOVBRKJQwXvd3dwg5oVmueuyInl5Yn3uIDuVt1+bDRW+ns6eMY39cPvV1GoF2F36qh7vglCIT4nmlyCaohSDwWQbxx6SoeL6whEImiuLUJU2ni6PBevPz809BDDppM1YIPy6sFfHR9Qux6qdSkBcexY4dgBjXUqS2oOyjl6Qdjiw6iWijCsS0M9qZx4sRRoU26bguRKH1/CPn5aYqO2a0avvuz97BacqFF0tIVkCfuUUsUGefJ0Mo3qsL6GBweQjAeFZhpY3sL/UN75LBdXl6RruLgwQOy6COTis6hnCC4JOSDyfGVN9fDR49E1SuparyBfSoq7Zb4XCVCQVz/4D2BttxWE3G+XjYYosHwS4IXcX7ePxPTC+ga3Id4ugObK0vw2zXx7/nw6nUUixUJbOdhT4jq+c++JHbtnirUy5Ug1s7XUCoW8NZb72JtdUOKBIu5wB6tBjTXRqBVwrm9aRxKqoiqDVRdP2Y28kCyBwPHzqPqD2N5q4Cblz6WiSGoG2hWaiKIYohViznmO2QNHqIeUwTI+W2hFvLnvUan1QAAIABJREFUkQOKQVfs2Ay/BNZkognsSXcL7ZEaFztEOxcfkp1pdPZ2yyRImwYSx1lAqYbmHoAHId/3eo3wCt8HEkBU9PX146mnnpKfmffunTt3RAPBjpF7g0arArfN167gwB4N/+M3zqBf1/HahXuoJIfxDxcuokgog81Hy5EmSjENOVh3BWY7vdInGdi7u5ddptYu1XeXDbPL+vJpvFQGBrg3ODyKUCuHoF1GZ2kSCT9dE3xiAkg9RENxUEIcE/NryDX8cChWbFqwmzU0zDCS/QPYaDQxs7aFhfk16IohzvtejoGKEXpLjR+SDnlqdga3bt+We4Lvg6dhYWNEnUZLJohvPjOCuatXcHtFx9vLLaxWG/LeMwdEYy4zm922I8Fcfd1dePr8aTy4cxMLszP4oz/6HRwfH0BzM4sOenGRnONzYdkNsQDvHx7GZqmEACcI2sLvFAjPbayN7OYa6oQXO9NwAzHJ4i7kKpiZmcfmZk7MG/d0ZOTZgWXLGcUm16L+KuiHEY5Ai0ShBoJoKT5cu30Hf/mDNz2POBZdZsbshASJ09euFofJjYoX5UokRwKuJBDI20F60cmMU47h8NGDDPWT9+zq9cuYWM5+WiAujA+5HDmJRxLP5lRPk73/n673frLsTM/DnpPuPTfH7ts5Tc55BhhkLMIuNml3uSJFaUWKKtku21Uu8weX/wGXVbIli5ZMSbR27SW5FGlSJEVuAnYBDDADDAaTY89M53w73JxPuMf1vKfvYFVldwE10zPT3fee853ve9/nfcK9zSJKtHU2AJt+PGQyKLq4J5LiFaB3P02xeIJ5NopMGWNlwuWuaPKQ0VKDQ1EGJAYUFynFw5FUGoOEn8IBeOeHYaczKIXiWKu5uPzpXdy4eR9LThcB3UR/bljC7ddLZbQIB3XJVW5hMNvPOB+JIhRKmUrnRgXxSBTJcFRgJnYKmmIjm8ogyGE7ZwaET5gjzW6FgipNRYe8cnq6U6UcCuLcmVMYyMaQjuhIhzToEky+KZ5FsWhIPH2COvUxxN6SuHFnFnceL8BltakpmBxM4+zRw4hHQ+g4LVL6qdyBZXtCiS3Wm1jf2cR6fl0WDuMYQwFmCuxGabpdSbgj7j88mEMyTmts/ixSZsheIH4cRCiQQsUL4W8/uY/L92bRDcaRyPQhSLEdoYFd11zhQ/Puk4YXjeDE6VPYqZSRyfVB4cZOrL1aFTYKmVwH9hNyciXshHzqzz+/hrNnzsoGyWry1u1bAjlxeMrr2KNCFtr0Q6KstyOVYCm/Do/WHM0qInQIVn0rcTEYYzuteoJBv/m1b4ttyur8HCrby0j1ZcUC/N7dB7JxEsWYmNiDF157Bdou9bZnw84DjxoEx7GwvV3Cz376HjodVm5B6GS0CP3Shlrbxgt7+3A4BcTQhGuEsLFTR0uPYfLcK6gF4/ibDy6hVahJpc8Cg5ndXE9USzZ0XwX+hR6gIVX3crsihQjnbixQOHvj7e7P9iGbSiMeCIm1jLDSXMBKKBgaGxFIkdRZI2RKrKxi06DNEW47BU4i+hIdBllEHbH0oJKanRyvNzd0CrDu3bsrA2epFmVzsuBYGoJeFOcPJ/GN5wdxMJnATz58jM7IUfzob3+KiuXIZkjIOGKGYUR9DUQPqpCOc5dOKyQEMtl250x+zeHPY3piOhYV4gCsOnB1E9FkFq9dPIsIXQc6ZezrzCPN7GwFEiNQazfQUjw0tDiml/LSQTiKKXM9sg93XEWy4x+vb6DMkDEtClMPoWO3hcVEm5A9e6akShbG1v27ci9InOC12dza8gkRpNyqXXzt/CR+6+wQ1u/exv18GB/nPcwXygiGTckB0YwgVGbQkEHUtjGU68MLz5+FVa/h2tVP8Lu/+1/g2IFBWDsl9NP7SuFz3BRIvVIqYP/RY9hkclvfANpi+KlIdkuQ99WzUS5sodWsYSDXD0sLo82D0KFjsoGdnTJmZ+YRtT2ZWfCQYNFLuE3ug6Egls7IAeHqAbHgWVpbx7/8/p/L/RLquZiL+jMruSe6X8DQckaG9cyAcP31y7/n89frGPl17ByPHj2ITJZZKB1MP3mIK/dmvjggfnJw0tMMXTBrVnlWi0NHD7M1C/P1phjedTRPKK2EQHQVCNCStlJHWtMxPjaIaDaBj548xgp0H88nJU/R5KCQqD3bQcRQkNEU6SAGnS6isTAq5yfhZPvxpG7jj/72Qzxd3IHnBVAIVBDRghjODIqYZq1SRJ1Ycq3jzyCicTkYTE2X9CW3s4mIaSKTSMnPbdXqaNYbUIOaMBJ4QHDCzddF7Nik57vVERdQMx4VNhYdZu+XWyiUS4iGNEQCKnLJCPaOjODk1DBGclmkhb7ZgtptQ+12ECNjwQih7qiiCu52WjBBzFnzs6RJ12PGAeMJmZhldaAENKixMFo05LJdmTm0avT797Fcbzd3mBuEsHG0rsxNaHvMIRwH68Eg7alH8eNPbuPd69PQYmmk+jMymFcd32rAdxptC0tBoKBMTLqGQ0ePiGCpabXFfO/xg0e+S2kwKGrL/fv3yfCLEBMPD/q69Pf1yYbFgeC1a5/h3Lnz0lHIJsaDlQduOIFatQyv05ZD4uql9+F22sjSK397W4axFH9JdCZDedp1PJ5fwKGTFzA2tRf1UgGzD28JFTQQjePunfsoFmqiGj516gyOnz2NruFfI24Es7OzUj1z0P7SSy9Iu0519ccffypCMlo3tLvE2V0k0MGJgRD2RR2kNd6DEIqlNsqWDn1wD26yUq1UEVA4WyAf1UU85HcPhCErAd9/ia97Y31dDk6+d1tX/EQ5DtJJvdYMDOYG0B+OIcGOslyWLoTFC43VynobZy+ck45cYxckWiKgWbDwePqJ2GVwzsMHWWiQGqNVdZw8eULmDuwaSLulK+ejh76tBjdrfx7gQgsI1xSpQAavnxnC+QkPe0Jh/OTjGbTGTuLSrTtY3NqGqhpo7JQkNCsYj8l78Z1BfZ484Sv+fHmfu2FFvc6i10lIPb+r/+DB6XXbcAN8lgxcOH0Ck30RRJU2pgr30B8ypYPQFeZJ22h6Dup6BDNrO8hXumi7hnT23Hx3HGBucxvLlQpsIwRVMRENxtA/2IcjRw7La+PhsLW1iTt37mKnXJT1fvHiRZlRTE8/lvcgcDxcfPnMKL53ZgDFx9N4uBXDRxsO5nZKIlClzouZ4BSu0n6+VW8hFg3j/JnjAhfPPX2Ct99+AccY6FMoI23oiJDt1GH0qY1ycUcOCEJM0Uy/OB74RYmLAN0YeIgUt2G1mxgaHEDTC8gBwWJQUwMoFatYXFyGXuNmzo27LgNwMo9E49BlYl9OLIRs6m0CJkq1Ov75H/yZMPck14FuB9xzDX9gLcFDli3PJIkIMiMka1HgS9LmTXnOhcZsu/L51J4x7Ns/BVXpYqe4hT/+m1/8ygFxZJ9HiSKl41zEjE1ktb3lBXA/v4myQs8RspwA3fYTu8JdB+PBEM7v34uR0SE83ljGT+7eR143nx0MnEMQi+OwmCwm3bPQrwInsv3odxUEohFsnNmHO/kt/PnV65gttmVY6HRVtMMVxLUgRjL9stGtl3bQ6NrItnwJfSRgIhGJSvAQyfTJYEs2CuK+HCzy9KSegcMJUuw4pGHHIZAXDzrHdymlTH6nXkW11RA3z0L/JI6eO4Ph8SE4VgPbS0vYmJtH48kKEkET46MDODg1iqG+BPozCYyaNUQDRHuoYrQERqMvUoDmXK0OApop+QQsgx2nJcrajkfKqQ4tYELtKlCaLty2JdfXp8Sovge+ZaFCeEGnT8q4zAC6XX/TtmwFl66t4z++dxlqelCiQl2bsxeqP3OywET1zGS0SFgGVvvPnRQO/sbWpojhtktF7BQL2DM+KZsO4Q0eDqwquCl1iMlyKGfZfpBJKCzVCofC4+PjsiD5sLKl59c3NVJeNSi0pGg3sbo4L7bkJl0vmw3xfhHVrUo2VAya5gmDpNJ2cezUaeSyabSqO7j/8AFUwxTdxaz4EQGvvfYGBsdHxbmTC5tVNsVe3KAajRpOHD+Os+cuwO0q+PCDjzD98ClC4ShaZB91bfSbXRzJBrEv4ghsSC+qWqWDrZqDDdvATN1CASo0hjZwk5Tig5uWJh3rSrsi1ZroPljw7OYli0CPmwGoJA5j79ikzI36A1FRziY4WGzUpaPL9vdh8uQBgekoSmztzi7oaLv8ZB3lYlkKCcIjvs24LkE6R48dwZHDR6Ry5+G4sryKJ0+fyJyiBxVI2hwJAAo1G11E1Ti+/twEDicr2BtL4oMbK7AmT6HgeLgx/QRbWwW0iiWBjV0yb0T0GIQZpP2iDxtajHLddf3szRz82Dcq6f1M456TrC8QdEXL0HZVZJIxHJkcwkAyhIO1aYyEgkhTdk4nZGpLXBcN1cT8VhkrRVr/BYStRreFbU/FNLNfmi24AZJAUjh68BgOHjoAy6bIUxM65rVr17C+voFAyMShQwflAP3kk08kzEcYTnYLXcfCm8eH8Q9OD6C2OIfpYhyX1m3MbhWFZKKSEKDp0IMGDhw4JJqKRq2GqfERHN6/B1anjqNHJ3D6yAS6JDUASDK/227D6Vool4sY3bsHZSbQ9bOD6IrTAZETzi8IMmzl16TrHxjModU10G5T4MZ1rMHQgvJ5Pb8tG/oGu6ZKxS8oKfBtWcgNj8DljI5jDRoJ2g7+6e//sSjlZT5G6LfFkCff+oQQLvc/se/vkQi4z+zqdXq5JqI4V3S5x6l0DMeOH0YoZEDVPPyrP/x/vjgg/vb4lNf7YvKce/7iFMSt1Cp4WqXFL6XuOmK2gaDiYmowipf2jiATDqDgqPjr2zN4XGiI22IQmmzErE4kdJwLXXER6BRxIBzEkWgfol4URS2I/xTS8P6D29hWPZS4iXoKwsEImg4Qo21ufx/UThulzQ1YjQaC4YhUZOkYI/9UFDe3YbXaODYcF6oah33kQlUbLXRsF2W3hWCAWQEaNFZt1H47rNgt1FwLVpCLIwi71sRQIotT33wHmYOTqIVUwSUTtoqNGw/x8PI1af3YanPzCNCyl1zpiI7BgTTC6Ygomidy/RhNpRHsVGHVCqIiTURCcqi6dgtOgMHv5MmSDsw7TkCO3lRdiXklE6djeXA9He2OKxCQEVGRGxqWTdMi/UXT8fFnd/AnP30sYyfOHIg+9Sy1PUUXERTZSuxSmF514uRJxPt8nv783LxsLjw0OHehsR5x7+2dbbz88svyHrke0pE4ph9PP0vqYlsqHkrhiKhY2cpyY2jRh9/rwoxFpUPi65DkuEYDiXgccGik52OhfLA56F5aXEJcD8ohz8OZsBL9Z7hxzk0/QbVQlHVIHJ4L/80330SG2gzqRBTIxkB6q+QVdzoYHujHm3/nawiEQ9jZ2sbld9/H9kYBXSMGKGShcQYxgAldQYCD0DgH7k1slCqoqFHcXS1jtWqhrSd8vzFRotLzyPfVbxOuIODFtDrPZ7xxCmGjJoPo4XSf/B9RDJk1NBzmq0fRcSzJKc4ODmBsYlw6oEg0hq6roFSsYX5uCfNzZB/pvvBMJYOM18+WnIS9+8awd98e6BpFbQo289t48OAxyuXSMzNBzo98Fbkm5os1wrOKin/y8kGcCJbRl0jjl/eXEd1/Ck0jhtVaE+ubW9hcW0CzXkepwUObh7tBHan8LBY49FzitfdJC/5QkwUM8417oUq9eYx0klJk+kIs+v3w61i1ngi38OWxNMbNOhpaFa4SgtmJoKOYWCwWsViro6bocDwa+AQx7bRlHuYqvG4jEmk6MDLKp0QO50KhiIePHvrqX9vBwEAOp06fFmYdHUw5E6IP0mZ+XUgpL47n8JsncmgXVnGjrOPKpoO1Uk2eHXbNfJ10dT5/7jQWFxbx6OEMMtksXn3tAjTDwuFDYzgyOQJnq4iMpiEbJbW7JSFiHHSnufF7DiLZlNBy6XosrDdCi7QSWVuTmVSiPwvF0eT6cPOXWdWuXozMT76gnY1N5FdWpWtl4dHoBoVtyGsrGTpEoVUF/+qP/xqrK2totWxEIylx8WUWiC4Owwyv8kO6evBfs0HHVz+7uucb1nOC5fMcCCg4feYE4gn+XsU/+4Pvf3FA/PWBSa/HfxaPcLYy8pRQDKdisbaFot1Au1pDfzCMw/smsX8yhwwcqdivL+Tx4/tLqFKtS4UxcViKBQVBJkFRFQZTSnNwJBFFxjEEV5xptPG/Lc6gw4c1FsF6pQJF5TIwxPaaoUFjfVmodgdWrYZ2vYZkKiPce9JY7VYH1XJZTtGDfRE5XFodGwZFIZYrVtk1j5zghly4IFlTXUc2lHzbRTgeRyAUFGdE4rF7Bkdx7re+g0AujbLbFjhq9foDOSDYqfTygHlKMzZSbjIFhnDRdBlWYiFu6MhFopgaGsCe8REM9KUx2JdBOhlFlylWHpXNHNYB7WpdMrEdCl1onayRfdBFJJaUg4JiqC7jGE0X2f5hhCJZqEYCN29P49/++z9ERcmIZYX/7PL1+Fxn21MFwuCC0um6awZFbMSWmm0poZmhoWHf9EwOINLfPGxu5gXf5f2nUrRWKIsBHCmz/Jzvl7YOnEMcOnxYDoHeQFDgF8YkVkmxTYrWgRswF5/iWjKvYfXH780Dgr8uTj/FzJOnGJ+alDCik2dOI55KyrVemJ2TVpmbAavlL7/9NoYmJiWpjxs1K2yKvggxbW+sIxIy8frXvyKhLZ1mGzsr6/jg3ffRoI1Dp4LxTAjnJgeQtBqIeC7aroNqvYJKy4Id7cdiDbg9u4qC+kUAPB8BSYjjMJxRpsSW2crLAaFK9R3SOjJrGM70I8Hqu20L3uuEDXmQ+WDnhgcxdXC/dHT1dkOIA3RqffJkDnVCi9QPKD5tk0gobfA7VgMnThzF+MSwbxypmaiUG7h58w7KpZq8/1+dA4h9BWEppyFZCcww/975CRzRC9gzPI4f33iK0NRxuLEsKmAeMgehFXhdR4SWikf9AzOJN/DZ1RtSpVMBzV2L8JUPd9GEU5P5ju855Vu4ixiL95ahYDrZY353IXC1beNkrIPvHpnA3ngHLb0OByZCVgSOEpYDYqFaQ7mrwPUMdB0V9xo1EcSdOH0OQxN70PX8vPGQYQq0duvmTWxtbT9LJzxx4gQGh4Zw6cMPRZ8zOTEhQ+wrVz6SLvjliQH8xvEcrNIarm57uJy35YBgl0TUgBsqEZSXX35BiosPP7wie8rFF89g7/4h7NszgEPjw6ivbCClAIMM0XIseTYrjYYUXjwgzGRchHIsyohWBF3IAcGOnYamCTq9Nhy5Js+ExOw4OGtgzei62FrfwM56XtYZdVYdJYxUNiMMRN92X5Gi8U9//gmuXPkUOsXMRlgG39xpo7v5EH5+ie92IFb7iq/f8Z0BWnLf/IAwipsDCIV07D/I2c4Eul0b//O/+XdfHBDvnz7ssRLrVU6EmQjruG1b6F9NzYajWTB1YN/QILLpiAycw8T6bQXTO218tLCJtY6DjgHxaOLDQ+l4qMsL1UW862IgCOyPJ6BbkKjLh/Um/q/NRaiZBIoqsLpdQFA34XV8M6542MRoXwbdVhOgL7+qIBZLSRvFwVlxpyCsouHBIWQMQjie2ADzoGjSahwaagz2YSfADFgyl2xLcoC3wiZMPQCDR3LbQUINYnJ4FMd+5zvokBygKtiYXcTD9z9Bog25waQy+lWlH64jbTfZF6qCfCGPncImJgb6oTOO0uIgn5oO+jWFMDU+jJPHj+Lg3nGYuivsnohO5TQ3GQVaQIVnkFvtiqBG8P54XP5cidEh1EQsOYL5hQL+9e//EIsrm1BjKaGziq+S40dd6vRdIRebSFXAwIGjh0X70JdjuIyJ2dk58bIh3kn4iQdMy7XlgeOGQ0EW4SMRxQVD4qRKe2BW/qKopyq4WhHLaG5oPDDYJQh7Img86zh6hwrXFW3SaajHjZ34KiMzl5aW5CFamJsTKw3eTy5UdjqkKdarNYEQCEVxQ+DXXHz1Nei7dD1GftJBlkZ19UoZ/dkU3v7W16UD4drzGh0sPp3B54zVLObxxvnjiHltxOjIyxCrtotCkQZxBpqBBEpagoM5rHI9PAPb/WqLhwQN4PnQst+jfz+h0zTZePEAUkwX45SBnaWqy8C6oneRGxzA1IH9MpQulMuwXFqJOyLyundvGo16B8lEWgoBkkToVUbIih3E5NQoTp46Locwh/Db22U8np7F0uKKJOnxTfqYta8J6AnaXBZEpApYNr5ztB9vjBgYyw3hJzdmoI8fgZkbQ4FOOLqOmEkCiYNiveZ3syzl1ABu3rgrec0e/E6yF+PZ22DYQfi2HL6zKv+N2Fvovu8PhZjCpOHQXgEmlB383aNTeG4qCi/mossOwqKgS8P02ioebW2jDgNdJYh208bdRhXnzl9ANjcINRCRwywcTaBaquLWzVtYXlmWORH9lvbu2SusO8KXnEdwP3jt9deF8//B+++hVanj4mgW3z2SgVVax5W8jct5B4WWLYUPKbKk11LkeO7caYHD3/35B/K9ozEd3/nuOzhyaBQHxoZQnF2A2e5gOJOGpnqwPEeEurFsGg2SduJRsdogS0tnBhUdd6Fgi2mKpoFoNi1MRTkQqClqUa3vuwNzTZGRlV9ZE1Ym1xqHkrYeE9o3n2Xa7fcOiP/00S1cuvQxuuJ8yEOAJSIhOr9wFZ0OiSrU9dgOYtGUFJES+bzLYOLBzw6M64uRryOjg7jw3FnYThv/y692EPPffNkj5MC2lQ9e7+JzaMRBZCxJv5iIiEdMEeUxHMWD1tWEv1xCCHc2dvD5zCKKHIzqDB/REIGOsOUh6ngYDgcxEjKQdFwWWWhlB3BlZwvvtkpwYqaIYlY3thA1wnCoArUtMdXrj8cAeioxzDwcEp0EqxQOmGmuxiqNknKjxei+FGyXxlYtgZjoWml12kgnEwgHDTjtJmhrzkHuBlrw2g4CZA9YXYwMDAtUM/L1txFKxPHw/n3M33+MUNtF1FF9wzziebtVkWxoDPy2NKwXCig1K0in40iZAXi1urAuRHHLuFZdQaWwCafTQjRkIhWPSzb20GAfhgaySNDMLRJCIhnH1lZeNoljRw8LeyUcoSVgG9SqW04Qf/Dv/wz3Hy6IQpqzCTIQ6LPksxh8i3WLtDdDx9D4qFTnrD4YlE7aJqt6zg24gMhtZ7trK34lyPkANQpU+VKM5tBN1un5AvlpX1wn3OiphJaZCHFSKjVZa+qaLMCdnW3JSN4p7AjEkIgEYXc6cjiQacPDlUZ33GBIHlhbXcXy4pKQCoaHhnGUQ3RVwezMjHQipHmSznny3HkMjk/6wSjFomgxaIIWMkiUGMJLX35DuiT64Jg0dyR88egWnEoJo7EwvHoRepedIYeIAUmiq3RsWOEM8q6Jy3eeYEMiO/0PVszE/f2MAWLKiuSRk503MjAkhYlVWBPRH58VdsrsMtj5xMYGsPfAfiQzaWHJbZUKWFpZwcrCvMQ7ckjJyFFiwKzcBbIAD3gFe/dO4My5kwgEdGGWlYplzM0tyQFRoVFcICwbL+HgL6y4WclT2e8KxNSu1fHWeAjfPZ7D1NAYfnF/CZ30GLrxPriRhFA7FbclxAmXXUCXHR7dixXcvfsQDx7chxnyjTp7Ds0ilqUa2qMi1z9I/S6CkJMtHauvUaFiX5cNj5vUmFHEbxydwuvHBqDEqc6LIqVksLZSxMPVFTzMb4ktv93V0Wk4mFVcPPfc8/RfF9fbgBmRgu/hXYYn+ZoQFjf79+3D6dOnherMfO21tTUMDgzgjTffxGZ+E5c+/KXMQy8MpfEbx/rQKqzgSt7BR2sdVB3ghRdflOeFHTVtOY4ePST39Gc/+6Xsg12via989RW88aULODQ2DGuzgOb6OsYH+kVM13EtVOn1lU0LDVqLhuCoCmOPpGAghMqDYnN7C25Ql07Dbe9qFBQ8oxbzGaNUgI7SPCDqJfZ4rBc8OEYcYXY4AV32HyE6KsDVx6v46U9/jk6bbsbsBoJCl2Vty26P66Kn/OcaDpnxZ0FoPDSSMjv00KQfmNin1DE42Ie3334DheIWfu+Hf/RFB1H+7Vf5MwW744vk6hNmRIBMHCoKVaHoMS9CXHG0LjzVg2f7baFtBLFjdXDp5jSWqh465OsHdbHkSNsa+nQDAzEDfYqHSMdGuathu78ffzX3FDfUNoxMErWuJ9GLEaoYOh5MxUVfMgHdtSU/IhUOoUG73FBUsgpW8uso1irS1pK6GbYdJJJpMYUrVutQOZgmQ4MD7HhMug/P9gPYDRoKalXUt1owXWDvxAhyo8PIl4vIXnwTS6vreDr92GelKFSYd9FmtjYXPl0TGUBEf3vbxup6UQJvcmM5GIYCp15DpAvJhVC9LiKhIDKJKBqVEko7WxgcHYOnhTC7uIhKqwmVHHjmVZgmBhIxYXZFQgbOnD6OVDKG0eFB9KUSULQA/o9/8wN8fusBEqmcuEDS0ZMPMKtPHxqkF40NPZMWCusEoZtqWaiU/PtYgPGE9H73ZIPnxs5f13e25f3QWoIPOzdkUgaZSDe/MC9BIj2Mm53lwsK8WAX7FYglmxgZcE3HAtlw3MxZxbBSIe4ZZV606Qfv9CAJwUEZrsPwJjFU9PDkwSOsLCzi2KkTGGeur9eVh5eHypVPrqDcaCEYiwlsxYOKrbKIplwbJ44dxLELZ2GESQowEfI0uFwfjTy6hSJ2ZmYQ0cn/ZgQkmTpRsZpsewo2OxrurFXwdL2EKk+A3gGxOxSW6Fn6O4XCAgXk0lm8/sorQj64d/Pys7AWFi68L+x2RqYmpPKjdcmjmSdY2djAdmEHDgkGHRvBYERgI8tirC3hJW5IjlRxzz9/XjI0mItMUsLCwhJu3bwnHQerfLK6+LN6Zok9eEkOadVCk/OoVkcOiN88M4LhTA7vP1yRA8IKp4BERnDyAGxfVEYBpcOmRtkgAAAgAElEQVQm3cby0hpu374vuhhN78o19m0/fHM4GUoHmOTH3AP12aYjORziQ+XbohO+IUzNYiLbXcPvXDiGt04OoxNsCsSU0fswP72K6bU1zBRLaBsmGm0PtUoLpUwSx48fF+uORDaHar2Jp3MLmJ2eEY8uVt3U57z00ktSHDJelR0P2TwnT5zEc89dkAPj0aP7iAZCOJWN4teP9cEurePyho1fLtXRVoN456vvSPdK0gWf6f379wgD7ebNe+IgrGoWhkdT+N3//p/g4NgQAvU2CnPzgmoEAhos10at1RKrDe53WiSEWqclanp2BHGSNhwP5WpFDggzGUO34xcQ/ODr5UErnZhFZlNXZqolssw8H4UhxMT9DgZnNF0/T0MBnmw28Sc/+hO4roJyyZ8hcW0kInRBpgtvR55psfFmwRSkUM4/8HvZ89L5uZy1dcVeKBoz8fxz5+F6Fn7v//6VA6LyOxc837HRX3Sy6RAr7tKP30LA1aG7AagiWtLhUA2q0ueGlEADXV1By+1gZr2Ku8sNrLYq0mpFoWMIIQxGogiqHYRbTUQsFzXdxEp/P75/9zqW0ya0RAzFVhub6ztg1kRcD8nwm2MyGuT10/+nWoHdamIoNyQsn+m5GTSpB4hSAWvAaHegaIYY2IEiIAn7UZClvsCxEAnqckBoBOzJcXe3kYtHcXB8H6b27sNnjx/iwcoi7OwRbBVKQo0V+QKVsISURHzi+F72HBh1uzIkq9U6GBofk+HjZn4VmmVhNJ1BlJ2K1ZbOpT+TFLk9KXfhZA5r5ZbQL4uWjc1aAzYpiu0OhiIx6IaKVoMKTSAWCYjo7JWzz2GJldb0EwQiEYRiMUTCMYld9TnQnm++FzCl1df6MhgdH5MFxcHv9JMn2H/ogPi+kM7qD8Yc4dDzARueHJcHn9U6N17GbLJCO3XkGOZm5zAyOiqHCqEWViaEjQhXMZWKsYh00RS+NUE9naK/pgy9OR+gqCu/uoT+vqykV9FWnVUb5xTEakVkZdlImGERB/HeLKws4ejJEz5jZ2UFszOzyGTSeO/DS1CCfgYvmRv+AI7zAAUvvXAee08ckc6VAqOooiMCF32BBmavXQcIY7mscjvCJa+2Tbk+a4US5naamCtyQB1Di/mru9kSfIB6M7lMPMlyGX3JDF558UUM5waF4XTn3qfCu2cyGOG6oZEROdjkGpRKPke/1US5VpV/0yqVxUOK4j/uE7RSoWK8i7YMpV966SLi8YjMIPgs7uxU8NFHl1Et8/A2kIinfbyZ2iMWA4YvlvIFg+wgm+iQYeV6+OqeGL53YRxJM4KPptex2o3AjmXgRpKiywn5rgzSTRCiWFxYlu7B7nRhce5HeJZUScZa7g5WCSERhuKvvEycFfi6FvKJffV6j/7c490PqFv4r145jTeODSKcM6EFE1ibXsfju7PYbndkSN3UTNRarhwQoaOHMTY+DmhBbBUr2Nwu4OHjp7Ca/nrha75w4QIOHNgv6/Xdd9+TbjWZTMmsikjAX/7lX6JQ2EYmFsexRABfngxDbRZxowhcWm1JB/Ht7/waCiV2oo9kLeyZHBeVOge6lz++DM1wYLsV/I//w3+D80cPgs3P5pMnGEwlEQzoaDsd1NptZBlmZhpwDU0IF+zsCTUSglfsrjixckitmAHA9q1L+CZ4TXu5OWQx8hrycOAhwcOBhwRJ87RZZwfBvafXQeTbBn70o/+A9fVteK6KaDQhbKhOwzfFZPFHXyYiBtzDSPbu7nbH4snE7piHk+XrX7oehZZBvPTyRekm/t2f/sWvuLl+70WPL7THgeZmwAePgjKCyz7DqeuLm/ygLmmHe26bfMPccCiHKzRcLO/kJaIy4AK5YBRRI4q6oqLqVpGq2QiqCVxNR/C/ztyCHu8TVlKLlrgbm+KnJHxo05RNoy+SEDYAHU4ZopMIdLBZKuHp8hIcZm4S5qBFAYUgOmNBA3Asf3jOStIk+0prQbFL0Ds1DMfSODS+H3tyJRhGHKrZJ+H1P3jvY8zVW0ikBiW0h5Ui1cwUvNCvybUUWKaOhqmg6Laxur4uwT6kLrKaIs+fw9WBdJ9sHPRxQaeOXJyukLTmUGEhiPl8AZamiVEXN0BWMBT0MdxmaHQM1U4dq2tLSAcCGIsloDB/wG3L9Wc1nmCE4a5ld0/cxAEyIRdu/qFwBF46gzS9nXQd/UODWF5bRzQRE25ZL5FMKphWS1hJExOTUgXzZnPzZ3VG6Ga4LycHDw8COkHSh4g/s92pCUQlXcguRi1aD8dnKrF6WVxYwMTkhDy0XFeXLn0o2omeqI6Vqx5QhKJKiIYLtrfJJWNx1MoVoVxzwVEMxXX38OE9rKwtSeBO2wHsroKW7aA/ncOrL7yIsYNjsN0aTK+FYKuO/YM5ODsreHTzM2g2KYAK2raOumvgScPAQqmMpzslVFseFDdIpwGYqp9HzmtBCI6/53sklMdZDPHudDoj15p/12wST/arMm6OnNUwTpV8fP5ePKo6HTnQZHbG7y3qdsIvms9FZ6BVyMOF589jaGBEqkJdC4I20Xfu3hCigP/hWyWwMiQF12q3pVgi3MqUNuLJtMFxPF1YTO/sCeMfvTAOo+vh9pMyPl2u4SFjZbMTyJkZ6KaGQruOdqMtFuLyeoVDb8lrJCzJn/WMFin2Jn5YEtcj10mtXpP3zz/r7x+QGRbhJqFKM+Cr0cCRSBv/7WtTOJ7RJHs9nsvBsGtY2i6iVLfweK2A1YqNQlvFVqWFvnPPYyA3JD5Ui4vrmHm6IDYYtk2tQAAHDu7B0WMHoBtM0ruHz2/ck4jeo0eO4/y552WI//Ofv4eS3UF/CHguF8ShZACa62Kz3MFHs2uoGia++d1fR6nexO17VKzbGBzI4uDB/QITXr36Cba3NqUz/u/+69/Gq2cOIEjX1YV5pKK+/X6L19rQRMTI7piUcHHRDQYEkvZFan7mCk1PaWuiurq4vbKYYuFAHqzYGDUsKUDov1Tc3JKOmkQIywjCZJYGXQk4UyA11dCx3dLwJz/6K8zP5gGPGibmljREC0RyAMkjPCSeJSCGgvK8++QCP59DEhIpKpXOjzMtDS+/8iKCpo5/+YP/8MUBUfh7z3tsdWQAK995NxiIJ+Du7/2Qdt9rn9+wx6IgpEFYig9IMBAD1AjK9Zq007rjIcLQm66GokeL7SaCzS68cBp/XS/jz/ILCPflRDVMT/RGuSqe8dQv0NAsHorKxq8z3L7eFM+kZFLB+vY28hz6cSDIFC8FSIXCCPI1UPtAVagI9CAKzqjJzOYmIl4bB0cnoDC7OgpEYhkUal18/nQVny2soZvMIEX67K6Slt9DDgjieh36QAWwYzUwx4B1TcXo4LD46lCwY7ctZJMpod9S3Q1aPDhtDGWiSMXDwqaZWd1G2eoims6KZsMPCF+TB3B4aEQO1bX8isAxU7l+DMcSsJsNuLR5kK7Ox8Tp8d6Dd1gd9GiIhHpY7dvxhAx3a1RkcmbicoCoIZvq8ys/igJtR5L0ioUCcrkBGdhxA8rnN6Uqped+fzKDbapSdU2qETKUxGZfcZDfzEu0JYeDxDOHhofh2IowWFZXVnD4yGGBF3io0IL46qefijUCDzNytHmgxeJhmbOw4vY326ZcF6fdgU3XT2mNg2IlQK+dVIriuZvSKdY7LjoSUKMhEUvhzddfR244Da9bRVhpYzAaxHh/CvN3b2Bp+oGQAqCYqHU0rBWauL5WwWqpjIYWQJs+Yl0DaldF3OwKq4VQSQ8iYyE0MDiA48eOy+v3bT4YmkNYzh/UUtVMt1XfUK8um6xko1C8Jt5A1Jb485fes9SzQeDPm5wawKHDB2FbpCfSsC+EO7fv4v6D27u2GmQS2VLR896TYcdsBbFpp62E4gvcmInSsqja7uLbR9L4B+eHJCzr/lwdV5fr+GB7C101jqQSgWIoaCgOTJ2klK5c/57XEo8iisf44QvT/Kxu/7VzM/HjYBlnySeEIshTJ0/K0JwHJAuMXnTqwWALv3Uuh4lAA66ZgKMbyMUDMvvYLLcwt1nHveVt5BtAue1h8uU3BDadeTqHp0/nhRLMLtkIqEgmE7h48TxCYSYTlnDlk8vY2NyRmOA33/wy9u09iMuXr+LunXsyC53IhPDGngzijW1konFsFBt49+ECamYEX/vWd7FdruD23Qeo19uyvk6fOi6D6jt3b2N1eUkYk//4H/4avnT+MLRaC6jR28uDGTVRblTlgOB9pbMx3zs3YTLxeEAQGmXX3WPt0f+KYUQciFuen2XNjZ+dgVKnILGL7fU86qWyUOk5qHaoxKdzMzvFXTNI3vOdloG/+PMfY3F+C12Xa8KDZVP8xtwQxZ/xcbgvwVuuP+BmgBYjWzkU7xEbOr5xJmcIJEe8887bUBQX/+L7vxo5+u2z/gGxmwnUOxT4IJJSxQ/+EC4eLgqVjAsaD7Z8KIFBMGTGGKqJeqnle8rzDXYZoEUjLgWlXUaPqwWwYUbxwyePccdqo290SOCc4ta2bOocWkZDYRnMiDUGN2iLVEULruWgo9dRb7Zg8arSrpg+JaYpjCDOCnQ+LPUqg7sQJl5Kpk5Uw0un9mPvcAYhIygL4rO1Ntq2h7ViFZWugW4kDiORgmo1BZclmZJy9y8ILYzPgXi0kx+VGx4S2uLy+qrACf2ZPqQTCXRqDTETJGgQVbvoS5gImRoeLy5ju+kgnMkhMzDsWwLkNyVPub8/J9XH/NwsErEI+hIx5JJxxANM1CLDyYd/yHxgJdITRQm1UCpSyELgIiXH/sH6hjBoJvbtx2ZhR9wli+UyhgfHpMJjhUGaK+8ToZ5bt27hyJEjaLXa8n38TcLGzINpHDh4UB5KVkOLi0tS1euGh8+vf47XXntN/j1Fa+yC9u07It+fHQTtObhmvvKVr/gdycqKQFH5/Ab27d0n7W0mQ/aT7wvjJ905iLJq9zzUK4ydbEqHw0yAne0dbKwto9Nu4OH0U3QVAw2LFGPaZ2fwta9+ReIh7VoeKdPF3uE09o4PYnN1ER//4hfo1DtoOyY2yg7uPlnFfN1Cg543KjU6ZBAFpZXXHN8Rk4dCzylzYmJCcO1UKu3TOXVNlKi8D5t5QhRUNLMjNeQQZeXMD7F72P09N0u+R/7a++hRh1l9XnzxlJATTDMiNFLOAm7cuCkwDzUJ3DzIHmP9RgiHEAYH/3w+ya5TAow3ddClDsUjxNTFb54dxrcOJxDwPNydreLaWhOX2SUgiiQrJN1DW+uia9Mem3nbrrxGSc1rt2VTEXsdk0loATn8+B656VEDxAODnlFkHH7jG99AX3/6WSFDdhvJCvyaY1Hg9VwbQ14JiGbgaDpiuthGouHqWCh2cHV6HWsNzq+zGDp9UdT79+7dlyxnmXGZpmzgDFUaGvbDpG7evI6PPvoYbcfC3n37cPH5FwW6+6u/+lvpvjxTxwvH9uBsWkOssSUWNJU28Dd3ZlDQAvj2r/+mdBDXbtwWRTO//9tvvSHakJWVJdy/d1cKlN/6+9/Cl84dgleuSYZNo1yEGQmiQbEc7TQUoD+Xk7UqZorDQ1CC/rCeeykrda4FyW5o8137FPQmXRWeHRA+u2hzdQ3djuPfWzJJ/38OiIYSx4//5pd4cG+BfB50aP2hOjCDvH++g2sv0Y4wE+G/nqeWwLOW7ccG60GxkvFYKJg6vv6Nd1Cvl/Gv/+hXIKbNr53w/I2H3vt+J+G3C7psLtLc7hpg+dWqilqlsRs8H8ZAbkAWTr3WRDFfZEABwiqdSFU5sdoeh4Eego6KYiSMTz0Xf/rgMUqejsxwShxZOcUnO4TmYRz+EbLys5E80RzIwKbdxk5zSwbRPLwSqTQ0nTbjGiKaDZUBIa4FNKpQ7TYCCjCZCOPw2BCO7R0TPYRlhHDtwRN8Ns/NQUXXDMILhcWPhUQgpqFJGhPzs6lOloFmF+UGZyR52aS5GCiIWd3MSxVAfJyOsTzMylsFOfDoOxPmoxj0EE2G8XR1DW0jIgdEs+OIpQKvpXwvJjitrQqN+MjUHsnPjoeZxc2MAg6efXjJz0f2A1qEfrkrtmFXweB2bkYctm06pElOIUL31K6LBjd+itiaTMCzpTomxOU7djI6sim005HREWmVn1Hv5Jj0IRAuMnYXjHyMRAISsESzvp5gSrBnMy4sqGwmK+0tNwkOzHgADA4OCVTCKpiqVx4ka+vLyGbTUmmJd9RuehmNGImaEu7iawvRxwkKFmefQu06WF5dx9zSmgTOszvKDQ/jlVdfRNZUELR2sGcggmxKQ182Lt3w6sISNjbKuHZ7EZ89WMXiZh2bNHUjLKkFodDxkhUViQ0t6hT4nz9/YOFz8uRJ6WwIt3Az5DXkQbe8vIJWk/Rq/plvEseDlfeKm4avM/Gh255gic+SWK8L08eQTo2uuOOT/RJUxWGx52m4/vlNLC2tiJdQq+XjygIB76aCsbrkeqPxH6GgQCQk86eu1Ua97SJiBPAbpwfw1b10CQbuztZwI9/GpUIBLmJIIIwO5y2RIHTVEAiR65GvjfeL95yzNoEidruh3kZHqJn3hBsaDyV+/p3vfBuhsD+k5sYknQYV16Q1d6o4bW4hVJpHIDUgHQSjUOE04AbjWK2reO/WAvKdAFIje1HwQpJN4HBmtMvk4+s4e/YkeFhz3MG1denDj7G2tg7bs/ClN76EsbEJbKxv49pn12HbDPKy8Jtfew3D1iaSzQIiuoHlrRo+mNvEYtPG21//O/B0A59euyF6FMtq4c03XkcqkcD6+ipu3rgu9/F7v/5NvHRqL7rFCg4wmKlUgGoQMnZQc0jECMksj880nwN28b3cbd4zHhp8zkhB7yoBOSDIbOMBLLARBbxNW5xYCbPzcGd3SCSDB4Sv+CZSQu0Aq30FDTWO//jnP8HjR8vSQbRaNUDl4vE7Gp+BR6jSF8uxG6RNDoWsvF8yW2Z3zidNNDQdTO0dx8mTx0S9/8/+7R9+ATHVvn3e4ybDA4KbhgxmvS4sYlm9A0JcFH3oiQ/F4sKKPBgTE+OCRbNy2tzegWt7SGmm0AyFGdXlAeFC6ypIuiHMxMP4/tYyLq8VEFDCMOPMq9YRNng40JSLPYc/we/hv70Hip9vl/NoNjsIGiFk0lkJeZEMgM42FFpNdxqIKS6CbhtH9k7h2GQGqSBbOw6FgatLW7gys4xoYFz8pajb0EwDQTqNOjzZPYnt5I0jPsgNlpYJ69tFBKBjvH9AFOJL+TVUWEGoEIiF+RR0TKSbQLvRRNRxkBSH7Q6i6Sg26g10zCgqnS7yWwV5b8T2e3MAQ1ewd3QQI/EUYjybKZAjKC4RlD5u7V8P3/+GG5UkJei6LD5uTn19WQmn2bQdCVBRgyaW1tckb6DE6tNRBC/lZscqmDREYunVWk3oqKwo2KmMjo4IRbe6UxAYiVUv1dcUI7FjmZl9hP0H9gsUI+rd3Q2P/PieXoIVCnOD+XcCxRAqc93dIXhH0gJHxgYRDBoCz0hlutulMuMjRDv43UqnB6EtzcxIAFCl3sCjJ3Mo1ZoIx+IS+v7ql15CzKkjZhWwd5APrIpMfwpaJCK5xqurVfze//lXuHR7GfVuGI6pYWpgBKX8pmxyVNU7DK4iU2/XZ5++UefPn5frJWuP4VKVirxe3jfpqBVmc3PDf4bMPsuL6GH57Eh5neRzqq/FLkKXA5CMp+effx7BEJkk7BSA/Po2Ll/+VKwY+LC22s1n9OBn3QfXtGhZySQkxOQfPKDPEQ+IQBDfOpLGW+MaokYADxYauLVp472NdehmH0KWjnqnBjUaQkDjvfchvd4hzYdX8O7dgpHQFhcfN5eeMSDvF4kbvDZffecdxBJM14vKn7ETZFFBKK6/VsJRdRXJ5ioQycCiCt2qQncq6JpprLUD+NnNBay0Aqi6QWw2VZRKBR6lCEcCgokfOXoIp04fFSonw6LItJp+NCNZCoNjWbz95bdkH6Dl++zTeRhGELmRPnzz1bMYsjYRLKwgZgQxu1bA9W0Ld/MFfOkrX4WnB3Htxi3pIBr1Ct5883UpUNnZ3rtzW2I4/96vfRWvnzuIVn4bh0aG4XVacBRXdBBlUtejUaTSaYFjWb2zg+hBcj1hKLtFFuEdstAI+3oumvS54uyIAskWD4gGKjsFUX83a3U5IGxSZeWA0EV0KZ0AumiqCfzsJx/i6id35YDgDIKDZtri877wPpCe7etVyIZQBfHg8ylzL/4ZbUM452S3YWpC841EaW2v/+cQU+s7z4nVBj84U2BFK5WOQYy/Jxyi74r/EG9vVbC6silUyOHhYZRLZaytr4EO4jSDS9FJs2kLX7fhOeioHuKujmQniM9MBf90cRrrWgxpaXMbckP6UxnBVem2SmiH3YcEj6u+uIPDOLa2he28zDyy6X6kExk5MXkBVGsLAc9FuNuG6TRxfGocZ44cgGpvIEBbC8/EzcUifvxkDWtGDBNKEi29C5fWM6qHkOIhaDloa0Ff0s4T2AwgX9gWJSRtdqlIjTFixe5KwMtapYBqp+UHwiiKQGPD2ZwoIIONJobjEbhODbFsDBUABRt4uroBTQ/JJsz3tbK8LJXk1MQocokwQi0L0a6HaDgAV/fQougIfJFyMsjQr6d693npulRVhKy4afUP5HBvZU2EceN79uLB0ycYHh0TD6ZUPINoNCLMIC6c3nCai5nVPTfAM2fOCH48tWcPBpIZVGtVgTc4r6DAixtaKh2VBcYqRRb+LjU2meCMg2lmPjT04OED8cfhQcgDiN0koQJCWTyY5hdmMDc7g7fefks6F2L3XIdrS8u4+fl1vPXWW/JQ0aiQm9DnV64g6HURTSSxXarhytXPYYTCyI4M45XXLyLZqaE+fwfnjw3j6LFh5Et5pEcnYahBPJzewP/0e3+CmzNV9E0cw8U3XsBU3wAe37iNW3duouK2fS677W/0hCh4QLB7IHxUqfDBUlGrVWUT6MFHuhZ6VjH3KLz+oWg+o4HymvjRrZzH+I6avcrya1/7mmhGMtkQSpUiioUK7t19iIcPaHESl4e+ywJrt2jj/EGUr0YA7WZLGDIGB8nshCUgidCQgpBm4JuHknh92EMsGMTdmSoe1wz8hOvNzMBoQvIVEAlA9XoEFV98J4l1nEfKo++Hz/i+UIxKNeTPhN2la88S3GiUt//QkEAy7C64J8j36HaxTwUOYQmp5hq6ZurZARHXmXIYx3xNxS/urWKm6KHkBLBSoOLek00rYCrYt38SJ04ckcMyHktiYX4Flz++hmKhCtv2cPHVszh+/KhkzL/37vtioU2TzIuvnMeBXAQn44BZXkNlcxt6JIOfPcnj+moeb37l6xLwc+PmHdRqbTQbVdkkD+zbJ0mNXJs3rl/Hb//9b+Odl06iurKOiUwaqUgITbuFDh2sycwMh8Wao1wqSTHFfZF7lESHhsPyXErWBosuIgBUN9NJgUNiTdntICyZzdWKZTH6q1eqgpy06Syx20EQjiKLiXoIx+zDL9+7go8v3YTrUNRnChzp013p3OobdBK65v1q2cwuj8g+QaiUrs1itdNxBbo8cGAPDh/Zj1AoIHDV//7DX/FiWnv7lKwFVu/k77aqNYo6haPOvOWqq6IbCCCZYnylizmKmtqOYMPkW29tbAhzRxxBOUTl4WQ7/jCG3jKS06kj3zeIv1hcw6cbW/DCUVl0XLypZErgEx4IrFAdpiHREkMPwTGIdVrQ3AZCehfvXBzDo4U8ppd3oBtRGUg7rTrsNpDq1DGhdzExkMbU4QNwGB5vJFFotfFkfRsPVvOY2SoAoSiiSdpu+QNo4axwMdONFYZ0EfTz3qqXsbixJl0Eh62JWAymERQbg1DARGC3KmyRvdLyIwXR7CClm5iMRJGiJTiTQeNhrDVamCvWATWKZKofjW4ba5urCHRd7OvPYTLXx3ieZ10aKy9u5qwCqHLkQ8pK3IeVfBuDVComuDmhN0aB8oOLYHGrglrLwuGTZ/DhJ9ex7/AJjE3uwXZ+XhYDdQ2koBLakEVToYOkLQwpOmGyEOCGTUO7Pqad1eq4f/uOHOQc4KUGk34QyW5yFUV13Cxq1bYcBDzUeRD0zO3oMW+GfK9+f4a1C2MSVgyHsZHfkGqaCXX8no/uP0C9UkGzVoHdbmBkoA+FrbxUVGRF8ev581nJM4IzGEvhwstfwlh/ErWNOZzcO4QIOhjfN4XZjofbD+bw419+irm1Ks48/zpOnbkAExwotqXlZlrb3bt3BM7quIZkmVNMxy6O8bUhziMM391UOuhd/QVfBym67Ib8PIbIM+iPmzgfxt7sgV/ns6MI49AVto2BwSze+eqXxWbF/75tdFoOPvvsOlZX8+LRpWqcC/jXshdYRBIBD+3eUJnrgpsyLdslb7yrIWx38OvHMngxp8MIJnB3uYaVuotLM0toJfvQ4PPdbIgbskcomM/r7kCd3YKwEsWUUBWYiNoTMXdTfcW7zClazd2D0h/SPv/KIVmHNs0LzZBEv/K52VsqYTDQQMrahOnWgYApAVqG3kVXUbFcrOGD6TVcy7vIe3F49W3fTThIcsCgdHGE+rp1V3Jcrj+8h8dPnwgtejjThy995TWkklk8fbSIG9dvolIrQg06eOWlMxhJJNHn6SjNL6JW2EHfUD9ulZq4+ngRr557XhiT82sr2CjtwCH0ms3ijddfEQfgVq2CD99/F9/4xlv4ypvPo7q8hkHTxHAmI7bYZDHt1CqSasdigoUEZzJDg0NS7PA+E8ZhASn53gFDCmYSRtidUXFN2IiwsNYKSs5Ns1qT3O5qqSIzCA67eUCQOiuEBFJdqeQJj+Ddn32Mjy/RFoWEAcKPHTTJ1qMQdff69ZiOFXGL9bUpfDYJe/HfdO0qErGo0IaZh84/47P4L37wgy8gpvtnxzxi66lYAplEEhYfFGYjk/PudGW42vI8DAz2ydB1YXkZ4XhS5Drd33AAACAASURBVOw7G3mhhXHjlCEqsxYsVwQidC3o0GaBF0ELYs6M4Y/vPcIGLbApoAqHEQ+Fd62pf8W+ghbaxB+1oAy0mDeou3VcPHMMr56dwLuXr+P+7IZkODNcw2nWYLo6RqMBPL9nBGHdw8r2FlpUeHZVrG3tYLlYQZP5vsEIlFAEQeZaEPtjZSbGbDJpgUOKq6Zjc2dLwnRod0EKcMVi1CYtvj1JyWNCU2iXYcO4wmCcKWa0eGjDrTQQZwQhw31iBoxYGIulMp5sldE/tk+GossrC1BcGwdHRzEciSEaJM/ZZ8QQ3uMHDwkGE7lda9dW22f7yAwhk5F2kAyTXsqbb8LlYafexuZOCYdOnsNmqQ41SBNDHSPDGSwvLwnX2w+88WMtM7GkbC5+gJLvdyuwUzQEk5WI28Xm+obMh5YWFtENuNgztUcWvBxYHMapqgioaNzH18iNoQc/MeUsEg3L5sWLJMPUXXzer2jIoIIMzdm9bOW3hMXEPA1GLoaDOjLJuDjC0oqes4BeNjSZQ9PzKzh07iUcO7gHs/c+x2A8iBOHppDp68MP/vpnuHr9NjrQceq5l3D45DnZvOjvRZydr4mbHb8PB+s7RQbuOKKUHUgnMTyQw+PpR3Aiuf8siavHEmEoVs/8zIdnfaaZCM12oSVx1BWtAe1XCNUSZmrhxZefx8jwgGR99IgH6+tb+OTyZ2LCRpW1TbPJIKt2vyrszQcJBwtcJbbQvjGbn1Xtiukds92/d3oAp+L0UKIZYR3rLeCTpQ3UIkk06X3UaYFqBo9sxV0iSu8g47XpUdz5Z72AJsmHUDXZYFhIsJvivebH/qOTOH3qlG+7sptyRkp8prmJAaWGoW4BMbcFg87HNq9RC1o4iqebZf+AWO+gTvjL8QOS9u3fB/oscX1Ix9o1hCRy+cY1gbTpyHz+2AkcPLFfOom5uXXcvXsfzUYFsYSBo4f2I9xV4O2U4FZrwoKq2g2sOxpWCzW8eOa8mC4u5deRLxfgBQw5FN947WWkaJvRtbGyNI/JqUF8/Z2XUF9eB8Nux/r7oaqcS1ZRtxntGUMsFpUDguuZ8zZCOVwX3Iy5FrguaP/f8nxkpcMwK84gCDd1HQSciLzHFp2oaw00SCahM4LhHxDsNKTz2BXKdUND+NlPPsInl2+LCp4HBGcQ9U5TYEH/w48b5rrjISKeYqKXooLfd10wFAsHD+3H4UOHpUMUZp3r4p9//1cOiLlXDkkHQU97xnjS5a5Zq3G4jVZXQbHTFTvbZDqOoWwMa/k1ZPoHpKVq15sYGx6WXGjJ3+mqMB0/MIPUO4YNtTUNpUAYP59fxueVJjrxFCKxBKKkC4pVgyrMIf4qdEA+WI6NjsdBEIOGbCQCFn7rN76FTm0bH352D09XirQKRIdRibT1sD0cmxrG8clBLC3OSWQlq6SK58KMRBGIJfF0YUU8281oFAkvKPxxhgQRAySFjIyQpmFgZ7uASqmEidExjA2PyACvoXZlQ2HrVy9XhJJLxhVbxZZjiW04ZxHZcBwRpvNVSjDdDuLxAIKJKNZoa62YqCsG5leWobsu9g0MYCKVRtjhQtJhaxxC+3i2LzLyrZ9JP5NB4a5NdjwWR3+uDxsbq3J48Qu4AIVrz83aCCK/U8TUoeOoW0C5YSGeziLbl5Bgdw7VebD4bo8O8ksr2MjnZSFxUMZh9f79++GRwseqPRYX2CcVT4otBkxPLDFoW802lRVsYacgOghWknxQOKjlIuS/EWw0wNQrHzLs5UHwtXJT8ym8TI0LIb+Rx3u/+EBovylqNzwbVqOGqYlxNKolEQJxs+LP7VWyn9x6gHxTwYVzZzCQSeD6lY+wlV8Rw7X8Vk1mTDQtPHrmJIbHx9BHCKDuX2c+RByc83syW+EXP/8l1laXEQ0FMTU6gqnxUVy/dhVlzR/q03GVYj9W8ZyztOt+PjM//EN399H0/IAW3k9Wk5zT+R0IOyjSEFV8+ctvCP88FvPzs5utNuZmFkWsRqydZBBFseHS24czo920NF4nVte+a65PTe8NwSV0Rw8h5jn4R+dHcNCoiE3LvbUmNiwNN/IFlM0YCs225Haw46e5pT8j8YN//C7VJ6oQFuMm1zsEWUDwZ/H/HnzC98hN3O4CY2O+51iI4lVNkX0kFqki1d7CmFtCTiG7UUeDekTVghJN4bPZDfzywQqeVBW0AkkEm2UcPnJEPME4F6tVa6KgrrcdbJVLMv9jxzua7sepfQdhRHXU2xaeLKxjc2sHXbuJPWMDyGX6gIaNlB6A1ahio7iJJixsd5g06OHNF15B0DCwtrOFx4tzEpzEa/DKyxcxPjyIToPPOJBImvjSK2dQX91AxLIwOTggEFSlWYOleHKNeE94KLDjJ6TKtcRCgB2+zAtJPInHUWnWZb/paVfo9CsFqm0+OyC4t7SZ+83MGrX7/3lA2IEcPnz/Gq58fEtcfj24CJqqrHUiGVIsUNjZl5W5ItP6xNpGsrx9Pyi+5tGRfpw/f1Y+5/3kAcfi8Pd/9Cs019qvveyxYitu78CkDoFB5sxD1XU0XaDQ6aLSZruoYWwghUJlB8lsRjj0fED279mHlaUlmQcE4CuoNdeDrXpoGgpqZhC3ah38+ME06oxfTGYRpLiNw9Zd91j+rJ6QSPBOqy1JcpwPaE4d430mvvfdr+Lu3Se4fHMaFctAx4ZsGHazhnjXQa4vhuGRDMr1CvKlGgZGp5DI9cmNW15aFSsKsSrwFCSZgetx0NQVa2beKA6OVndKqNdqGB0ekSi+nc0teV1GLCKUUAr5KKQzdUOgFy5WLtoSI0ShIKzoGE31IczsXFgIRTQJJKpqOjaaLmbyZDq0ZRh9cGgIEW4k6ApEQLUkb+IXHHqqHA1hsvgbAdlMIdkc/fxg/yH2K2F/bkQv+SR52B5ZVgVMHDiKSKoflXoTiWxaFmM4FBKXVH6wYt87RmYIDb4CAlexOqZOITcyLIcPWVnsIvh+XdvB53evydyAC1GU97t0znqNHvSkiBL/9D1nuPl3OnXpIEjzkzAU259FiEkZmR3drp8ToftY+OOnixgYHBFr9lgoiK2NFdSrJeRSCXidpnx/sjD8xe6h6Sr48MZDYbT0oB1eE/48Uq0VDcJbP//8BYxPjclswLJ8PQmrYWGt7XL8m5Uqrl65gpnHj3Dy6CHsnRjH1aufYrOb9Fkhhi6DSw78hMEFXyQnMwmGNO12Eb2HkO+HnTivOd93NOIzSZLJKF565SKiUbKPOFw00Gi28OTxLD6/dktU00wcY8aCTevwEDUju7TTUEgowKRXC2NFvJD8YoIdkaKHEbI7+C9fnMQe7MB2DDwuuFhudXFrq4w1V0WpbUmoE80H1UBQ1lVPl9Gjs/d0HD1o69khtNv98c97g22uJV0Piw4jGTWRS8Uw3E92XxxasIH+bgmHQzbS9MKilb3NAXwddiiDn99dwvXVGp4WO2Lal1M9gZTE/0pnnj2H5Qp2bAcrG+tokIyiqNg/MIo+MypeZVXbxtxmEW3HRURTcO7wPknIDHoaIlQQi5jQw/LOOp5u7cCFgZfOXBD0o9Ss4+nKIjp0+W1bOHRwL16k5USHRp8e9h8Yw/Ej47A3C1CrVUwODbCeRI0iQ8+31+Y655yKa5oYP2FT0v/5d70DnF0GYUT6PtEgkzMF7jv83HVCIlJkB0GIn50y3yONQwlJiX1HiKJgPy+mrffhpz/+ELduPJHuiSLCQNDvRmScvJv9ILNlzip5KIibsp87TwSCRJbxyTEZyHNmxvvJWRlf7+/98IdfQEzsIKg65vyBYTtc9OSiK/zc9bBZt1CzbaTScQxmY9gqbCA9kJGNtJDfkiq7tFOAbdP/3ERCMeTBZO5sK6RhQ1XxFwtrWHIUWMk+aGYEoa6HgDClfDpWz9KgV9WxDXPomiHMkjpeO3sAk7k4btxfw73ZNVhqXOYFtO72rBY0pwrV9JCb6Mfwvj2IpgehGlF4tRru3LwtVuXkR2l0PWRr1Pb96zkj4RCd/y9vrMNt0A9nDEYoiKXVVVQaNT+LmBdZ0ZCOs/MJIZtICUTW9FzMri5hp1YWPvFodgCT2QEUF2YRcNswwyr0qImqquP+8ibqtoPBdAb7c4MwHZrVqXDZdrJTIvS2+8HNlQvGCHCF0K9HF1MtMmq4udbrNei6Ipgpq3pultygKOypVYtoWVSNNjAwugejew5gLb+N7OiwbOBcyNxwZmaeih4iG0vIJsZ7wI2KrSa7lLrlB5AwcKmwuSXqdG5KH312SWiF3IAZlM6HQ3IDFB4M/oJk+yp6Ekk7I42O9gKQr+EmzuEZr6scIHIo+eFGfG9P59eRzg6AKaudJiNAgSfTD9EXCyEbY5CNPzTtCdAIn5WaNi5/+hlK9TYdhuAwKIiW1U7rmVPsyy+/gtGRUURiEbFJ6KWw9aAhwdg7bVTLJTy8exuRYEDiJz/68AMsWnE/lpMq2V3BGqEkivq4uT5TRTvOs3mBjLKC/iyi9zNoh8LDbXhkAOfOnUSGGQK8/5zXdSyx2/7kyjU4NgsCzmoo8GOH6Ue2ii+SUM797ssXLvodWA9i0oMx6SD+4dlB7FOKgBrGo20HCy0X11a3MN+00VF86xl2+ozKlWfwWd/g03x9m3F/g/4C2qJFtE/T5f+8Xz0oze3wwHQRC6pQOlUYng1D7SJq6Hhx/wDePDSIlEYYVUHdUhHUOigghr+5tYRLM1soeQFE030YNwlP6nL49ezDeTg9KmyJ8yxfaMKM4PDQOOL0SzVc5JsNPN7cQa3TwUAsirNTE3TcgeEBKY+ohot9eydx7c4NfLKwgpqr4sXT/y9d7x0kV37fB35ev9c5x8kZwCxy3ghsTqRIqkSKR9oKtiy7VHZZZ0ln+fyHfNKdqs4uyz65ZEslWxItS6QoUhRFkZS43OVyEzYBi5xnMJg83dPd0zm+ePX5vmksVWXPFgrATqOnu9/vfeMnnBZ9ra5Nbswt8VTnNUvGwnju6ScRC5IjoOPg4T04vH8C/XwJqFUxPTKMgE9DrdNAo89kz27cK50ziz920SxWeL+6ongU0OsLsot7BiYEwlzh9YiqLiGoFsLSvdMCgLB/mlRRzcEi9p0FjWPBHwrKLoIJou/N4a+/9SquXronki20gOa+qtFxzakIb2VXLNBnFksWeQ4B2WvmsjnZQwocmQrC0t1z3Ox2FdxB/Kc//pEEce3UhMOgSV17JgmzS1Iagxakg6gaQA8Qtb9ESEWhvIF4NoGgPyh+ymyFVpeX0e1a8COEOKijpIgdYzek4XyphFdbOvrJLCqiYOkVpE6A7OpdJyxhgTJgEM5Jv1u+YAZl1UFM6+ILLz2OWv4e3rlUQL3vgeFNQrfIdLbFlg9qA9mpDB59+UlosSj8sSzurxTx/lf/EgpncKYFr2HBz/GNfBgeSRCEutKp7n5hE81+ByemDsmo6e7qMmp6B+F0EolcGv6+4y6PiDKwbMzPzsnCdqVUwHJ+Q6p/Hoy9Y1NQO33sLC8hoBiCDY+kE9jqdHF9rYhoLIH9k5MIGzbCVIQ0u9C9rhlNCG4wYSXvVrViICjMRi7BiAhiEGVVwgWh10sNlojIBnMmLHBQjqXMriSIeHZMksTo1B54fAFEcjkJrkwOd+7clgNBFFrA4yJjiKLgzZdKpuSQ+KJhWeKxe2AgZIfE63Pu/Ds4/fBpCfYcufDx7AxoD8qqaUC24uEUYbUYq2RTqhMmuMHClY9j58AdChfdREzx+2uFquwC9sxMwey30W+zouqguHYPuVjwARSTB5yfF3/n0LtrKfjo2l2UGl1YWhBt3ixWU3S5/GoQn3z5UxgfnZLP1tDoSUF2MgXwXHVYJq1UwItomEqnJoJeFZXiNr7/vb/BipWWUYFbKbv2ngxeGlxvZvfv7FB5/5JRzud1HyvIrt1qnzpM/Kxm56Zw6vQxIWdxYU1yoaCd6h388Idvo1KpCyKFsiacXLHD5g0pTmlcarKqpMCb7Ure8LpxFCPjRm8Yaa8Hf/9oFo/lPNjK17DS8WKhqeN2s4fr5brALVlVc7TMBPHxbGz3T8IFGfzZldxx90YuunAwchoABuR9WpTRcdibk2WBXDyAsVwah0YewkzMwqjWQETVYSgq2hbhtyaW2xq+8dEyPtxoIpAZQySRwJhbArtWmfLZmnK+r1VKMBR3nDo9NIrpZA5R4sxVA/erO7hTrqBr29g/NoYjI0Owfbow6IccL7yNDo4fOoCrN67ilXur2LFVvHjmaYyQh+RV8YNzb0kn0dcNEfR86szjYjFMl8b9B2bw9Jlj6G5to725iWGqQ4cC0B0D27WaKxseiQgHiOeIkizszNmJ06rXTea6FG8E9ZD/INDWoF8ShE7Qgicie0CHSEpqU+126xp3m/+TBGH4h/EXX/subly7j27XFPlxjnJpscx7nOdk0F3ynI7EY5gYGxNIPDtw7l95blpGX6YXLgEzIChJoq9+90dHTD/49Aknkm9gylARSUbQCtnod9vwcm7V74m5Ck1l4jSnURVUaxXRcYkk02LiSfnI0soWmm1WvEFkWF3AQTkcxm2vD+eKNayprpXjAMHyo1DNQfXzoKUUjXkTCrOmYmIml8Cpg7NYvnsDFzZc4paMEIIBdxtGqY25FB5/5ikkciPwOT5s3VzCub95HeXmjhDu2D0oTBAe3tIKdpiZBcLXF2kABhoSXPohTVyliJAYyWQxPTru4pG7PZfC7vVKlhVdKkA8CeoMzj4Nw+NjMrZaXL4PtdlCmj4UYRXxGD2rHSxvVzE8MiYkpgHLUQhvRElpPpi74xcGLgYZ/k60RCzsleTAi8rHsxLp64S1NqRSnxgflwvLACwBKrCLmCCbdJeoIx4P44dlPOIjuRAKYpE4up0e/DHX6IXvj9eAFe67776H/XN7ZAHH78luY5eLcXfhDiZGsrD0OkLxELR4BuUeeR9h6aIGcOgB6opJvqf3XJSPzNopMRyE4/GLDzcd7MjWdW0SXY8CsliJanKDoSsvvbp6H35qgfZNDIXDaNd3QAfgSCIKIsksW0O9Y+P85VucyEqSU5y6kB15M774yU8gmogjGo+j13aRQ0QukfH73nvvy8g0EQxj/uEz2DcZxbN7Irj+4Uf47pvXsNTjepJ6R67UBD8LceTatYZkIGPFKKqmtoModzBEAO3erINFdcOpI6CGMT00i8dPP4og58Y+E7XOOgJEqnT6KN5fxkWawbBTUIF6H+jy/gllodsemORG2H0hyYlrLpeOUNxki6gwp/epRfzMUwdwcGIIl6/dgmV40WiruFrv4lqtjYpBjw6WqKZMCtz7kSZBu8QpFocel+U+eM98/2IFYPEyeziIht9rwaP2EIsDp4b8OHTkAI4eeEj86rFVxGQ4LiMf4gOb7SYMGmNRDcexpMq9VTTwvWtbqCMqoI+oX0HN0kQ5mrh506Nhs9vC/UoZjU5H3PsimopDVMtVCOdV0XIs3Nlcw1ajIt3Mw3sPYjaWgUkHNbOHNDqIGm2cOnoEb517F3+zWsC27cFnn/8E5qemRZjwq3/xNZRqLRnXcKR78tQxHDt2CLrRxbFj83juiWNAqY789RtIB/yi0sBFdaVaRnwkh0gyLiP6Wr6I6clJLBa3JJHSLIr7BpLheN/6apZLlFMc2fHRYIgJo83ryrOjm6iXK2J7SjWKZCQj46UO91AcR/pUF9HkH8Z//9If49q1myLRrqosKt0OM5VK4MCBeSRTcYTDJOipIgvOPRiLMV7HgccHpcLJGRkgEpk0iAz8+mt/8/GIKf/7v+F88GffwigJWQEFTjYoH3zAcgQl5DF1RLwqQhS+cywYIn8N+KJR2aAb9T4am2WpknwhH0IcRfgCWPEF8G67i7udPnqa63UrsNLdpSRb48HNJjLVLJWEjEN0kSULSs3q4pFjBzGWSeC9d97EWi8uLS9vekp9M7tS+fGR508iEo/DsBRsr23j4pvvo12owiS7kMFcZKWpaaiAi7xG0C8bfRrQS5CdmJDXtbK5LgswZn6ifZgGCoWCGLynkylMTk5Ihc9qkxWjJ+Bq4Qg8rNnE3Tt3Jdgl/F54OhzX0Ss7BviCqLHaIauB/gG7nZPMcIl4oabS7mfDzoEVKANQNBLE1MSQ+MyyheVNJXNFhZyImsxqGUQ5pmHSZBAeVFm8HoPlKJNHWYli3555rG/kkcsOw++n328EtsZKzfV7YKBbXV2Tn793clqqIBfS2JXnZmJ59803kIwGkEuFMLd3Dl14USenT9mVBxX7ywGBz6Xx0yin3+YjPcKYJ6Sa9Tjba3aKBDQQvkdIcTQSQ7vVxdrqqizLB5VktVrC2uIdTCVSyAZD6DQqcBRLihavzw/F4xeDmZW1Iq5eX0DfYNJouWJoAR8+89mfABFnYvlpug58TIa0qaSsAysnP/3QA0F84VOP49NHhvHhO+9jqeRgxUiKP8VA/now4nJ2BfdYYPDmlCRK8TPLtQCVHUTPLS548xmeLlTFj6H0KM4+9jhSKRLe2sg2qghUa0h2OvA0a8hX8+iHPNgZiWHH8uDeahMLG3WUuzpsosd0A2E/9xIu9FblLkJalqiMyebUCn7qyYOIQYfi0IK3D8RSeHt5GxfyDTQsLxTyH7iY5viSwnLk3OzKTxO8QXdInkVCowesfSlAFEvk//2KjanRKA7uy+Hxxw7iE48/KgGJjIzm6hqWz19ChAKIsmdUUK/vQFU5KeDtaEBXQrix3ce7y230gxkxWtLsPqpEfhg2VMWHjgPcLxWxTaIl4ZuKg72jY5im6RVHfraNra6Dxc0NNHtNRIM+PHXsOHKaHzWOb+0+0vR+qZUwNzmBhfur+MFaHlt9C5955kXsmZjG8toKPrx8CaUax1decfUbGxvGM88+KX+eGM/gE88+DG+tjfUr15ANcgdJUrGOerOG1NgwwokYdkolNAplzExN4X4xL8VQKpsRvgMLWfqn+BqOIJGE+8oNuJ+wehtdkBBrAIaFarEsHQQTRCKccvektg6FI6+gz5VVseP4vd/7fSwv0zzJD7/PdZVjPOWu9NSpE0ilCc3miJUdoAug+NFdL6+peH4qLnSZYYVdEE3FfnDx/Y8ThHHzbefcV7+JtQ8vY/b4PGJzw4iT/VqqYWNpCWq9jhEPkNR7iHB264ugp/nRgwe1WgvtcgPWThuaY8AfpX5IBAUthCumgws9HTVHEXcl93C5y0FXl9JVimWFwoMo1SOTA1t3xYTX7sFuV/DIqePCYF3f2ELJCAm7mFnUVIHx6Sk8//JLiCXp5GXh/sIK3n71bRh17iUUOFw68IeR6Wq7uG7+jCJNg/J5uYnZErIFzMsOoidks1QuC8erYWN7C5vbBSRUPw7N70eMScgwcPPGDemSvIkoMsNDiAWCuH/rLpyujhNHjqJRKcHuNNBv7yARD0ENRVHqEqVki1eEzP8ohibyDHRbo3zz7lJ6t8XmhZ4YH0U46DKU+cWZPyttoph6/ZYsifnauQQl+oAdDjXp+bmy7SX9n0gG/v8d3YN2h+ZDXkxO7RHf63a7h0iK5kbumKlareDWrVsCL0xFYqKBxNk3UUskyzFB5e/dF7tKu1uVbnJocg8m9h5E3TKlq3NZx+UHTmeFSl7gogy+9a1tTOVGcOmD80glo9je2UYolcDeY4dApwDeOJoWhtcTxHvvvy9y4ZyhujN8G+1KCeWlFWQ4+7Z1V1WTMu5edkH8TDk7DwqR8/qtWzDpAcHlrt+LT/74p0UZkzpfRt9F/nBHcP78BVy4cEGugWYCLdvEw/Np/MbPfwo/oMpv1Y/UobNSWd24fkMUTJnQiXmPJtKuWTx3CLs8CT4RixGeLV4Djkd45pis+72WYP9DwTCePvsoRtN+eO0mgvktxKs72GsbCNlttKMKwkf24l5Xx7VrSzA6AWxXLVzfqmDD4CghjGAgJOMJFkvE1VPskdwJn9HFfMTCF544gpRiiFNitd9CJxLED+/m8cadLdR6VHwNimuZo7Ib8gmijcUKdyF8XoJMBqzyjxME4ZR9ke9IeIGf/+In8fnPPA7FqiHkTyMVjyJKa8t+H3X6O1+8DI9uiS8KTbO8MODzmHAsA3U1iev5Hm5WNVTsMHzsiMw2diggR9l408ZmqSJWxBxxMyAnwkHsG5tA1u9HmArT/T6u122slYrw2DpmxrI4vX8eSrcjnQVFM1MeHXZ9B7FwBIVKA+9vFVA1HTx+7DSiwSi2tkvCiN4o7iAQisK0eghR+vrsY1A1Bw89NI3PvPgEAq0+1i9fRcbvF35Mp0O9sBaSY8MIxaMoF4tol6rYMzOL1WJeFBl43hj6ZM7vURHocXwOGBwbUgHBp8rfOzS4omIyPGhWa7ILZsKMBhIu69o2YPs0eMIB8TyptTT8l//8eyAsmsVOMMhluGv6lUzGcfr0SWRz3G9xRO3A53V3C+xqOM4V1FyH3YTAFCQ+8PtUTt7YWMfVtaWPE0Rl7apjbpawdv0m9j56GMiG4CM72PKgX29g68ZVbF+6hHinjQT1YKCh4/GjpvexXaqiz+TQNBFW+vCFTbR8CVyutLEML/JkfFomQn1Xl4aLVFc59mNpAhkj7OLyGRtlDGV1EbTbiChdCRK3ljZwP7+DHo0X6G+sArmpcZx94Vkkh7JQelUsXr+Nc99/C+jS7Y6AYTbB1B4i14FtrTtDJYb6bn5bAiIhacTVb6xvyM+dzY4gkUqKV8Hd5SXsNOvCVD0yt094AOx6GNgJx3RbeksqVC7lQ6oP+2fmRNV1Y3kJGmW6jaaMmGxvAKs7TVDRkVorXHYy2PKGFN2pXajvgDvATD8zPYNMOoFe17X7ZJBhFU9HMsoyCL3etsWHgK+FIxISiyqtxoPOgd2P6Aj5fWLdSFXZetvEoeOPCV4eHh/ypRVkMlkZtTFJnjlz1oW9aT7xvKBpD5VY2WUR/bSxqCsPrgAAIABJREFUuAizVUdEs8RPG1oIphqEHguLuQkREQyKJN7x8d6whpDfh62lFbSLFYymsrIYH82lUSF7uNtCqV2HHfRibv88/MGECJDxsFIskMt6wgUdW0dIBS6/+TZyNFpXKI2iQ+c8lx0EPIiEotB7Bhgb1rYKuL668kCK4pkXn0ecZCAm5x4rfCKsXB8FVsnUVrr8/gV4/AqyyjZ+/9/8Al75/nu4WfZjz9lPSIKmcu9HFy9KV8mZseZnR0vPX1eqhl0pE0U0QMggyW2ufM0AXqhRul5QVB2ceGgKp2fS8LeK2LJK8Js1zIYdTI+nkJifxTfOX0BooYMjkTHE9AjaHS+u7nTwdr6IZQA9VpIcO2q0q1VRbzVdyK5t4qFkAP/0Jz6BhN7F4pXLyM6Mop9N4k9efR83yj20+h74HbKoAYsYexHrpE+IuzCXmmrXKVAW47vFHJt+j9ZDQFGRDQbxS//47+HxE7MYSgeg2yH0ajVJDiZFG5s1bOc3EfVGYOsd6PUS/EYbIUJdHRMVTwqX1hq4141gxwy63IlODX16qfi9WC9XcD9fQJ9INI8Gv2JgNJfD/r1zgmbzEArfbOBqpYEK5eEVYH52GpMTo+ibPcQcD9KcfOgdGLUqmq0OSo0eonvnsFIoIO6LQnG86NkeBDNZLK6toyXkyY44+x05ehAnTx5BNObFp557DEnLg+WPPkKSst02Nau66PTaiA2lEU0mUKJPdrWB2ckprG/nBfgRjEYEheQNcPfqgd90SW99hZ46CryRoFzDhmlDF6tiU8bZhNOzg0hFMugJadiDnmJBi4QQiIaxXbbwB3/4R9hYy4tUeSBIXlZIYOUsGuf2zGB8fFjGTewguBNvNluyZxDCHD3rRS/LRR2yyKEeG9WZOW1YqZc+ThDFjeuO1iAs00E/5UMn6CDQ06FS9oLbb8rFbhfR3syjs12UliQ6lIOfktW6icZmBVvXFlFcuoNKdQPXNmu4V9cRyI7IweVik6UhsxfROBwRDcZN/H0w3x4wN2ULTzNTvYKDkxk8duZJ/PFfvYaaRRmArmTdsb2zOP7kY5K9OblZPH8OH7z6JrSmhYgahk6zeody0yr6hi7JgRem2myiVCkDfqqfukvbSmVHEhZHStl4UipDLgC5XyAsjQGAYyWRII/FdiWfAxLgKQvCuT6rrnQqJVUKA21pbQXDNDNyOoiG/bC8ARSanLWHZGnOhaeM2siq3HV94ihMoJ8+L8bHJ0QHiRj5TpOvz5XVkH0ASXSUa1AMCVKk9rN7ECQRZ8Qcb3kUMU5hVcLKgI9xzDaqjT6auoL0yCzCyREUynV0+xVpL6knw2W4oIqIILGB/FZeEiLZoRLkHAfbpQIWr13GnpG0MOENS0Pf0jB+/LBod61vrIs8uLA1KXGt8CDaqFeqiIciUiExMEUDYRnvJdJplGo7WNvaFFHBMNmvI6OIcYS5i/FnklMUG7XtTWzeuoNJ8kf8KqrcQ/AG9AeE9ESCJ4MzHXBafRPLzS6WV5aFT3P05HGMUmeKtpimC6H80SB+/vx53Ll6W2bqoyjij37zn+Kbf/Mezm94cPJTn3uA3GEbfufOHeko6k2XDOVq/rtjAgZpIt3EnH4XEjrgShDiKQCEfgOzEQ8+e3gahyMaimMKjFgffW8FUwdmUGt5cOnSGg5XVEzWLcTKJnoNBfcsP/56bRNXKM/NvQ2s3V+2QK25GyCRM27r+InHTmMmHEB/awPxoSGsmDa+feEq1romDN4bopbsIgn/V18fQ1/ZEblaYB5PDwE1JIGfiKX9e0YRi2iyZwpZDuayObz0zFOieNrVOyhubGN7bQkabXk9OuIejoY4WQjj4moDy3oMPX8GFruhbgOWT0G538atzQ1UukRxaeB/MUfHwYMPIRjjGtyAqVB3qgUfPa23m6B7yNT0HALZLBqKjQQcjEdDePLoIVTzebzz7gXoWghzJ4/g1t076FR7CIZSCKVyQDSOt86fF4c4akCRp5LOJHDmzCNClHv28aMY9YZw78PziLpuTbBtA91eG6FMApFkQpCcVquLydEx8YuhpW04GpEChqMmgev2PdLNkj/RtQ0EEzEZszZN9963un0Z6zeqNVGUyMaHRD2aCYKISxoTBeNRFMoWvvynX8Hi4n30upaQKsPhmIwc+fKisTDm5qYxPJJDOBxEMBDZdf9zdcGYIBgvKBVDxVzK91MehbGChmH3dgofJ4iVW+ecnC8s3smNKNDwGQh13G2+7fUIgc5Lt1PDgUW5BB5wLpqCfjiqH1rPgVbto7W+irfefBVf+97bWC22kUtnELJNgUk2TY6V3BEPE4V87S4+B+ScAZKJj1GdHmaSGj7/0lksrW/hL9+4iI43DVXpY3p+L5546Tl4M3HofFmEQb79BhbOX4FdaMLT41KMYntsm1njc+6noNSoolitIBAKIjs2hZ1yWXgDDKpiYMPuxqeJjEYiEoVfUUXTpt/tCaKpUC49wKIzWMdjMcxkRzGazUnb1+r3sLVdwO3FBRHrm00moKKLeDQIxx9CsU1ZhoBorbiMWxp7uAJpvBrSRWiaYJRFv4jBlwnRdq01ByqZA9gkLSH5eHYVfC9uFQhx2RtUtdxb8PsyQrJb0ClxEMmgrmtIjczBH06i3S1JZcFgzoA5YGuvLixJ8tt/4IB8f4DtV2NBXHznTSS8RKJxbhhEodzEjmVg/gC9tGkyNCIOcoTLapo7NhQEVZjyIZSpVtCp97G9VcLs9Ix0PzwPQ/wsowFkRnIiIz7gS/D9c8S0vbaMD1/9AU7vP4BMPIwG9YR8PlHjpeMgl5gBVUXI60OHKgB8bcVt3Fy8KyCC46dOIhyNypKaLT/HZ1wqU5/qtddeQ0DxwbHqOJrt4P/5J5/DN773Ad64b+PJn/wpF7K728nxPVD+/IMLN9GoNx4gmwg4YFJIx5MPfCF4nbnrITQ57I3AMvoI2F0cjnjwc8f3Yk5voBLRUUp24D2aRHhmDFfeuY+D0VNImj00rt1AOt+G3fZgEUF8Z7uMm5aKsm7CE/ShDQsdxUK13YRJHTSPH0Fdx2wkjAPJGBJWXxB/N2s9LDabqPA9KGTvdkUGx/C46Ku/87Xrg/I/TRCE5VoBeBWOArkTY9fRx765DGZSOUxSuDLkw0ZxCz3FALsmTe9gXy6GmbgfCegIWDqqOnBlo41VM4Gmh11jDxEfUO3WZcm71m6g7bAv1OB3NBzIJXDs9DHYQRV38/dhBgHdY+FXcyPo3dtArdhG1wmgFY6hwiJJ7SOqWnjukZNQdANXbizizto2rICCNhVyLR9yQzPQ1SCMYBgf3bqFFtnlxFUrHGvqOHHyMB555CieP3McM5GkJAjuPojeZCLRyT9IRGVJTdMzo9EWS9rt4raM/EKRsHR2s3v3oNluw+45YgFsaR7hQgQTUVlSN0zHFV/U6YRlobqzI4quQ6lRKWy7jgVTU8T3mtyJSlPFN//yr0S0kJBojha5UxyQa8mvqVMk8dABTEyMIRJ2pWLYNbDYZRHMUXW93ka91pCzyp2liGraNjZa1Y8TRGPxdWcgPsbKk0FigIllNuIy70e/dJOe1K4V4cBoSDoCQuEMU9ypFhcWxAaQldZ2oSCBptdl+82IQg9cQVpDsTzSYfCGI2xU9hRUFwx5cHBmBF/49I/hK1/9Bm4tF2F4o8iNRfDYyy8gND4MK0h/aEsIJQKpbbRQ2y5hZWEJtUJRSG7emiUoGb4mCsgxyDIA8+IIMdDnx8zkFBzTEheznU7TZaVSLsLnQzgckkqe7SEXtvxcyJKs1VxavWOQWMEpSxCBWBgbxYJUDHvDUQzBQcSvyH5ADcdR6nCZHRQuhth+iiaPKzthewz4Ix6MDY9gZnwCZk8X86JmqwHH5wh7l8mMr43VdI9Wgs7u+MxxhJ/gdh/UQvJIJUAIq5C56FNQr2MoHUejq0sH0XZ8SA5PwlK8CPm4sCXBhub1XCJ6ZD+ztHQfp0+fQjqdkaqXz8nnI4SPEFXKUwy6Ez5mfGYKjVZTOiK+FnpdELEknZbIfhuCGee15r/n/iMcikgyGzBN+fw7zbbIeI8ODQsRM6T5xUjq/sIttKrbwnC+dulDjGaTyCSiQshTyJbVDeFxcDzHm4GB2Kc6wrLluOLq3SXMHz2GA4eOQvOFJCGx81pdWcGVq1fdPVC/Cq9t4ScfnsHnT8/hlTc+xDsrfTz8xX/4gKvDvQLF2EhWq3cMfPDB+5Jg2JozGbNrM2yXRMbFv1hysh6itk48Da3TwFy1ip/NDeFo0g8jZuCNWR8ahRV84fghxA0br56/iS0nhrkX9mM0HILz+gLSCzrKuhdf6W7jTs9Go2dDy6RRIxyUvitdEyWOmTQHftVB2OphOhREuNUGPWzXKVvvaGg5XEgqIm6pUMvMcZMk/xsULgwSnI27w6aPpctVeraYrvQHx01EVPHGZ6I9s/c4sqkEFNsFmJA0xwSkOzGEekXMJy3Mpjzwa+zoDdyzY6KpVjb96Bhe8WohoevCym1st3roqHSM9AOqiWg8iJ/+6ZfxmZdfwvTIGJbvL+HPvvUNLG6u4vk9XlBdK3phHaGKissNCwvpITRiQbTrTTQJ66W2VDSEChVYO22Bqk/GMtg/MSP3Pu/ZS4uLwjAf+HTwMyCE9dOffh4/9tIZzI5ksXDhA4T0HtAmDBlCrmOny90gpw50iBSiXL4Mp9tH3B9CubKDmYMPodZpiRUCpbu9fhYwOsL8d6aBunhDu9YCPLscI5NQmU7FoZCU26fInx9+dgmWg67Txus/+BA/fOMyOrpHZDhUnwKPmAEqD0AlLKz4frIjaYF9S8LfJR5y1N5vdwScwXtn4FfCYvJWfvXvJgiBPQkr15SxihiwEya2q9HiEnJ2FV8tok84dyU6wd2OCw6aFRlNezQ6Z7kWpXyT4mPcbaNc3MHK6obICdy/v4bidhm27qKW+O/FuIJdhWVhIh3C02cfwdTUKH7nv30J5b6NxMgUnvnEGaSnJtCl9zCFxsSUSEPLJ+qCAmUNUmqr20e1VEZ7YRtXrlwRAxL2XgxcfD2VdhOxSEQY0xRjY0COksjiceQiu+/bfpAI+J4GGGIuj7lUlwWxaFb1xD6w3euibfRlpJXzeDAZDcGrGAhQxDCaQqFJgx+/LKKIehocCBciqWBiIiGBMBNPiUGSkLDCIXGt4mF1LV7d7oPBTe80pLPg3JuBleMvYXTWarJ3oV80xxwk6zCA5TJxmNDQtVXUWcmEE0gKmokywFVJCORycEm1Z89e0Zdh0mCglwUXlAeuchzPMcHxs+RNxJEZZ+GURODjBSGxa0c6IMDJ/yP0cxehVa5WEUsk5DUPAiuPmE8qIWBrfUOSJO01azvkKTRx/OgR9FoNmHoHt69fgd+rwtR7yKQSuxIlrj6QKMcS2cPlnupF2zCxnC/gxt1FkV5JpoblRmTlxC5rAC32cI/mWPjVLz6Hvd4Grt5exXeuFHHq8z8ruyomO7oAVmtVkSuJZ0akJb97d0EE/5gcRIsJTFR0qqPTF/V6uEOxYXqjsJtVHLQM/MOJacx4TfRjBn6YqGIuHcUnJidQvXUPLcOPxbqNe+Y29h6aR86IoHulgM2NJt7r1rGqBVDs6jDDIfQ0LwzbEc94MuZ7to6AZkuC2J9O4MjQEO5tbWAVKhoeP+q6ItDqAMM/g1O765LvduG7HLfy+0Tb8GuwFxsQWgV+K0S53bKRfi2KgpNT+zAxOiLkMnFd86rodVpwDB9iVg0Hc16MRW1oKpFrJpY6YdzJ76DiiaDNhbmiYG15CffrZRmBkZ9BGaq4z8RDk1kcfOI0jhw9guPHjmJ0agLFVhVf/fY3kVh4G1/cexj1719BsO7DjaqBi6aD/uSIMJ0rxQq6poM7W1vYMfvoEwTtUXFgfAbzo5OwWbV7Vdzd2MRqsSyBchBEeWaffe4J/MI//gIm0gmsXbuMsKnDrJdlZ8LxD+8zFm3UaqtWKkhnstjcKgIdHWHVh2KljIl9c/JYxiUurMnBolBfKB6TmNvk+x3I3RsGKkwQ/T4y6bhMQ3qmDdUbhErvdsuBqRl499wV/O0r74MRj1Baj0+BRrKyEAxdQqMU7hTVdCiYGXDvSSGoMqZYQsqTWLKr0TQwyfo7CaKz/Kb4QQyCJw+yWNIN6NoP2M7ugbAVMlVdxqxIcu8mCpLjvPz/tCJstcTUg4ElEg0hlUu6+vYmWYUOioUyvvudv8W7b30EZzfo0cBFaP6WiVMjUbzwyRdwZ2MVf/XmDxEeG8cTz7+A4ckMdJKF/AH0+WGQvas7qAZMMR3y2oB3V+6Yy57r33sPCwsLMrJhELp27RrqtTpqXc7lc6KnRMbiCtFaiopkOoVQOCyP5S0jYm6k6du2GOZwmSmEJR/9nYPCpqYRB391+z10el0R40KzDh9dnkzX8AaBCJbyVUHYRHx0mQu4rFxW26aJ8dEkJodDiFBIkP4YPr8gGeie1xfXKte8hYeGnsjtVgP9Vt3Ve9+FufI9lukSl+D0FdK5sErgmEZIaokomh1XwqTe0elWj/GJGUSz9KXoyXvj3oJffH18Xs6dOULhZ3Lx4kcuKShMRVo3sLvkPDd5JXIZbOXdsRATqLuk3pGOVJBpIqfiatJw3ELuyEZ+S6DDvO68yVg5kXdy5aNLuH3jJh5/+BHQQOjqxUt49ImzIhIZCYeg97viGbG+voKttWVEAgNsN9ngrpsXOTx2vwvNHxB4a9swZM9x/cZtNNtstd0kLR0guSe0dLR68CsOfvuXfgqe9Sso1gx8+a0FHPjUT8rrI5rs+6+8IomXX/uPnMCRI0ddDZtGHefOvYutrU0EI0n5TNk58UalCq3Y9CIMo1XBYb8Xnx+ZwKjXQM3fxp3AFj79yGkk1rehbVaheqJoIIQVs42L9Tyic7OIKXFcf/MqKn0L24EIVqm5E/TD4CjSdu8FS3dlQwKqgbDTwenJERzMpnF1eRk3ezY6WhAd0J+jA8XoCw+i3GRl6WpEDVCFUkwRfUNJHK8LdebzipCkj7sVVlAeaI4XHlFy82AmncC+PXPCfOe42uAYhzL6fQcJtHEgF0QmQHCADdN2sFhVsVBpoR5MYsdRsbxJ18EimrtilSHbQs4DPDEVxDNHZuHNJuCLhdG0+xjaN4UnP/2yABzufOvLmLH9qH6wDFRUFHoq3l8voBQMYWLffrR6Bgr1Nt65fBUN3s8eE35Vwd7sGA7N7IEAzDUV+XoDV24vuFOR3XuA52Pf/BR+7V//c+wZG0Lh7i0Eeh3o1ZJ0qNyxRqIRkeVhgmBxlsnmkC+UZR/BYrW4U0J6ckyWy3qr43p4sOD2aQLqILO6Q2fD3QTBa8CFNzvUXDaFnm7C9nih+YMA0aNcZKs6blxfxtf/4jWY8ENn8UWUObvK3bEzr5co/jKSqa48vytt43rJsNumOgTjz8Akiwg9EmBvF9Y+7iB6K29LMcBDwEzCttglTLm4aB6QQZvJ3ynKpXGW/sDExiVocKnt9AxsbW7KAo+a+sTvT89MYngqC69GnL0iZuR+XxA75Tr+8//3hwIZlSSzK7lBCY5Hs8CRJ87g2++9AyMaxiMvPo2x2WkR0OqpGvr+ICwlJDLfQW8IZcWdP6t8cbxJun289/Y7WLu8iMOHDktAu3L5ikA16Xh25PQJrC2vYGtjE5fOXxC58ng4KgGRoygKvcUTCVd/KUTFWZ9cfI5VGOwIWSRz1a26OCYDIqGIJE0S10KqjcLyAkAfbur3J7K4s15CtdkVvsJAaZHPzZHXE48eQ9DTEdFDopy4aAwHgghSPFGkKdq7SybXscvHltJxyS98DqJqCADg98QzYpdTwmqd148ooFazLtaj2eFRGBRk7Omo1po49cKPi/0pAzsP5cBf15XB6Es1fvHiJcRiUWFN0/tjfv4hcZfjZ1nY3pabqql3XaVYangJca8p0gOstCkXzY6DN9xA74UuVqFwUBburOL5uIXFRalCifMXX3HbwcLtO2g3mrCg4qnnX+YgRBIyzZH4OnZKebTq25L8ee1oPymVHLsTvSds73gqIbj0Vrslv67fWZazPTD+4R3DTpCVJDk/v/3LP4Pe3XfR0jX88eu3seeFzyCdSQvKg+eIBQLfS7newdmzZ+R1sPvh/UN47p3FFZnx8r5gp8kEIvuUFnWFDOzxe/FSdhhjMQ3bnjpiyR4en5iGfXMZGV2FTw2jrfhQ7lu44TNwya8jnhnF8ns3oLd0lBU/Nno9NBnMyNDl/lILwWtTx4wSF13E1R5+8snTmPB78MHNBby33ULd8aKrukRPo90g2gE13UVyDe5xdqsyihB0E5eabivB9yZkTW9fyHLkQoQ4BuI0AUAurmF+DxUGFOEjkI1uGj3EdQ9Ggh5Mx/0Ie0xxgDRsDy4VeijoQF7x48OlVZGu4CCBDigey0LWNHF2OIhffukxzHq7yA150PAY8E5lUQ954KSDGNszi516Dc3tFqxtaqYTHBDE4noeFy4sotlzoPtDWKu3cf7GAnoOEZC6cDlmkjkcnZuXgoSLYgqT3lxYknPB88tiiAXB0HAcv/nr/xJH9s6gubEKh8qvzSo6raZ4xrBDF3MrGk81GpIgtvIlmM0O/I4HhVIR4WwSY9NTQoKjnwORTVxWRxIxOccWgRW73RrjMIEQUgwmY+gZfHwAKmOuN4BmuwvLa+LeYh5//rVX0DPJi7BhUj3aG3bhoYPiXZR4A2jrzV0vEiaN9oN9JlUw2AHxLDNBsdvldOPi/TsfJ4juylsO57hyAARKSZtBt0ISJykxCHFtR0XUjFW635WPZYXBcQYZydtrm2hu70iQYaAiiSubySIQ8cJQSRaiixlF4SjcFkSnreOr/+M7ePXV78v8jmxQHsaAx8FjQ33k5g9goVLHsaeeQDgdARQDobaJpqqhqvpgBBKwPEHBtJsqoXPsIBQ0imV8+M57KG3lMTU2K/N7JiyS2+j/vGfPnOivcG6/eGdB5tyUGTl98qT4wV67ehU3bt6U4MFDwk6DAZpjGmZn6UZCYUkO1HJvUYefs0WHo8kmIsEgspEA/HYfZq8hFa83lkLL8mHHNHF/e1O6GH62tBwdGx2lsICMBTLJpJDIRHRbjIOCCAVUqViJLmIlKi1jv4eozxVpY3ClDj+rfu4ppAMIBkUri62yeDs80G/SkNg9+FIRArjfDmB+3z4ZoTAR8jlpjEPZgGKxJOdhft+8K0ZnWyLSNxhn8UAJOc8wpUJiAma3QZ4An5+6T+4i3nKTb7ks/h+88fR6WfSAeEA3t7bks15fW0cwTIc8WxBhJHIxWY6PjmErX0C+VBIhP56W4dEJpHJDYuru9bnENO5OVlZWBOOt8CxDQcDvCh4y+Ph9mtwE1aaJO3fviIuXdA67IonEsER9Gn7rF/8enOUL6COM//q3lzH3wqclkXNx/sH777vGWraNnuUR+O/zz1OZ1YUdsyIrlOq4ceM6lu7fd6ty+mezU6ZtnWZjWFNwzB/EVC6GetTEs0NxxOpdBItdRA3KOmvoeD2w+h4s+C28qVdQpmCmrghzv2moaJkKWpTcoLS6NwCN3bRB4IPFoStS/j5+9hNPQtvZws3lAs7ndeyQIOiLyaLPbDZg2Aaqwt9wpS0GUvNCWN01CxtMCAYxQfYXlLwwu4j5PEiGA8gmE5iZTmByfATjoyMI+TwyZmKhkr+xBmOngLTHQoCLC9WPvqPi9XwDa40+bhXryLf7sBUbPr4ujrd1A+OWgc/NTuAz43FMGjU4/io6cQ2tsSjiJ/ci9dA0PCFy6ztwFII4JuBDBmbDQWu7itVbZZw7fwMrnR7uFOs4f/0edCLu1C5Uj4GpRBYn9h0QR0sac/lCUVy7eVcKGOHIBAIyRaGa66/+8j/Bo0cPolfYgrlTlOlAtVqW3SM7duG49PsysmSCWFvPSwfhsxVJEJTMmHton2jXEVEplsahgMBj680G1HjyAVKRnefOjks8zmaSUsj5ghEZM/lDUbS6fXijKm5cX8HX/uJVbO+04SETngwAyyVnDgp7nkfxe4cui2nG6cFeQgioLCa0j71d2PFynH5za+XjBNFaesNhhcMvjgoG0EI+sYxZaDO4O0YSVqjmEw15V9fHlZheXVuD2eogE4xK8JAqlwtTKGgbTbTsGkrFHWHuZbMjiMeS6Pds/OmXvoW33nzTnWHvyuImwj782JEgeqEERg+fQCBNkxiaeHeRayq4V6vhu5eu4tDTLyI+OotGS4fH6MCvelHezOPDt86JbtLk8CiUYFQCBgljszMz4pQmjFe/FyvLy1heWpKWiGZA3EFwlcHsLWMTPxmKbvV+b2lJ/t3oKG0y/UIEY4tGlAI1VkSOnRLNvJh0/ep3oOot+ByahnjR0G14ojnkTR1XN5bkAM7NzeHUqVMyqur1Omi1GmJWzmU7Z4PRUAhBVYHPZGLLykXnXoiVrmNZSIUDaLZarhmJpskimlUMXx9ft0hUqK52/4BDwZ9D4x9d78Gr0ZA+iJsN1xSechw8lKwklu8vY3pmRsS92D6zK8lmMqKXxG6AgZ8/h2eALSnPADHdA+vQ7e3i7s7EludgwOZr4L8nsun27VtArYJkwP3ZvLnozMXuSicoVeV83JJxnK0bcm10KuQGAyhV6qh3+2j3bUzM7MHBY8egBL3S4XHWz46B55RS9JStKJe3EQ55MTKUEi4Fb+ZWj57ZNekIKLXB4oefFYNw0KPg3//zLwCrl6AG0/iPXz+HvS/9uBQG7JS4z1peWZHxGUd1TNovvviC+7nvyikHwglJJjx3H310UTobVt90/3L8DuKwMGsB6bgP1lgE/2hkEub9PBI6iXNeQSXVVBNKzcCi2cWHZg2bBBoMDaPkdNCssJjT0KcDHEmCfupH0WxL6D/Q0ETK18b/8Q8+h7WL55Av9nA5zyW1Fx0QxdJ3c70MAAAgAElEQVQTTwyPpqC9Owng/ogd3+7g+kGC4N8H+zKVfAQ7Ar9qIKqZePzEPnzu089hfm4SsaQ0YPBrqvirU2yRZ/b1v3wL1997B2lNgR9eOGoIPceLr68XcG15C2VDRV/xSUJncUjYeswE5j0qvrhvDs/FfZjoVlDP+GBNpBB+7CFoR6bgGU2gafSRrlxDr2chkN4PD4U1NpooXLuNxYUaFgp1NCIxvLu4iku3VqFpUXSUlsSTtBbEsw8/LmrF7JbiyRwuXrmBG9evy0fAe5SdNxV9ful//zk8cfwI/L022pvrCNp91Co7woTmeeIvFkAslHh/DBKE1wKK5RLsgBd7DjyE6nZJkgO1mIKxyIME4U1mdoEibqLm2azXG8hmEmzQZLRUbbQQTWZkB6GGPbh5YwVf+/qrsqQmOIQVctzvJip+DZbOvAY9qyO7DnbrMkLnvcaCwHRVXhlDBtwlFgt/J0HUF37gMLOwnXQF0LqC2glEYvLiBjyFAeJGC/ilBaOsd8Trx8rqKryREIaHs9C4FKTJPf1VK1VUyjvoGH3UFEOUR4lMSSWSgli6d/cefvfffwlLpRp6FhC2dAzZPUzEfHjsmafR0JqYfXgvusKujSPkTeHi1y/jT1/5JmoRG//s1/8lrADBZhbGzYzQzt9/70M06l1MT80JYeu9c2/IWESSn98niCSOgFjxc1TE4FYsFXHr5k1ZSperFVmy8qan+QnfM5fcxVIJmXRadi58LC37WBWqXk28qMfSOYwm0+iVa4j6gvD02xgZSmO5sIlIJoWtRhVaOISF5TU0On0ZzzzxxBmMjLjLUh+VFmNRtyrt9aQT4JiE8g4cB7B6ZWXDroxBMB4OIeO4S6iBWBwPRo6sabOxKyPhXnhJaMUiNEUXtAUrQVbt4gdBFEvUL4RHtqp79x+HxxdDvdkVwx0J6o2GjFeIRCNcM7+2jL179wlpTOwLGZjDYcRzMZE55mtksmJn4y7FYpK8OQ/s1yp4/bvfwuzEGFKZOAKUAae0Rt9GvtJAtdGUhSuD1eTUpDwHk9bp06cR8asobtxDxE/xPQv9Vg13b1zD6NxezJ1+AhMTU2jUulAcHzotHbVaBbl0GFa/h9f+9q8xPzspgYu7Lp0HZ7cgun79uiCzOLYqNJro6iZ++ac/iWR7CYlMFr/15e9h8snPCuOeJlncSZFY+eGHH8LhiDMawbPPP4dYMiEQai4gO0Rf0eWNkgm2jffffx/3lu6hVtlmG45YMOzKv1iOSLj8RG4M/Wr1gbcEgxM72FV0UWg10OmbnJwimRmCCQ/uNNpiY8v7iJwLcUMkE9/PPYoOy/Yg5ffiH7z8FKp3z6PUtPBRwRBILN0hu52+jGODwbCgnpi82E3xZ1pkGe6KbcoYeZccyjhANVqPk0BUayITaCMVV7D/8F48+exTODbplT0NH8fzOlCwpX/917/8dZTWihhPjCGqRmB2LXx1tYbbaytoECkpqjs0HNMQNP0Y1hycSITw1FAMR0KqjMmKh0cwcvIJpI88BiMRh6HRda0Idf2vYVRJwBuHUovi5ts3UV7K47WVTayZXsw/+iwuLq7j1r1VBAI+kXjtcTYNE889/7RIUpAxTf5RuVTHd7/9OvS+u4/RvDZCQRU//1Ofx5OPHETSo6O/vQ2nyZ0MYATcMS/vscFOi3Elny+IcZhXt+U+ZgLaf/QwNnZqgvJjsGbnzc+J90oglUGTeyGfJjuKRqeNVreNaDgloBaK/G1Xd5AcHxaPCAp1Ltzdwl984zVJELVmHf4Qk6wipl0sIpkY2M0SxMIvcpxEtVUkNiBOeNWuO3Ll1IJ7T7plcuR2ee3exx1E+eb3BI8gcLzdWZSgiigAtav0OJCDFWMRyxQ/3IQWQKO0IxV3YigrtHOj03aJVh4VYX9AnNc4eiBFfMAGJmOwVC7hzu0FfHT+Jq7eWRSCT8DsY8gHHJkew8EDs7CiHowd3YdQegTlYh9/+PtfwbUPbqHq9HH2sy/h0RfPiHohCVSVu1v44etvYvn+Kk6fegzBILN6HHqHkLGKBDF2O7wYHLuEwiFXOpv+DqEQorGofIgMTCS6ESLKA07yFJPEwYMH3SX39evSebBLojdAheiaZgtGs43J7AiGEykYRIV0W0inYig1alBCAWjRMO4u30et3UVmaATHjx8Xf2cGGaKHUpkUhkdH5cC4bnERV56Bu4NGU5IYEwUvJm9kiinGFUsWZKzIhQVLLRuPBxOJiPxZjHx2dh449iUjFBhz7T6l4t81f2mZ1LnRKL2Grq4gOzyNaDwtUsNcdHMmzQ7F3VP1xDPEVS/Vdqn9KXmtlWZZOh1+1vw5/F26SOrV64YYstNK1OfxIJvKoN2pYXl9GTN75rFT59I6hJGxSQwNpUXf3lWjpA90U67bxtoqtVPFI8LDkZwKQS+tb24iX65jeGwMo+MziMZTol4bDkWxU8gL3LLTrGHh1nVZ1BPd1G256CsmY55pJggySVuWIef+M4/OY9QuYHx6D/7jn30PsSPP4OHTD0sHxPdEy9abN2/C7jpIptM489STsufg+s8h70G8iF2lWbbt3MeRpX7r5hXkNzeht7viK6J3uuIxcjSbQHFrU87jIOm7UF0LfdqIQkGfel2hKAKxGG6XKmiZRARprgUuPbA5pFVM9Bn8bCCmKZjPhDAVVlCs1bHSoTKzhbaHQSgAq0+OAasvgTA92DMweIlTHf2Sd2HYgwkCJwJxLYChiI2ZnIYTR2bw/MvPYHx6Gp5u44GtLPdJRM2wE7ecIho7Tdy/tYLiShmltTL0joE/uLGNpUIBXe4duLS1PeJEmdBiOL13BuleHVNo49RIAkfGsmg8NoxDZ55DV0vCVLyIhS2oZgWt4rso5MtIRfbizoV1bF5fR/H2Kq5xAR6IY3j/SdxYL2F5s+D6lDi6AEk0r4OnnjqDySmaX7Xc8ZrjxQ9efQ/1aldGkR7VFGvUz33mJXz+U0/D368jyFHS1o4r9ul1YeeE+YpOGiXZiZyqVmHWyMkyJf44qgeHThzDynb5gQIxzzaDNicU4XQOO5WKqEKzaGr3e7Kr4X2pWQ5alZqoOmRnJtBTKZ2hYmmpgK/++SvYqZPnYkC3iF7zyf3K8TnRfMwEruYSJGbxi0UuY7SMrRUXbUqTNu5gw14XUn7jR2Gu29e+68iYYjdgCKmKf3Z4O7rLK2Jl+YZEr6deF8MfOsetSnB34IuGEAwH5eYjt4DcBP6irwSTCTsO3uiVeh3Ndkt+Pfz4Y8iXd/D7v/N76NUaiHo92Ds5gkw8hKm0F7HJCYTGplBuKvjvX/om7t5cRcPThRVU8c/+z3+B3ARRSNSTdVDa2MC1qzewuVlAfquEEH2nI3H0OxrGxsbFRY2Ucr4GokkooLWVz8toizcEDzTfXzaXE+0iBuHFe/dkjj+3Zw9SqSQuX74iyYGB/czZs0Lu4sXlHI9eskarC49hCfqoS2VJatnQ3zmTxvLmJraKBUSTKRw9flJE6Oj/fO/eorCmY4k4qvWazOjZCbAi516BgYa7BVa3oyMjMu5jtyfCXlZX9gQMvkzSA8JfRnN1mHg9uQvg7oBJMOanxIMh4yF2Ujw4HH0EfR5RVTVp4Wp50e2Z2LNvP4x4yLV7ZJfB5LOr10T3OBkj+ujCVn0AqzPsrlTXfL08mVzoE8nUJDek1xe3r6HhCWzmS1AUDZOTo6J5k80NCZ8lFI6i19cRDipoVosPCJU8i2LQY0OkEHgiC5sbkjC4HxlOpRBUPLh9bwEd08LBE8eRGxsT8pyiM4k1oFAQrdVCvV5FuVjAzvqy8Dt4XZmQmSSYhC7fuIxW18RnzxxGqrOOyZl9+J2v/xDefSdx+uGHXZ0iQ8e5d84J1BV9DzJDOTz97DOCRef4gFIaYlYkTG3u3ribsGT8UK8VhXF789p1FNY3RV6fxdSeyRyWFhfkPUvH7sZrBDsUrtRg0C+DyqUUJoxGsVKogHwklfwcqKCfC0ENPMuhIAc5FjS9hazfwXicPiMm/JkM1psd3C7U0LYD8GpxQT1FqWfV6boos13iJvcl/jCTXPeBE5mg1uBgMgj8b598EmdPzGIkF0EsEUGVhk/kpu4iwwZqzdzVwVcCh0voKrA7Kj48dxnn3nwff3B5E9vNhtgSsxf22ipi/hAemtmPyUwcvcIyvLUNPHdsHk8cOwD/w1EMjUwjpKVd/wGy6EvrWPQWsVDYwXMvfhHf/+t30Nuq4+prb2GzaaCGADL7juFuoYqtShWWyTjmSGFFeexTp45j3/ycEGpZC1Pi5cqlBdy6uSSTFNOirL6DH//U8/iFn/0s1HYFAXqGrBclCTs+SxLEgPTL992nukK3/SBBlEslQUkdZILIl6TI4H3FWCpgF8rSpIewWSiI0mt2ZBi1FmVcfOKa6TFtbG+4RklDe6ZFRJFeMKvLZfzJl7+DapOwYUt2OLxJmCDYdTMJuNMfAo006fYHyryUAeGf1XDARTqZlnT5Q8mUGC1d3fgRLSZ2EAFWOrtWdC5Kxk0QhKPxYIhJi9crvzM7jaQyyC8uo0b1wplp0UZiZ0HUTK/dlcRAyjiTA9UJNc66SLbS+2j0Opg/eADHzzyGTq2Ir/7O72Ln3hImhrPoc2Ck2jg+n0NsbA92rBD+w3/5CrY2m/B5QqiEG/DGgviVX/tVUUmlNSntOynKxzmyoTtoNohLv4fbtxawukZzevokq3IhObYYGR5BmLsTShp3OjJCoX0qF0wMzoMKmxDRQwddDaKLly4J2mp6ehpnz56V9vONN9/A4t0FnDp+Amcef0IY5yTfUX7j1o2rsB0T/kAIK5sbWKZlZzqFmdk5PPzII2L9ef36DZHxfvbZZ4RME0smpWPg6+X8mgtOJiSiiLh7EAhdJiOz8EOHDwmqiC0kXzerNUpXr6+tolXIy7VkIoxGXaMb2WF0XMkNggikg6BlqmVhmiSaVheNWgvVSh25zBBisSS0iSE3WXEOu7trYoAMBGPSMbB15cFj4hUOjUnl2qQs83no2XG98cYbCGm2JNlWi7pNQeSGx5EbGoepU3u+KyPJYMCP9869K+5puVQEtkn0F3c9JRmLsTorVRuYP3wMkXBMpK6pYMqFeWljHSE6icWjwgFY3lzD6OQ4Htp/CDvFNjrtnuyKGHzpCa33OkgHbEmuP3z9dRw+fNhd8rPDbBbxwYWr+OTJhzBilZDOTuK/fvs9aPuO4MSJE/K+yYN45513pOo22ibGJiZw5uknkc5mRGqEUGfe+CyKBstfdswU+ut165ibmYHV00Vv5/7dBTRrDZzcO4fN9TVJQEKc3CUPMvh7g2F0PQoqlomaTWVPW8454aUyCqarluUgm07DpAKzaWA47sPP/MQnUdtew/LiDUyND+P4wydx4d4y/uS7r6Pa9yIQzKDHRarjkjV5vQaibQx0fA8MZiwyXBlwgHvrYa2Dn/vCj+ETT56AT9HR7Xel8AmmdbmXBoRK/nuOlft9QwT3VTuAXkvBnZv38Ud/8Cf49kIRLbMvPB92LKlgFA8fOY5wKAXF6KBVXIFRWcePnT2Ns6ePIpPuIROIw1PR4al00c3nsb16H8uPzOH7dxbwK7/+b3Hl0h1850t/BrVUwcZmGW1PAHo4K26O+SpdFC0x/XLFMrs4cfII9u6dFYE+V8kghMJWHa+/9o47o1f6sJ0+Hn3kCH71F39OOoioaaK+WYLH4OJRlwKDVTgfLza4poGG0YVRbQGdvit46VVx+OQJrJV2sLG+LtYCA3dIgaAnhwTyTfl4Oj8yQTAetIkWM21sLK/KGG5474yoR2iqgvxWA1/6H9/C2uaOjKVUH5WS6ZdiuAoRpC4Q0uo4AqrhnwfFGwE75P70PbZAXzkv0xxuiD0yYrpT2vi7S2q3e+DhdEXMRIpb9UrVJjNuIbOpAl3k6CgIFTfPXxL1U+L8e7TvFJNudhGUK7AlKxGJw0ThNWzxYy02ayi36nj6xecxt28PGos3cP+NN5Fs07vAxN1yEZ2Ahvkj0+h5k/hvf/4KLt+mXSjtDIGGp4FQNo5f+jf/CulcAma3BY0aRgE/HJvVF4Wp2AiTTWuiUrNFZ4SVLscInB2zqsv4wxIsRcjO55dWj0it0jb1l7rSXVDye2JyApcvXRbBOh745557Tg7BpUuX5P8N54bw7NNPS8Ig7PXixYuyUCX3gzO+zfyWdB7ch/AgPfbY48jnN3H+wgUMDw3jkUcekSVtuVJGS0hWirwWftb0YhBTj3Ybt27fwvramlwLeikMaPmsRNj9sCNglyBzU78mndFgD8CkLmQ1ve9Kaage6QD4WBYGiZhPWkwmuIDXL2MPJrqJE0eliuVjB0QaolJ8obQkJS7j3HGIy5KOBEjOMWTxy198X+wgOmx/DUNULoeyQ+i0OlAcIrE6sujTe23YeleM4iMhYvSbiMaogkp/C0KoLRdGSIIQORwUHYvGkc4OY2J6Fm/+8A3Y3Q7isYjrQtdrY6e8LckjmhyGYTrYKpaw96GDSKR5TSfRqWy4RkWJhAR7ghck2aldbO+0cGo8A33pMtK5afzBd85D3TcvCrdMDlevXhX4L1EhXtuHoZERvPDyS0ikk+JL0aFkRCjsikRyLNhq4Vvf+pbrAki5awfYOzsntrWUViCDX211RC6enSADMfdl/L3BmpJWrYQHGyaaNJQR0IjrBUF4NlFemWRaXA8Vjw8Rnx+zuRB+/MXHEA54cOHSBVQrDdSaHaxWXcRQgcgX2y/VotfvEi8ZMAa2r9xtyL3L+56jDgI7BGWoQFN62DeaxP7JDE4eOYCR0THi3hFMkIVMkqM74uDnw/uuXNFFL6ha6WC7UMPdOytYXd1CxesRYinHS7lMBo8eOY59Y1Poe/1IBH3YWrwBvbKFU/umkQr7EG/X4e3o8LdMeNq6VPiKT8XakTn85aWP8Cv/9rdQrNTw27/2a5jV/ChvldBR/DCiWaxU2ig1G/B4LGTiCcH/U5Bv/4G9OHz4AEyLhN4ufN4w+l0VF85fwzoTttGCbnUwNZXDf/p3v4aI3UFK8aCwuAoZ6jm6TBz4nllM8ZyStNaw+5IgbCm86hLcD588jnytKXDs/Q/tl7E24y67t0gwgUKxIPwIio9S+SHC7ptBnh4hW3mRxGeC6CpUTFBRr1n48le+i9uL6yIR1NW78GtUNXZtcR8o8BKyLNfR5fow8svfSabzulwmygvZHEkZloBYbm3/CA+iee91h/+YyAayat2WmFAsFQqNs7td9410u/IhjGSHUFhexd2LV5Hwuzo/FNCLZ7KIxpNycJu1Glq1hiypOeI0O31hKRPulRwdwp7DB9ColrHx+isIb2xglCzkbhtvLt5FaM8s9j99Gn/12gf49tvX0FcCUjFy4GWbfQSyMfyL/+tfIZYjvb0LLx28NM7duZHnoebymZ7HQLnueiwzEHIURs0iQipVohvqDVmqCkaduwjCUVUNI8PDEmzZMRHRwAtKaOgzTz8tQY8qo1w68jAcO3wE01PT7j6iUkGz03YXq7s3B6UcJkYnMDc7i2Q8ibW1VVy+9JEE/qeffkbYyoRmXr5yxVXmFEOgsPx8Ji8JXD6veBZwUX7gwAF3Ts1RU9U1CWKryDaWshashJU4k1McwyPDglJiZSjd0lZeEgVn53zPbiLSEBWpdBNBzYuQ14tkJIpYKISKaclokVUgRzDcywhpynTnnLwpiCqSzo34afKHvZokh+J2UT4Tvpd+OIrs0DBilBeo7qC4vgwQ7UF9e5pCeRzEw36EvB50GlX4aB5P+RC+H/IddiU+ErE4Ou0WeqYDR/PLYpsL27n5/VheW0WXVqqwkQ76oJmuXEGIS8BWB2oggmbXQCI7hDhBEn5b4Las+lglLy4symsPaG1o/gTm40E0b32A3Mg+/OF3z2Mz4BeZZF7bwfxHpFZ6wCg7iKfOIpPLCWiBFaRL1mPQcNnaX/mzr8jZAaUpCD30+iVJhH1+mOy0TfdxRD253sZuF9FVyYJlN0gbV5eDREdGj1eA0HKOYsGQBDwi2xzHh7DXi4y/i1yY16iLQq0GW4lAUWOo6n3sUObZURHSuBdUYWgDFVdXEYFwZ4+jyNiUZ9w1jNrdUZBUFQrB062KLPlIOim+wMFwQu4F7ry4w+NZlGVprys+DapIsXMiQb+FEPo9C5a/hY7ZE42sk8eOYzqTg0+3YZGVXN0Rie7q8gIiRhet8jb8tLTwaEgQJaiqaCgOzGgYlUgU7ywt4hf/3f8Ly+vB7/3fv4Fx20KjuAPbH0MvlMTd7QqqnbbwH9LROMJ+vi9gZCwnewgu93n/UunANgO4t7iOjz66ACg6LKWPQBD4D7/5rzGZCCDj1VC8twEPZcmtnighC4egz8cFRX6+Zuv4/9u70h83zvv8DDkcDm8u975X2l2d60OSHVuWLVtOYieKk9pA4rZIEaQI0rQpELQFCiRFUSQo+q1A+60fggYtmjaOY9VpHSdObOu2bN33saf2Pri8r+E1ZPH8Xs7K/R9EQ/B6RZMz77zv73x+z1PL5NEslKWHyCb13n2PYz2TkyCyf2BAQA+O2mDAE5LyMlO0WHcX8lZRgCs5Zr2lCjbX1lG2a+gd3yYIN9P0oFr24MSpa3j3t6fAWUVOp3M+hWVGKRW2mHmZ4XO27YFKn2LPFj12wy3nyzQMYSxgsMEWweX5yQcZRHH2I3n8ygMqUjZ+QYXUvh5dEBmMdnLJtGDTzUYDUzduSDYRaW9Dd2+PTASm0imZpGVqzZKIajDmhBkx0GYi1tGLns4B6BUgdX8Zl8+cQyOTwZjhQbtdx/nbd3AtX8AjL38B0Ez89K03sVnMS6PLU28KxbDwm8eC+PMf/Q0aIa90/Vk6qJkR9ZBauF4R67RtJGuE7nLwj3xPVcmOmCV5K3Wl2uYC0smElGZmpqewPDUrVNEB0y/RFWm9qcD22L6nJOPwmm7cvHUVaxsL2NzcQLvJLKaG3r4+jI2NSSlHFjwUQdPlFoZEhoI0+Cy7nDpxAtl0Gq+99poYaJaSaPw5nPbMM8+IYSdp3PLKCp45eFCovMlnxXITHdf+A/vVkBOHGJnltaaA6dg5ns/mKbMWZg80aCxP8bqPHDkiB+P0mdO4deu2IDY4QEiDQDlQXvPqyqpE/KKCxuhWkGftogXBfoIzUTsxsh3jY2PSGGcJiL/nd2XLNdnUcv9eUzY8HaCrWUFvVweunL8gokFU1IuGwrCKKWgcf3MTbmtKFrSystwqj6lNzvWQ2QtSeJg6fKYuQ5prmylBg5ETzO+PoL9vO1YTGVy6dAl7tg/CbJTQ2xVDpQVT5jUyEyM8+bOffwmlBkVyCC8m2kNTz+HKFYz0hFFDAYfGRrDxyXX0Dozj397/EFcthQbjc+SashTEhiStNh0wNbrZ66KTYamPWr8szdHQ0/C88cbPlGB8WWl/KzGoIEZHx6RMSFoV0saTyC1XsTA5NyNT3y6banq6PGvBt1Mj2m4gFu2ATkaDFl08748OiE5J5GJFT5p05mWlvUKVHhmXVQSR0ldsDcI6kabDGcWSHz/XIHWDKM25tkoUbKQazFQ5IOoIrRC87jHg1wl/zik4r60muvkdwTDv15QsUkGks7I/fH5TqDO4boLPN9kXYdWCjAwNVDMprE9PIrkwL6Jl0VYZREhBDDdytYogBK/W6tgsW/j+3/2tZF3/8o//BKPWgCtXQTAaQ8HlwuTKCopWFYZmIBaJwPB4ZaLb5zfw8hc+B2h1gWL7/XxmtoBPPjl/HvlcVkAWpqbjT777TTz79KMIalXUEhvIbW4Ib1dvF5mSbVTyRYT85OIqi3AZgwmb3HTs0/G8PfYolvMpnL98C5rux5OPP46IV4OdzwJRA+lEGobHhK+tHWnauZAfhUoN/nIDidklWHYVHbu3I2M0EXNxXknD/cUN/OfPf4n4Zk6ya85DsFTG4MppC8igro+zbQrNxIzfKRHzfPEMS2AgrQVDKGEW0vEHDqI0d67pPFC+SdhFOdyja0pQm6ELo8miJRBVK5nEtY8/lroyxSziyYQ0nVlS6e7pkclCpsgs3XBh+NSsWgnJHJEcCcQXVlFNZFFNpNBdK2CInPnJBM7dvI0ljxd3swVoehTLybjQ2xK+567ZaA+EYREqGfDguz/8AfSOiDgIjjEXbCXIwQPCfzsLYWkc7lIQNtWgUa8AOd/ZBJK+jgaP0DOTZMrC6tIipu/cRpKbKpWGm3wrkV6RC5Upc2KmI4SkNhFfWsfqkjLIdAD8Htb92zgk2N0jWQkPA+v+x48fl+Dzqc88KUabtBiMUgr5gsA4uZ6MID8+dw6jY6MYHxuXzUUHwpmGz8swllvmRvg+Zhj8IzjsVkObvQgpTeRyOPvRRxJFPHf4MEaGhyVNPXXqlBitw4efU4CDFtKIPSc2wuMbG7LBWQ4pWVkxzIw2+F4aIJkuXVmV+6CDowNhfZPlsyIRQYxKRHfDLdkDnVa9nMH8zBRC/qBMu6tSFjct5zQUdwzf78B4BTYbCkm5hYy5DFxY5iqRuRVEawBmICzZQ4YEjZkiotEeDG7fgZnZ+0C1gGYxgYGeDpQ0l3y2UF7U6jJx7vX5MP7IATHynHXhc2MPam5uFnvGBlCqp7A7GkLh5hy6+7bjjbNncbXokf1M58C14HlRTproPxOfffFFDI+MyN6iw6PWLw8hnz3rvXSwzDwZod2fm9tSFHz55ZfVcB0nx1sSpkS8eAKmUFLP3JlFLpOXz5F1IHcPHUqVJYMH0rUy+dyCSAtFP6e2aejr6mcaAD5L5+UYfv5/fI9QP7f0s1lJ4HPxehXlBJ0TnTT3DT/TTRW0lsiXQjepSWu/J6RIElu9TBoq7gvDVBP0XGc+R+4bNkwJ8WaG4pxPKW+TMt1uwibkk8JXZQsff/ghNJJUipAi9WjYSWjKGnf29+ATEuQN9Hb1A5kAABc9SURBVOHr3/iGsKD+x49/grDuRUwPisb1Sj6HmbV1FK0KDM1EJBiUZ0loa6NRxauvfRnNZk2EJ+mgZHM3IaVHAlUCuglT8+Dg80/iO9/+OsxGEVqW6Kl1uGs1DPT1CZdbMZOT/gYdDQEf5DfjPTkGePfePdisFnD+ym3kinUcPngQvREf6rk0GmE3MokMXCQwDYZRcGkw2iMoVW34qk1kFtekSR3bMYK8F+jyBlAsVpDJV/D+yXM4f+EGDDOI1Q2lcyOzbFUO+yl7LnrYbES3hMq4l1iCbYu1CfTVkVpggM39s5xNPnAQ+ekzzU9P3wmbactBFKySYK0t1n2JlfWaWJ6aws0LF8Rohdvb0DvQj64ePmy/itY1l1wUNwvTd6tYRqVcQ4kbgNBXXwAhtwe3z56Cb+oCesh1ns1ihYLqeQvX11MoIIx0uYC08Llo6Aq1oT0QwvLmJhKNMr71g79C5/iwsFQKxUFDGRkHhSEwXTomGQ5RAj2ffnU3ibfXUG4agDeEMqgNq3DPLlJAUKMrnwIKGVgZQnmpK7CM9bVNgNAzt4lYrFOa0ORGYgRFLh4adIFl5rIolJQmtPAl1WqSeu+dmMCuXTvlMLORxMYz/47lBR5SPjg2oVnv5ntOnz4twiMvvPCCRFj3Jidx984dWXu+j0y5hObyoLH8RDhu2bK29ApYojqwf79E4u+8/T8Clz3ywhFxdBxm44S5zE90daqymq6L85KIMKDKZoxGaLSZgVlWCR5b8SwxAudhouFl9J9LriIaDQvdAMuUZG6V8p27iRhx61Sz42Q0B7tUwVA11yTdVSR+dID8Pv6OdWwO9dCgSPO0lEculxZ0Ellom9TxpoOvEf5bwcQ+wlDzmLxxBd0ht/Q1oh3dWxxjzBQYPBN80DSDct8iFUscOKNXj4H+7giyZB6NBJG+fA/tXUP47wvnkQj2y/zM4tKSoNeURKOGdLEk+/3AgQMtWnSfoiypVyV653oyc1ABi407166Leh3vl78nTQcHJoUcjvcs8EaXyGvy52KmIJocU5OTUmIURylSsoToVgXvTgfN6JzBCWsN/FxnDZ3vdYywgrHTxH6KubUlaORkFjJha9fh8yvCQZZiuRd5zZwuZglF5Fm9lHmllrKaKTKgqg8y+EjKHq8XBw8eRHunclZEcUk2Tfr5logX/+1kGuJkmKFVaqhyHqNSQT6ZxJ0b11HK5RBxN1VfhOUTStNGw2hoGq5vxvHi0S8KAKWYK+DNn/4XtvX0I6B5YYaCmKfz39hAuWrDr/slyqfDo4nweN2iHEftB+5ZccTVqpzbleVlnDx5El7SidQa6Opvwz/8/fcR8djQSUUeX4dmlTE8MCjluFI2j862GEolnmNbcaRVylJC5l6h+BUh+lduTiGeKOCpA/sx3t+BSjqJZkCDlSdgA6h7vCgZHvi62uWavTZQSmalxBQc7EaiWkRvOIpstgSrpiFbqOHNt97B4tK6lLiV81dCVTIAV8hLqZnBusouypKx0W5I0BeNit3mPXOCmwHP4qcziOTtD8VBMBVh3V0ODg9kg5hwl2QQTIEjvoCkUhdOnsK9a1dx9EtfQv/IkLATkqCPTWGrxAGltBgUHkZJy70BBM0ovJGw4I/dDRrfHI7/4mfoi99GJ+Gx1D4OtOHcQhwLxTou3FtB2QXRcGB9rM0MoJItoKwZyHuaOPz7X8HTL78oZFkyGd3gwSBKhXS5VPJS4+Ma64cCu4QsDEsAvNdOO4+KDdgeDgoFUHP7UYOOMqjqVEJYb4hAiVkvw7ArcGsmLIviQCUk4lnMzi5jcWEZuWJJPDMjJZaJuMF5iIKBEIqFkhg51mU5TCiQ0oAfhs+U0hENMaNGhxSQ18jDz9/zOTBz4KDcoWcPYWhwSIz16TNnBHrLZjkzB947nxUne4eHhhBrbxct55OnTkmJg1kHZVIvXriA2clp7Nq9S95H2OjZM2fUxt25U2YxmDXw2h3Uimm6JEMhv5IzLyDNLbhFy5tGiM6Qay0Gp55FWyQsoAWuhWxQjyGUC9w3nG4nOSKREkR6CXbcQ+oLRdPN76ajdER2uJY0muwb8TrLtYqUMl26IX0ItxkQUaiyVZHsb2R8j8wgzE/dQkiryKR5KV/ZIkGjM2N05/P7UXa7JdMVqB+bdcKT70E4ZCKRX8FY0IfVj66io3sY71y5glJ4QJw2ey2cl+Ch54vSlTTIRJd96ehRmVOhEec0MMstjODYK6BDJk38B79+r9VjIIBcEzTa4ecOy8ASsyayCRAqTIi4mmvRRI9EqF6Wl6V+TePcIPSV5JYtKVMOP/HwE91EeLcDrXX2lLNPnClbGaISGVfVb+ReEboUgj2k/1OC5mJPg4ObhESyPKu01GtQvTIaFg4C8j3yGd6IXDPPIM8Z14GBTSCkJqqdEi/3Cx0QjRf/8N5o0Fje5vNhd4V7nXuyXK3KGcgXiogY5HBTWVOELL+GgcWFRXg72vDs88+D8Guy/mbjCQS9PnhdBmy3C3dWVrCez0Nzs85uws/+A7NigX2X8OxzB2UWgs+D18gyGvcv9wZpVRbmFmSIzx/24Ec//GuM9bYhUC9L6ctdtDA6sk041KxsHu2RqCDliqWqfAcDFqoyMhPj2ctpdVy8fhfJjIVHdu3Cnm19KCc30TQaqFf4DHXUdC8swyMZBAMfj+YSx8jy40JyA95IECHTFAdRqbug+1g6voiTp8+JGBbPKp+lY8eFY4xcXVL+ZTDkk6CaszkMmsjM7DBmEGTCZzG9vvQgg0jfPdHkAXQmpvmw+eCSVgFeUj1nc+J1SZ7GC/3k+HHsHR0Vw2HVq8gVC8jkcyhbpI5V8DhGrEpFi6gHN3Ty0JeKIlG5OTuNc+++i9rmKl7a3S1cQ5rXi+m0Be/QXvzq3BWcuXyLLHzCoS44eJYV4EbJ7YOnuw1Hv/mH6N69XfjY2VTx1EkwpmBdchgkg9Cg22y0sTZL8fjKVqkpQKlQilR6GO2RXdFN5DiqpOKt1xB0AwEX4G3UoFOso0z+Fk2a33SEHp2j6QUpL81Mz4qWs6MTQaPmc4UxOrJTsir2BwT+VqlgaX0diWxGDgBx9Ey1OYzG0g37GDzwgWBAeh+nTp/G+Pi4wGppwH7z3nvieJ944gAm9k5sEfjJ5GpHh2QOgqtuiX/wv5lBMBL64IMPEAtH8dhjj0pETt1pOqxt27YLNJWbhhEoDyuFcGgAG1DiQaxJO+gqNtZMMywGhffE+yCihxlTMbcucFUeMGY03IQk89M1CH1IZ6wdzVodXW0x6C4d7kYZxXxaAAAC1SX3jcslpSY6B6V4pQIAGkAP0V7ZLLaNjiORLSCVzaNQqiiOKACfeeZ5AVrM3bsBnXBE3YX2QGxLPEmQZpLd5WBEQlIK4Xc6PDqSRRsu5CubmGiPYvr9j9A3MI5f37iBaqBLejYs4bGvxCiWKJfZbEnuk86FWdSTT35GPpM9CH4+y1h8/jSc16/fwK0rV6WHJKUd28bOnTuEx6mkUVSJrleTLIvrRMcweeemHGo+M54pGi5CpOdX17FGJTUSM+p6C4WnCYsAuc6YvXOGhmvIoMOhvuE6O/VmBjY0EFxfxdrK61TlIJFKbVS2snI6DEaZ/H/ZQKUTkIxF+g8UmlIqc84gpmQbXi+efvppjI73Si+S98xJfDoHYZMVmVY1dKkcFCN3njs3zn7yCRKZPBY3NrCeTIneBaWRHEJKyvqypENa/PHREbkWwoaJwmGFgkVm3e1FTXfh6syMaGbohg96Q1dBiszWaCiWcpiY2I1HH93NRo04CWdYmNkRS8cXz1+SfpqtlfGXf/FtPLt/D4J2FcXVFTTTOYyPjmJzbQPlfBER0vUYXmSyiqSTDoJlWzoIVg8yqOLitTviIHZs24a92/tRSSXg8jRRL9ehk23V65MpeT0SlDKSQadNBlg0ZZqacxLk28rlLJEN9gZiuDs5j3d//T5Y8aFd4qwOzy2dOvcfm+esVtA2kDJHZW0UPGrBdPnM3W6xUcygFlOf6kGsX32vKVOrrCWKVrQm0V1Zawh+l5oHhLZSgpJzDTPXb2DH8JA0pTkSTidCmohQMAafGVbDPryAel3qWzRUVi6LjbV1XDp5AstXr6DP5cbTe3ags53U4VVsFIqw2/rw3pUZfHxrFiUO5gV9KNYrwhTpo6Sey4Os5sPnXn8Ve44cRJFIQI8Oq1gSfVw+XKWoxA2uGGhDrvwWU6XQ3nKKmBmH2y+LzBKDMzzCzW7pxAtzqpO4YCrbKSEkL0pwu3ig2Jpl9EuH1IAPXjRr5NixJVNgjZs0HMnlMtYW0y0CNAgfEZuZZjgkKB0aERp79gBoZNnY58PhweJhoZHldb7yyitiLKmDzJkIGohDhw7JPbFUQSbVbSMjmHjkEdkQVLJiisjvcui+2dPgBj988JBkBHQMd+7cFuJClruYCXDyk4ePhr2js1OyiEw2LgaV90WnRw4iRq+Rtm4xHI7R4nWz/+QLGsIUycOv+lguxXNETiWfT7D6xOx3tbXLHEp30IVmtSj3QiNBaB6zHX4e14frwuvh/dPgsTxpNRrw+oJYWOHQYTs8JrmiwvB4dRjBKNKZLKxMHHY+DhQL6A93qwa3TDZb8vyJMLMNRT9Ow8ZrFxQWs+Z6BZ6AjWHCJ09fwsDQTrx36xYqRgT79x+QKF1NpyqjejdVkIyCjolRM1ldWerjFLJTfuOhYjTMjJB0z7SC/Idln8HBARw9ehQlj4IeGi7VyNZt4PgHH2J9dR4eziBQRjIYQncPn9kuyq5jNZ6Q72Zjn2VI7v9qVUPQ36aAAkK7rhwPv5M/8+UYQN6vo2vi9B4VYR+zkIBMFzvlJj5L+blBcSZVvmDmRyMojOkuTYgI+Zl8n6MTwzmf/U/s2mISVaU1llyr4vAYxZKSRGWRioqaZZvF1VVcvj2JGzOzqBChJbBbwp6V8hop8am1sK13AD7UZDpfIu16Q/pbhG27dC9KjTouTU2hKuUwD5qVpkLseKmGQcLFKrq62/Hqa6+IPAGXiAGplOgoj2zbmJqawflLl1DXynj9q0fx1S8eQdCuoJFOo5FIY/vwiNi2Sr4gSoJ0EBvx9JaOCoERvO49ExNI1S1cvjmJjc08RoeH8Oj4EOrZlPRD7FYGYVN9smLB08azYMNDSnfBPitiVP7JFXNokv1Ao6qnH/OLGzj29jtIsmRdrUlpX8GSldYK15x7glUUwmtZrhYkolDRc/8r8TIpM2oaptc+lUHEb/xOMgj+4ctpwrEWShlNcn5G/AEEmjqS88u4ffki4skNtA0OYOf+ffCHovDqXtFVoEHljmG0bhWLUudKr27ATufx9rGfAfMLeHF4GL29bYgMx2AbdcQLdXg6tuPYiYs4d3cBdd0AygUZOc9RqMbjljIWa9T+ji5843t/hsjoIJLVItxeQx4isxuiNogxJ7acWQWzHcNXl5uXcfMW5700RYnuIG6c5QrBDurQ3LoSX5E0mTqvqvnGiI8cUy6tCQ/HQ5o1EUVhWYzcJ1xkH38mrrZBXQoy3jJ6rKOQLWJhbgl3r99BLp1HqWZLeSAaaUNXVx8i4RhcRKkQ004aANvG3ZlprCfiePKppxBqC2NuYQZT9yZFgvDzLxzByOAQ7s8v4Nz5S2I4Dh8+LCRuTMXv3ru3xeTIcgFTZtKvszyybXBINglnMOi4+TsahvnlJczfn5cGrDP+T/qOHaPbW9TdZK5My9Q3y1+dQ4NSqyQ8M762JrKTXCsiZ1hWYLlNhutMn5RcNEZH9QZymTKsEhvgWVSqOXm/38cJYC+6O2PweVzwUSOjXJdeFwuy7qaNcjEnxIJ+XwS5so3b8/N44vDzaJLfidO3pBJnycpjSu16be4uQloJQRf5AAsyNd/b34cU0SI6Y3QIiyyvj46TvRLpE7A+Dw8so4R2A9g4dw3jI7tw4uYtZMId2LdrN/zsY5COw2iiplEkyY90Nofl1Q0sr6yh0XRjfNduDI/ulLVlBMp5Gc7gEPZJPLxMvHPitlIRpuCvfOX30KCIAgkDyZhcrcns0LE334LWrIpWM9/rNJEnJiaw97H9MP0BifbY21pYmBfRolQmzyB6a6KZZ9o5z9JXINljq9dFw0B2Cbdb9VNEeKqFbCK4gueNRsMpQ9HIEGzB2EumqjWXZDB8DxFZDY0Rm3JEjp4My4aH9j2GWHtUaHF0HyldagLLrFaAANGOPLPsY4g0h4Ya3EL7/vHFC1hPJATmyxK2m9WBFm+Tu6khaviwvZvcTkR9q0FcDk9yfoCl3Fh3L+5Nz+AuHUStJqVFh2VYDXbWJSOkY3/9a19DqZhHwO+Uo8nrq17ZYgHHz56GbVXx+J4xfPdbf4CIWUEln0E1UcHO/iEkFhZRKeZlL5HGO76RQpiM11ZVZIhtXROyPlJoXLs3i9V4FgN9Pdg7NgiPVCk05eTpfF0upAo5UZurVglp1gWMQ1vn8rixsrYGN5mXTUNKmXoggtmFNN56+z0UEmkZWl5JbUqviGR8fkoHeM2tKoaQi8rEPudtXOjv75NAjC/uDZ7dY7/93YMS09qV3zTZxBUkhN3Y6nzTU6XI3hkKCEeHp2Jj+dYkLp87i+6Bbjz90udQJMJBePvdcBF9UFGNVvKPMCLkfEUxnkI9mcXP3/h3vLRtFE9Eo4BehX+4DXPxefSNP4Z/PXYc5+6tIKf5YOtemLYlmUmpxdFPAjQu4NDOXXj9O3+MRpsfJXKSUCVJeMibQjvAjcPJQ4YCnDw3AorSmo20B9TlGnQrL5uOvDvU1SYklfdRcbuEn50vplyqCVeDKaWWmsgpGiwHUMfJy3JUUxpRfnEQpPxmoaoJW1MOSdc8IuTirrsQX0vg/tIqbt65h7W1DaSSebhdBrq6eoXEsKc9ho6uTmxSzpQNqUgY2UIOH5z6HcrFEnaN78CRQ88J0+ubv3hLavDsJzy+b59EZEwti4WCRKpCO9zRIcaDD5xZB/tIZLYleop/R6gqI/OTH50Vw86NwyyB75fUv1IVeCzLT2zW0aHu378PhYbin2GqFfEHZcBrfu4+sskUksmUQFtlSlSU22Iwwx74/NTPIJEjUKkWcW/yKgpFS6L/oI9CN2W4G1W0t0XQEe1EmNocFHbPpeH36jJA16i7sZEpIV4s4fHnnhXRKpM9pILKQqxqQzj6EwvTiOkV9MbCWFnZlP3LGYWZxXmQaJJaGk0+M5ZgOGXfQmnROJWsBrJ6HjFPA7lr05gY24sT128iEWnHE7v3ADSQaKBjoANp6hcYAeHrrzdcWF2LY3puAcl0FtWGyrBUGY4KhYrynJkF4zDWeVnOoWN/9dVXSYEq2SwRe9TAqJUsHPvFW2jU2FBUZ4rPhM+IEeGTB5/F4NCIgC8c+hUe7ms3buOTi5e3GvPMImjYneyUEaXQdnMgK0qWZAZWim7Bgbc7PF6OY1D9O7IRKMoGlp5k0rs1SMdZBwpN0bnyGiXbo343pWYpv9vTix07x+CL+BFo88OqFuENmKgRR89ysOYW50BSOgYwNZeBs2fPYjOdRILZda2iBnV5zAmK4LGFS5BKe4e3w0t1PJZh3C509fUg3B4TER4zHMWv3v2NRNPM0AmxdQaCZf6DLAwt/qQvv/KKBIAR8sYJmEEFuVKrr5QxtTCHW5euY8/oEL73p3+EwR4vipkU6mkbu/oGEZ+9j5pVQCAcBKPIdDKHEOdMqnXMLy0Km+u2neMoV8u4ObWA1UQOfT3d2N7fgYhPV6qYpZI4l2qjLpUZ8rFVa164dDKPNeEN+uUeF5aW4AuFYPgNlEnGEYhiYbWAX/7vh7BSWeQbVaxkkkL3wezd59IVs3ULKMH9TqNIu/XIo7sxMjIsdo7PV72a+Ocf/+SBg9hylQ9/eLgCD1fg4Qo8XIGHK9BaAYcT7OGCPFyBhyvwcAUersDDFfh/K/B/8MCcFp2A04Q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3733800" cy="2362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data:image/png;base64,iVBORw0KGgoAAAANSUhEUgAAAYgAAAD4CAYAAAD2FnFTAAAAAXNSR0IArs4c6QAAIABJREFUeF7svXewXvd5Jvac9rXbL4CLSgCsICGQIimKklgkUl2yZMuOd+P1JBvL621jxzubdWZ3M0nGTvfuJLO7TiKtx45lydbaEmlHki2qN5Ji7yQAkgAIEB24wK1fPS3zvOV8BxAlObHznw6HA+De7zvnd37lLc/7vO8b4CfXT2bgJzPwkxn4yQz8ZAbeYAYC/qz/8n8o/XdhGCII5McoowJlpL/K81z+5xUGCYIg/oHbhUGAIAz1u2WJoih+zKQHKMMYZVmgKEpEUaTfy3OEJcCxJEmCLMvkXvw9rziKkGaZ/N4vH5v+PkaapfL7dBQgDPk/P6vv5e/D+/FevDe/n+WZfCbPM2TZEEFYIk4gzx90RwgCHY+MsygQhAEilECp3+e8cfx8Vo4ARRCi0WiAH0nTVO7P3/P7/Cyfyz9bzRbWe12ESYyiyBGGkXwvjmPEYQNB1kLI7wAoSl2PAAXCqC/38LnmMzi+RqjvxHnk5zkers0Pu9Kg8WMPB+/Be/oac834zkWu8+BrpWMpbUw5sixHHEeIopiboho/H+hjlzWLOSd8hu4xzlEYhADHLd/j80bIi9T2YCjPlbmweef7+57jn2k2QhyOEKz0gZUegixHxrVGiSCJZMwcH7/PNeafXC7dBxxTjGaziTTlunGP6h7kd/TvoXyGz+XY+e/qKhOZB9nLUSjzwaXje3Le+OzhcCjf43OTUt+F8+uHMUlipHzvUvcJ76fPCtCKAxS5/t3nUuYt1DPk4+ff/X0C7u1Cx84zwg0VFCWSUM8VH8z7cV4zrm00vvdgMNB9FNqets/zfpwT/l8MRtXr8/5y5gLd+3xnjk3Oclno+WmN9x3nwq8kGc8j58D3d1nqOP39eD8+t9FsyD6U9S/HModnge+T53oWRulI3pvrwXGUXJ+SezpExP1n8qGEnlHOB9+Pn/N50b2mL893kt+FAfIsQ2R7oZHo2R2O9J1EhqWZfM7HzrHyc3JOOQabW5EdJmf53RE4VxxRiWajKWMfDoYYlDlacYwEocx7OUwRFkC3FYBr5fdot9syhhFixJRdBZD2ByhGKTqNFopGhGGW2v4sZV449rf+w0/K4v+VFYS8iAn8AFQOtqnGR6ISHr6Ifx0FEVM4mKDwZ7sCkUOaZjJZftWfVVcQKBuyuFQSPNh+iSC3w8ANRAHgwp2bKc2GKMocUVzIpKUDCpBIFlsESpqK8CrSoXw3MsVaLW4UI4gT2ZBcXNlM5fhP2Zw8XHGMVqslgjNqUKhwjCpwXUEgbYrirQsPKogg6Ophs4PNccoB/v9BQYgAoIIQocyNrgrCD4iPt64gZE6LUtbJBZcohfEq2GGjQlAF/qMURFFQAKjwdsHIv7tRI0qYB9+MkyyngkgRrA4QrPYRFSXyokDGsQeqOLkn+GzOIYVRng8qgSoGRKwCyu/Jn7mApxKXvfEGCiLPeND1zLTbrUv2nX9/NFKjg+sa8yjac1zQ0ygY5ili2Rec70L2H+cVeYoi4/cp1oJKMPKdOOdyj1iVhexJ2jH8z5SHGynIC/hZ+2EKgt/hWNXQUGFanaOa8MRI14YXBX4SJzKnroRVWOs54PtkNRHixp/KjvF9qFBViPIF9AtuEMi5duEuhoQasnxPFW5UtiVyP/cBROFzzfg+cpb5H+dQFLMKYV6D4aDaS5e+M59JBWrGHhUyDQ4zUnhvXnx3+TuHZXPEvUSFw2dSWXGslA9ytkxRUYlwXNU8lrmMnwqbJ4+fHVHhBiXajQbKNEeYFSLwgwLoN/Vd3JDgM3mtDVXWxCVESUQIQdt/gFzOg+9rzjXl0U2/9G//3ykI32CygAUPVM1asrf5G/MgigLNMJZF8MVz642TxQ3KBRYryK+agVxXEGUeq3C9TDPLQTKrUK1/fkY3GZ9LD6IEn6ValXuWVnAc62HlARCBXPLwcYPwQMZiSchixgmC0Kw0bgmzst0T43f5d24kbrB2p4Ok1bCNoIvMxY2CGMWI1pgqDY5TLyqGrliVfL5sKtsYzYieyN+sB9FsNGRz6zyqQnWviQdIxmYWkngQ5mGpFzC2bOn5uZASr8bWzS2zH6UgSs51oErehbb9Q+aNh8I9NBWotNJyURDiQaSZeBA8EEWoioXCS/dCKdZ9WY4qBeHjdKOg2oNi4elB5jy8kYIocioSKgj3iFQQ8JVdQfj8cU0bCHXviFChV9mUNUyhCtY9R7VsS6BIkaf0QMw7Nq3rQpjz4grCPWTubV8nGQsVCy1719g/xIOQs889bnuwbozJupklHuVj1c/7cm55lriPO+3O2Nu1c1fEYxlSV/j0FKtjHaqnzf1EuSNnkJ62KV/+jkKf++iNDFI9B4X8XhCFNK28U/6O7+TevAhsE6i+RvwOjRvxqmzvukHCvS3nuMjF46dsciUgVr/NGZ/JOeR6UH7wHz4ON36pmHx+68hIFkJk3WhELyzT59Brp2dIr5deKT1De8YwphcaikwhEpGmOpeDMkQcJbLW9KTFcwwiDMMSmZ1r3yecz5t/+Xd+vIIowhwF/ZbLrks8CFo9dmB5R1o9fmjdmhbL/wfuYmLOoCq3nMXOoTVnglA2jlk/dShANo0IZrUi1ABTy8StPo4ny0J1HS+DWCpoiS5kbXCuNIajPqKIQrrEcDRAFDSQxA3ZqLLgdr+gzBFQWIrbTkuAFkuGIogQROZmchETc7nN+na3262cyakpNNpNPfu0MgSy0ENcpioEdGPqe4o3UYzUWuLBNwhKxlFZoyJKZaw/HGAC6hBTfXP6s/htbm5RRmaF+qHSua1Z9JWlqlPkB1/fk2NXr4IWE+9Hxcf1kvtR8dhOUa9IrUAZPL9MEykgrEUrUQ/8WKGrcFVBr1Y/vcBGnCNcGwLLXTkc7kFQQXCv8ODV5zYIFc4UaCbLRPio90RLnAaLQm0cr3oeJggMelAlw0lQ61Tm3oS4wA7DgdyL7yYChgI6ChHmJUoTeirEFWooCfOYEOPPXaDQMAlM+dSFayVYzTvmXLu1y+fVoRJ5TwobClDbKroeCYh49UwBuYCU5+dqGLg3z68JbEVjB+ph6PxwfvU8cj4IA9XPMtdtUCjs4gK3khexwro8DIRFeObkXEdNWT9/XxqCYmQlSQWBuxHj8+CywZWx/GkeuntUvsfc85Ix+XvY/uT9FOouBS1IGomMm8Lb4UnxRmytZF5snqg4dL8odCwG5mio0Jx5+6o8eHLVu+CffK9BqfvaFYSfz2BIxUSYWeXCcDQSuTQs9Aw0CEeZUpN1S+jFBggyYkw0bCHQYr/MZK0dFuaYOcbb/sEnfryCyHlYeCgvu+oehLqddHHNra0pCG5+XkkcX4I9j29HnJ4KRU6/us6+UalxDauvY3K+GC5MBNqxWIRbCxTGfpXF2F2rWxi6wd0KHnsTfnhHI2KuJcK4EEwviZpoJk1x70bDobnZjEEUIvpcOLnAYGwlajTkuzoHSYV9VmMz95+/a7SaiJsNERZiIRgsxtULclpvevg4VwJH8Z1NQFy+PpVF+EOU8uU/riuIuquvOKvCZ5VCtM3kcZgfpvh/1KNFkRsUQCtH4w/Ecekh6Hbg5vfN4Aqc6xEEitnycq+wDqH4Gos1VKQCMUXrQxRLXcQUlhaDKMTboYIY1eJfBZKG4fAGh7iCcM+Pz2VMQoR6JbBdcQKNBr0Kvp/GOPh+Y/hSMXjd74xHKKQoFl9KgahvLMrf9gatbAoB9RzHUBcVRIg3iPHpUVKha9CTn59KuIhxo7E2cG9V0LF+zxVEdzhQTzZRBa4eV1bBhYzzuYATK5oKwhRbKoqXylE9c4+1eNyI70kFUcWaOK9ZKmOOExubzRH3h1jmqjOquaGQ5ruJFZ8ptFQpSxpatk84xroB6UaZeBYOURp6wH/XPSU+j/vf4xJuTIh3b/EeCnuHi0RBcT0t9sPP8L0odHnOmy31DIlAcMweDxGF0FBZ5bKNe7Mx0ZF4Kw2LuhyM+ykCvlcUYJhnGGSpKBbuV8ow34cie6hoCjVG6D1QkdP0zIYj9LgGiRpAHKMomeEQd/+TT/1/VxCCBRrEJBpTNuIPVxC0rOsvVwkPCp5QF9k1a/U7wYZVcIjFXrs40VwUcfl/jIIIA8UU/WD733+YgnAcn8KFmHcYUkH0RUFQK3Pji4C2d4oDwim5CRoX7CFyegCJYtQOF4mLK99XzM+FmUAVPNRxLPNQeUa2aWnhKUzmQUMLornld5k0/ptSEBTidYtMMPmImDLjPxqo/+soCFpNKrTsvWhQvIGC8IcQ8gtCDejxEi+B7rfDBhYHcviO/ncUDFVBXFwXS5mHRERJpEKLAnpsPWVotlRAunfA53BNhkO1FNUY0vXj9yn8+XPdN7QQVUEoOcID14q9Xx6kd8En+2A0jo9xnWnNimVORWQKwiE0EeJKg7hs5Q1mqaAkMyjMM6srCAlYc0w8QxYgd+EoAjSAWKN8R/eKRPgbxMvPulXuhlldQWh8Rb0/MRDNm6gbb6nEgWhFq9fhljMVhMT1olgFqkF1w2EuhA71PguJF3AMjBfwM9xPXJdBf6BQo+0vV0ISNDaoR5U4jQj1KNzyd0RC5E5mhAiL61CAu1cvHm81Dhp2sXoTEoxXhSIeBD2EenwhTuSZFMICzVrAnJ/j5zlGxgA8tpXzzNdgSV/wZjelBS1EghFyjAh1Fgxc6/5zj8XXaAiFPKkgkOZIwliQhrVsgIAQpnjIhFspb7NLFUT30B+VsikrHFOHIWERY5I4HisPFv3jjAJ1ITWw6ofOA9oW/a+xU+o7WqyLqCWCRvFS/626224NeOCHv+VCSJA6S0WzUvn45a6/WzH6uUI0NzcAD3l11dxXtVbVC0jTgW4W4oQi3IkXjlDkJZrNlrnOHButqRQ8gir4R7KhuNAU+FysggChW4XmqspBGI4qGITvTbw5lHiF4vgUwn64KKSJN14Ck/kGkKeP50ylpqFKNVfXP0Hs/Y2uMiC0pe9Uh5gcKnDWhgtOKjlZc8YWZP5dcY2tp0sVByExPTS+j3QTq9Lz+/s+YpCSBAFdb2VvcY3Uw9TgMr/Ew0iyADc2uUl8d869CCw5vBlCZAgGKdKVdQTDVFxsgejMKyoI2dEVN2+ySWYSGVQMBlLIWVCUh0shJrr+ZKnQKg0QFZkFHAltqkEjMGHAIKXGN8YBeFUmfvE5CWlTfCsL+PselnfivmTQknBGEMpzXBAmAfeErqcIUFvbsXGhHoSvk89/HVt3nFxUND0mPq+CzEJk9FIM2vRx1UkHbi2rt6ZChzqBisy9K8f1eW/uZTeARIA3xkFi7g0STzRmoV6XkzXckBoNlaXHM1OPF3iMQQyYOEav11NPyJhanCOfP46NAtjhaFduvifqcQBn6MmaWkxB7mXxNu43ZyA55CZWvxmG/F0Fq9m8+vq40tAjW6IIjK0lRpLGXXjPYdY3r06VrMawCsSDFAHPXhhgwIA3oTcaEkYI4f3dI+A7N5MJganE2Cb7kvubRg89Hs63wHh6PvmZe/7pp8cexPqRT5f+gr4woiDoKQRxZTXJgvFQEF83D8IxRndB3a31RRXM0174cuEkOHs4ZnjUhR2FkFwC414azJLNJ9Ythb9OrGpZpR7q4iu+zQWj20VLpU6l42fkkIslqrj/YDBEGCmeWqc6cvyEity6cAqtvCPvI95EIcJKXXIqCHoKtHh1c/GSOEQQyMJIQN8+ywAwFURZKu7IjU2riBffLzYaomwk8xrku28QWfB4EBWVCt+xqB6+ESQhh4eWmM5dfa6VoqmeDneLQA2gZaUBdo8fXKIgDFLReMX4co+t/nPuNa5Lxd5xejWIo6ogFetScAXdC4rvW9zL2C1cOwlsWqyF868Knwo8QznKMFrtiqKIUsPcaTERLqOuiUKMCiqlEm3ubYNTnLnDueGeE6FWMZ7UUktKZU75d0QhxBF6KZ+vjB1+x+MYdW9YFQRZcaHAlq4EXcmocFaaprN5dJ0ixAEDlapE6wrChaEEtg27173AeTSqrgVdZe/bOtWDsC4seV8RhmYt+2qKRW5wE9dP6dQa++MlBBKeS6eRmofAPaMQiI5DKOC1y5UwfyfvbrFFfz+xsi2gKuSOiq2WVV6ACOc8E6NQzqdZ30ooKIUi2u605YzxXu5t+jxUzzY5ogqeArREf9BXD0oMCIt/mcIX9hGfaWxIN24lfmdGLHctZZAoHjE0zNqngRIoLVoNNY27cg5HGYkotg4WOxHPZqSMRSeIOGOKQe2xvKWMUSFaDtQoGtFLEVgpRipGid7bIXLGT+lBvPc3/rimIA5/9o0VhNybfHSn0f1oBeGTohicBm5/pIIAN984RlDtFRHYNWu3FmBWoaI4vQvQyxWEb2zeg5P5RgqCh9YPqwgAo65leb867Hq4VYk4a0kWbTSq4C85BFXQTrWwri83p1rOEmwUphE52BrElLgGlYHlVeghNgqtBVv5bCoIOiJvdJGJoMvvlrw5EBKjUAXhcSB+jpvnja4fpiCUaaGCRueaTCkNaLmCqHscgtdabEcpxTo+PWSa7+JYsQuncY5ADT8WppI+04WA3MMEBO/Bda0OjiiOTJ5GhSJjkKDiiNwgOUyjtS7QHyHOqCDE9LtMQaiQqysI9wDceOC9uV58rlIRS0TFqDrMYh2addYd6btTSQlebYHuH6Yg+v2+zZV64b7P9R7K2VeWmM5xRAVqMSg+14P7Mt8GXSg90nB+U3D6O4/7/fUVBJ/n3o4wdMwCdeJBXTFdriDqLEQ3yHTRNQ4gXg2ZQYmeubGSjqp9JO/uZBULoitVlLkRCllSHnA8XDeeO8JWhKr4TPF2zHPm+jvEXH+WB/pFWVpcx+Ma9fUUJSOQmjIT/V2oiOpXr9vTvdZuV1TcMm5Vylg8dCjZgjR7iVeYjBFhzniVKQi+K+WbKB4K+2ZD5spREZEDNGB7SnwhvJoF9FggMCJliBrAQ4FHnWRz16/9X2MF0T38uVKCR2aZVS9DipkFfnzCRCMysFyM6W2+KR13c364u0mCd9Y2swsJxR8VY9QNoRLsEjaUUMLIHtAXFEhJh6rQlP3bhbAH83yRiEe2jIcuE2twhQRuBnooxch2qxTEmhVCEStdmCfkLGtwjhafexMSOEvVmrZ8Lh2/eFmlsJtkkxvlTxLGuAiBWlkcg7CP5Mt8f8JNunHdwhBvxjwTmS+zXGR85hKK4HLrRYR5oOwGSQBTBoWwShKDQKoEIYsdGeNG1lgsUj1Y8j3jktfXn2ul3pMFRA0+qge0PfnRhbjjsv49SS6qPD5lN7lCEHBTAtLm2hNWsgQy7hXOj99Xv8PvqhJmrIb7QgRrniKishnlGK0SYsoqBcGjLh5EwAMD+hny30TEGJDCbe6teHKZJ8M5k0WCwbkmQ7nyUuu/xKg0ZpYlPjpRw+mNui8yEWQOy7hlLkaFeEUOq43zQ4SJQg+nzMYsJosDVufWGVJkv6QjGZsngnnMUIwf86Bl/9ZyKepGnRt9dYNNdoUZjR6QdUEtXq6dS3+fuhD1feSf9zGLTDDor4IiXRkarV28fqGax3oGnW3kwWiz9AXGMsjK95R4NEYv9bPF/cv58bhEHTJy5cQ19lwmR0sqJeaGsyVBSiDbvDNPbvP94PJEvBjzInx+RH62JuW2lHOMdfJPyiUiGv1+r5JFwv4aDkBKscsnzilhNfHcOpciMpU3MWQSaFMgpVFJdqoaj5SnPC+M4zXE+NHY112/+vt1BXH/G9qoIdkEIpjVTVIhHyAOItC79QCIu0QKgZALfKmrNXZ5dDv4RNOqDEpNKFG6liXCCJNgbO5qAhRxTbWK/ZKDYrkB9U3oLj0/55aHjMEUkR9SyTjMcnE5K45zpAFnt9p4iPzezmghROQHjC6ZWKPG1Ra3Tyw8JjPR9dVLYYoAQSOx7MhxjIUbWhgJZSjWgG8q2cC0BjLlPyt9k3CPJfbwUEn8JtZNXGX7kjWmdFJntIiyiAKxsBXKUJdT1qIgBXcMSXmSjXgMdmmWqMZwuG66hipI3Wtw7Nm9CneZ9Ra1dRM6ND04tW4dYlI9zfsyF2DMaHPmi0MNDnlxj6jgomLQLSxYqil35kGIB5FmGK6sIxrliDOhSAnNzxVEygiGevWIUo1lyJyK1amCWpSmXbRA/XIF4YJIPIW8wNCSuuTNmaFNOMHiXM6F5z7ic3S9NSh7ybpUSZDjPeSQYcIsf5vSugdRF7ySXcxzwzyLZqPKG1Llo/RQPxc+/nEAXnn/fvlznVZcvVcdJqpJkSrWQfjOk+yq9fL3udSy9rmre6UOMVOZOlOIP+PZFQFrMBTvyDPA/eDeggThbY6qPWnIg8szV46+x4QCawm4bsjq2VLB6d5EZdQa00r2M5PVjPXlMs69DkcyhKRiMTKRX0Y9JstIafIKu/IdeJ7ihB4Ec74i8XzoaYq8zDT/g//zZ9V9k7DyYPhzgf0k94EmUYi0yDCkTLcYmvLZGJhWiJb7lLGKO3/19+oK4gtvrCDiEnmpLy28bMsMjBCjzNVScBzMudbOQfeYhk+UWyJ1jcrEjQBJVTZD6JR21QfEQ+qu3+Vu6RspCA9ce/ahwBQW9KK1JsEw4saWXc0gMXF1SXgLLVlJ6Iz67lx8bhYeMr6X8qFNgJmLdklZCyoJQiBDMjmUzujKjLTFXpFWVi6FGReFMQgG1KkIJPHHLqFhppl4Ln6AHLIgTc29KJ8HnWelwvqh1jUKMLLs4Xqg8kcpiPpB5bNVUY75/1QAXkbDE8bkWVVSohIXVGhVr2QeogoO3Q9K7eRkuTfAjGn3Cj3Y6AKrTvdVASG+qz7AHsT70oNgQtmPVhBAHur/vBLmIxj+q/CWKYga5NlsjrHzuoKoY/29GvFOFISwmyyHxfad7yHuVz9jGs8YU23rc+fzIcIQJAQ4xDhOOPQEMp9tUaZGkKiEvCkt9xTqSkCC4DYero9cl+Wz1CsYjFdVz0v9uQKFsbxGbnj5j1AQ9blzT5/3EqVA2rp5q34/h574DnyuK4Z61nKdFHGJgrDETRfUsm2snIVCMhpfUKWhnp581mIykhNkxACO1WnAUk7DYguCclgVAfF6mVPT0ixuPXNj+FVgI5IaGB8YGtTj2deJB4/H2c7ihQ00zsP8B2dKCaIh7DxFLSoFwf1SaLkPohcEsFIiIhITVcJHfQ45xrv/8z8YK4jBa1QQGmdQjaoWPK0yHjJ3ZTzAKLCDZwpasFW0tSWEOV7GiffJkKxi01aijYWtkJDbqUFQ8wZU6WjdmfGlQWdXLmr5mgvmAolZtAaduGYWFpIFer12E+8vkM+oP7agDC4RDDIfGhtrXBbA4w4SyxD6mwov3kvyG4wa5rixWDYlJCDGz7jAl02aRKLBRRAKhKJ/Ulm6wCXLwgOjZEdlhKNIvRT2RiEKRQSgHGBVYJxTtwjdQ3IPwfMYnMUk47Z7CJ3SMmBdyTj1U+5r7AYqx8rLMpKACCpawMYqKgoNcvM7HkxU7F0xVYExhBqra0noTObEkw5dvsuepcWmwWoyyUQJSFhnTHHl86WMhzxDjQiFshSnp1UU8DgMUgxW1iRITQUg5DLSC7nXKQy438yjCgpL9LIzIOOQ+yrryllUFfZdw5f5XhX1Uuo3KY1TPXAt58G8GT0XasW7xxA32wpNWf6AWJaiaDU5S961xkzTKVPhUZ0f85LpbXvylwc7KQzUolbYVASeWMRMQBuTGdSjo2DOUFpGc3X+jSBAeELOskG9fk6jUgW5nw0XtG5I+h5wiLJeH0xhNSVDjGrhR95LgtkeZyJ7jXPrGL3XbzNjVd7RkyjH9oLCuEY9pS2dGFPQjcd6HoUbOa5UhBptuTsCOdn8icxUB9aMMdViDt1V7CqrQSU5TkKfd+anQpNCKKALaww9rinzHjT+aZR4Kf+TgYQW7otBXqJDRmem5BiWZCkblnhnNc98vcWTLxRtkdMXBBJw532SMFFjn+iDJaBSJtz9T2sxiOHR/1siq7yhW80ehLmEx28HuW6dihVSrwVDSmstkUkVBKdN4QoPPgk2TuvyMshIrFsvJ1A3T+zvdRe8rlgYeBQoikJHhAYPhKaii3tvWlJxvRDIBmMYxopzCbYcq/Ci9aQWpHpJLlQrjr0pv7pQ1kNjiUFxAyOLTwhs5IX2uBnkfLnwUKPXn8lNQUvDLSEKJyob2ZRmtTiVk2PxLFLe0SmEIiiNaSJQmAXaVSio9VJPWBIWluWUKBNIOeCOF/u71+ej8kIuIRA0EAZqMQpMY2PISzKy6jEGXUxfP08Mci+zqFLAGFKjVUrBxrWMERaare6YLsfoPH0KV1UWVICxUI/DIEfO4mbLaxKkTnIIOThrMNCp8+RsGj5/0L+UCqwW6ghNspAtbuCWtwT9atAT/96yRChNwCPcocrcr7gcU61d0ImibU+KsHEotZqLWqZ/3QMQpVZBclZRQJInS4mL1S9V4oEUZeN9uR/VSKNhVqDdUCjN8wGUkTdELHM/vryUDmso6Vi8LhHrBWXoRFPyYSdxuCfplnRlVFkNpDpnwtdUKhVEYw+a49IYAB+n5SYc2ubaeTC8Dnd7cmJ97KLQvSSIZBFrTMK9UplvltnxvKVasi2Vg7DcPAPekA7GDFFarS7zMD1Hyve3rG1suUMMKLe0SKPnQVS02lSpyoxByt6x3IlBryfvzntIzS6BmYGLzRDtAoiHxPoLpHGJQVRiIte8MlUG433XYzJfxYZiHIN5GAHCjErFCCRG1uE73P0btRhE78iflbL5M7VqhIlhCR6q1/S6BBu0n/1VFASNLK/dpIk3OiCtWTTOY3DX6EcpCJ94h3oqoWWWlNNb30hB9C2rmVZmWHIRdNMIG8WsAh4YziuFi8Nk4gK6a+jVUWv8cN/cChUYg6uUcnqqFI3mK5ACLUlx+Yn5a6EvnWBlNvFnKmSM1VOWaEaKX8uh5Oa2DFKoANFkAAAgAElEQVQPdLvHVh1IUwo+bg+y+VzVLRhfV3GfrTqpu+2ijGsVel0w+nNccfpBzDMt0+CXZhtToGuQ3wWE/57fd9jMvQpZXzE4iGvQUqSwUwVBTmrAeIkFrN1YcHjKiQZ8jigIBmipIPpD9GsKgnklaaxxNYV5dD0YqAsxFk6eREXDY6qt1QCUwmmQ0GUKQpWxlT4wVsmPUhCqGO2Km/J3V3x16vA4P0nhA17MUXCvx015MWaUZuan0+6n6plP87OlzyEzjE7tuIrnWGnniOrsGwl8K9RcxgqzqjGnSpKyoxO1q0CwEDAMahQPyhLBlJyQSzJbs6OVRv2MeAwN0fjnHufid0bpusgOidnVlK7LDU989DM4nsvxM8SAY7DbSAgOo0llVSabWRxB8rLMc6NB58UdHYFQxUSoyWn1nnCpsSRP4FXUQz0G7qO8GMredNniSousJN7bFYQysRKMjNHI77hMoDJea5doJw3kfSaK5gItpWRQrWt9Lc59w0p3iOIzGgbnTuKahoBkDD1Ac5Rk7UXBp3jfv6jlQXQP3y8Kok6nk1ok5DYbZdDdJRcoXl7DXe26RedC3O9BCIMlwt2S8DgCI+pjBaFMDQ7SLV4XALyfB3n54o6Xja031hihYrOy1oaZysESy1gFsW9qmQgulFt3VppA76f8fn8f5Rczd8Eyt8U1NaaSBYYdS5ecAS+LHsYITVhKbSaPCfBERhqMpqDRd1ElpZVFqSBaMg8cjygdU37OIReMmDVbmBnqdX4qaue4VLXHDUTJm9t5iRVqh1MEiyfpWV6Jw0kO/dUtNJ8bZZSNy5bzOxIUs8vv6Z6LJP3VyqLwY84Fd4xZvkqLRmILFEK0xLmLydohdFeHtMaBfg3GW8IP4TZabRaDGHV7SFe7wDBFg7qGwf9Iny1woxRNVAgmAHNC6FmoVa17L0enqWtLJeJeghsj9diCnw89hJ4852UygEZg8SsvjGdMmIxxPYPG6vEaV+au3HXvhUJRlBpNQr30ukdMqtT3u/ySpC3LLNa9pXNHeAkFi8GNqgQyh5mkZo8phboHyziaKAW5h9fxKdAkgGbFC/n5OslBYRT1YOlhylw3qUR0zYTYIQQKsvYUwub4WKOMSpc0TCoIVyZepsT3c2UsVFWVjbzgZS/MIxZxWJRoWkazyzWXY54pLni+eYcst85SFg49VXKpJGzTqHKDdO0VHhdo2+KGJGPw4nmlscR4VL0Ei5x/y/vivQUZYPkdUlalarMSbPSsG/SdDhAnDQwz+tgRpRbKIMJIKNwFQso9joxxEUq/mGWDNOnUFQTHVELzcFze8E/+/oP//DOXspgqBWEMEH5ZgkxWUqLuSjt0IAe/lsUp3zFM2QWKurIMxHbEDRUB4trfslh9wiksHRJRzTvuEeEMGY8HOATki+blJfgdyWSWexHzrblZpIt5QcF8oJCM5xJYQg1LOVQCzpSRv4tbvBQS9eBwfdwuiENa/Zz4qlyFQhoBsWDD4FVJKBTmpaEV8tAsXAlYMVfC7sOsW7fwxAszSprgyKSo2Vr4utXXTg/0uHZ/fT3rgt2TfS73MpxV4e+qAoDKQGNXGr+w2IPV+nHfk71DnMKsENeYaeQQgWxWk4wyb+ZBFCXXkUpaISbBuc2rrZSdUZRlDCJBjGlF/D4for+6hrw7QDTKBGKiAKUHQTkqxAuLNyhJgtUyWdJB2WSCP0vFUypyFYoMUqvSU4/B4wD1xC96Ly78uF/4nuJ5ENo0o0UYQ+apD1gWiUF/njnxqnXfquDSc6ZelpV9pxEz3tpVsichJlcQfn54H2G11Yq3OZlEXjkfKwgRoFQ8ZYBydGmfAhcil+fT+M+bVBbGpOMz3dKvB2s910DG1EqqMhucZ/FIpV6QCmf+uzMxYeVM6K3QgPScIj/jlwZ7Of7KEzFoRp5l8IpssSxHK2lo7Sfr4yHyxAobyt4240EcfM+0r/XS0PegYaUFPAkLq5wYV1VgPIrIhENuGqPUatQeFHdZw34g/Fmv35Ox0qOREi+REk4UrtSeKrTwp8MmhkGEXhDi7EoX586tYNOGzYjaNH5LdAhJUekwKZd7taHPdcXnoQQiVJkQM9RocLLJR//FZ3+8ghDcqwav+Mu4VVl5ESZkNQil0au/qoKgsPSDxu9criB4yLSBj9aF0Zr9BoWZ9SqsExscv+9KhBPOYJRf5A+7ggjyoVrwrKNjTARFe+q16GMrb6CUQFEQxsH25DiHXYjvOR2Vz2PRxKxQSIKXB6qZBzHKx/XoPZ7gcypwl9H1ZBFpiVgATxuMqBXumGTdWHS3sY6p89k+X9X6WW5DXRG6geAMFv+3f4ZeDd9FvCWLtXhSGD/LsQ1H64Kh1ynK/H4Ss0SJQonCpPAGKVbkUZXLuGlPSXKqQNxUDDx0tJ7GEJPpgLGhUVMQgqtaoJqJckGZ/aCCIDMl0WA218y9GIGbmBNyWQFKYbcV9GR+UEFobMkTJMcSW40JqzFkmcW0ehmD4L7kYSXLpCoDkzPuo/ufBoIr1LqCGDfjKjT+YI9T6NdyJX5AQejv6K3z82poRehMdDSmQozBFAQTt9zrZ6AsSL3g4LgwoVj4l1V4EQVR5GhSiXsg3WoeqUFgJcutqY+f0WHbeoxY/pOUtClKtApWbdWyLU0hbGi+CPF7roEjCG6sqJGoOULCpDIGknjgtSTFqteKeRBea4l7npRjVyS+r10pM6jLjHs/q+7NCeswaVdMPK/A4Epcck+sCkOlkCP1upyVWZ1B9nSwSrkO8dPrWgt1HvgdgWvNwh90ZrH/5AmsJy089PSLeOXAUezcshu3b+1g7zXXoROGmKbMooKghzzN2KAmmDrTj4qmy3iTEY4Yv+Vc0DD9O7/552MFsX7oPoGYXKtUGjegNeMVBjUfwg+fusOXNnnRGR6XQfCCbhoAVatLyzmIiNGCVobCenzD4YuxS62Cw6GnOs7unoJgzlaGwZkVCo+pxh0LQq3hJJZZMRALmNYdfyaNQsQC0sqQzElosOMS0xlEWmlXMelF4XkQVodI4iEm9Kvy0NJXQpk1wmwwIRg1E2VEOEXYEsZotUnXNa8/JJtIWSYwvNALwRnjT+7rysBT9NWqrnUFtGfp2mnwnQdO2TW66fTPMXRHb4SbssprEDaTwmBalmTMnNEYFA9PA73BKmKBH9QLc+XJtVfLTrnkIjwt/uDUSN38mmfDAylkglCQUQtwK9lBBJeVPa9I7jVqqzxTBCbZLqyNlWO0so6iOxQ3njW+ZD2sMUzd4+T8Esrg7wd97danQfAYTXZwM2jGg+J8rHT8MvhQs6v1iqzcyxgftyZQwrZSujDXTBPlyLWyea3FfWQtvaqrGT7uWUuuR80j0HOhpV/k7Q1S9HMlRoLlVXD82kOBCoJUYOtNwlwb5/yzjlRpSZzmVTikJMhtHQezTO5Aq7dVELHDj57kqnNhz6Kx07CCgWbpixVPY4qxDGVuaOl8qwyQRBSWuo8q6M0IF44kSIBXCveRiq/MSjZscphT4RpC3pbXZeXpldjBvaHePGnn2jVT99NI2I1K6w7ZoyVnRrOO0SWMx0W1SZJ6jQKp1ZpYNZoKUfPn4qUw7kulNxhqt7sKNtR4U68YCTpARGJEuRRG6HZ7+IP9LwGtJkZJA88cOIwAk+iu5egcehnXX7ULP/fed+OK2UmE/XUkrB6bsHSSegq8qBwIea1RadNDFs8nlRw3Koj/7H+qKYjuofslk9oFguCyQhGlW8ygnQoGCnd5KW5ahxVqWdLiokt+hCXUWX8EpXLqwZE9b0E0QRG8fn7NHeQGcJzMYQROVoUZW1yAlC+HmmLBq60CrCkfh1jqlrJTQPOiL8KV78kJ8QJejEHQ1Wf/B60TxUNPBdCV0g2VtWHC1WEUL2vAjSoFxWo1jGSDmSfB7mBjaGDczcqx5XrdHi0FHaDMNKDutZKcRircMAnGqtJTF1T+VqXtK66uiV/E8pUhYW655Hgotl4pW3dla/XsCXuQb+1Ni+RwWNlncsAdDiBF2N/bf6bBOitgZx6iV6b1iqKuSPygeVKa97jwn+te0PIlmjOhv1GPxiAZS5YTNck14oFf6SLoj5CPUvRIB+QMlQ2j2UbCY2fQtNPpgKVWnDDg78I/GRCsK0bfU91SLXKnsY4twnESmASTzbgiginraqWixeAixm3sO6c3j5WQBjd5CWPOK9laDorHv1wR+T643GtUQoHi27LHJIB56eVnrO49ikD182qCmr6gs31UkStzb2TUXY1Dje+ue99KR7BHilE444SdISmoRpiamhJPTIRpXMszkSKbGv9rldq+Vi+VB7yXexCueBX5CJAPU6GCT3Qm5N5qyjDgzFjJuP2qGAxi7LK6QYnRkEYdIVwtfzPKRihDJjWSxEBsvwlkJJIwf2GcE0XokedEIVRreVzBi4SAtSS5tCS1Vqri9ddgeg9e+8rkJFo0mihZzC9qSNHfx554Cn9y+ACuv/Yq9IdDHD+1iAEmcGG9xES3QLG6hBt3LuDvfOheTJZDNIscS4SPJCVBjafV1TWZu34SSmyiwTys/kjqljHv6pd++8/GHsTqK58rFdPWstKiICTpg2wjdW+cvvmjFIRwi40+5wfZg7OeBKfZ1prhKULP2inqxq7XZdJ6P745+XuPwLtVXu/vy6Dz5Rj75TCJB23V4mdCylhBtK3tZ5aO0GBsICIWTctfleRw1EWaqgAURWr1bjyoJM82TjOf68Fa56NrocBAa6+bzeFZyCoklKV0uYKIyYqxwJ+ei0uVCgWN9JyoVadl4KwO24wtGa0prxa4WrRka/GeriA8actrODlkqHEi41KbguD3aYm6MpBmPlYSReIt3u3MLE5nVzhbh68jFq4H8F3Ie7VamxdXaC5yxHq2uXAFMZZHmlsi4420JAUVRMjNnxfo8bATuggIXWiJFK4L4R7Z56HlqFhcQhPHQu39W8tU9wPsUCMF7pjvBwxr9FfPJxGj2AK7AmtZ3STxrGxXOHzitas4KE0cGzdCcqzY574SJtYXXeoQCRSjXm9lPJjl6B4jn3F5FWeHGMf0T83FUCWuOS6JeJv0Qt3TGysIp17XFYQwFg0ilsoEVlWUY+Q8cLy08oVey4rI9UREM664Vo2SDZzUKPSSFnUFqTT3ceIaUcmI8CdpvbVqrH3CnKQjSBFPD9ByjokwcOFjHD1yHNPT83L2J6bbyOMeorCPBku3ZCXiskUwGBlZchYvcQOW89VsakdMl1VcA5b2oRGiMdxxX3v3CuU+tTQBfqdkPgpCDOn1NNpYWlnHo088iZ037MGe66/BWncdrxw/jccPvI6j59Zw5tRFtGh091fxz3/172Mi66HNXCAhbYy7LnLeKJN6ocZNBKWgLGC/9XSEv/evvjpWECsv/6lATO5uiystxdbo9is04QJRGmAwWGNJHXULg1VHpRGFZCkbu6JWC10tPhVwdG+kxpK0ftQyD24FcmLcLXO80jc5f+6/88WVTV2wN/SYD+5B2HqJBKeyihVhddvp3tHdIjNFg76a2MY54Ibz2i++2NwEbj05RZNJJ3y1DqtEGgvIlZti0VqeWN7f+Osu37y8gr+nz4GvB61g1nXiwXHoRmi6ssk0Z4GL7S62egSXVnHlmDjm0YhFwsyalTIFQVUaWYRN1Y2PPHgtflcJYlFAzvnW9xHGVa12FIPJCl9ZCQyhNzqFThX+uJOfwiEem/FD5hnvojzcfa/BZE5wEGOm6iWs9aMqA8FKx7PcNykBxVof6A3Fu+1LlV0ecHqIdKdZNFEpjpoNr8wwZzVxHLLOQkNUKiOhKL+086Fni4/hTPb6dUppBQtZ/wwNWMdVpqsoM8skp8L2dagUogk3LzPDteTZ8ViFWp3KPuFZohCtGy58X6967Dk33E/cy9IcyM6NJ3oK5FUjjOjaqJfEfcGe54Rm9dJ8Hq45G9dwjlzJuOGjgVFNgOW4eT8p7VBqafzKajZ8OEqs54Z5Wa4EWrHnFGhwme8gJa2tuJ0XkfQ9GBcxGgmNPS09I5Ajx0KIx9fVkxWjCL1ehFcPncVjjz6JkyfOmIHYwMzCLG5+x/V4+9tuQJiuAOkAzYDdL2JIT0eLgY2VK59jHS8RSI8Hhyrd0+N3PIivZTuMHm/nqtpglHdMus1KZGWIg4eOYGpmDm+9ajdYbqXb6+HExRU8c+Qsvv3Ui7iQASvdHqIowcaZCdxx4zW446Zr5V36/aEoKTdCxCCdaGLEZkSjAeKQhSxHyIYD/Mq/+vZYQQyPfqGkRa9WovN6tQcsPQh98XGLx2E2EpjJhZ/jnMSxiPsRI5NG7VYvnQeQwmCcQBfJZpZnmlXq95ItZxCT44aXYLsmbCXSbx6ACJNaApJDD36v6jBboFn4yJn3mLUkFBuHHCDm0dHSJNecXckSJsTQc9CaSH5/oc9yrKkm1VULLspFD0sdbpJsTc6jdejydxCFmWrqvHg3Zp1pDaBMEpn0OWMoyWEhV9B+yPm8QV9bonKFGeRzlgnxVQ0oavVaCg5aERTiksxnRfg089JKQ1utIN6LlhgPmbjfholzDqTgmVyaQ8O1JC3YPQQXkM6WkpiSCUVCe2IQSEBR+fVerI77h0JWGFSWeFZx/+2JHtsRKrJknCtLTt151lzKEKwPkK/3JaFoyCbwVnpAcHvBh8clMEZpV70vi5NU2HbPmtBYnoPvKY61qm9VK8dBT0X2reHo1YGPVShyPqWfidGC1bNQTJ4GS0Vntdo8zszhZ9zQkUTAyovjntPSJXWWId9NFacVwjRPoPqsJWCqUaSwWF1BeA929x7FOLKkVPd41VvVkunVvFieEH+nBh3PGdd3DL2lI4VjedWRgjLvitJVtpi1Z5VYmUKknQ57G2g/bt/3Xm3Z95PEJcuWxKz4Dhw/PW2e0TwoBDaqLH5LrHxp/zl841vPYX2tj9XVLrrrQ2zZsh0nLpzFMO7hN//rX8OGyRStcoBEKLsB8lhjSIxZqadCucQKEVZzyWJ3qiASKbzHfS1GgskBvoMHn91I93ksSQohMpM0sdod4rEnn8Hb77wL8+y3TsVETyAN8MCDz+Cbjz2PK297Mx5+9iWspKTTA2++ejP+04+9D9114MKFJayurEoWtZz7KMLk3BTarUQSQdtE9vIBslEXv/y/fH2sIM6/8JnSlYMzl2TypeyAbThjmXBnUzmwdaMGVvUAi6VF94hJHGtrUsrWqYBq6Xj5DLWyJGJP99fKRMj3L2v+495CnT7oNC3emw18POhcpL3xGaxx8d2TcGFVbdiCdVG8xaG2D6TCSkc5Zuem0e2uCNyQZj0kTGEP2hgOveG51w0aV1R0OEsCm9JrWD2dCm80Sqq8cy0XwJWKQhzq9uph0Sq27FY31dEGJxI/sOAWhYuU3LByDHw/tZRK9LsMbClVz60zgTFyzaaUezjP2xSJQCTeCN2sWa+cy0NaV9LcF/I8gyXH1uQYVvIyJ+JN8J3NuGbATQSGeStefVUUjgT3lLGipTMs4UdaIWpyj8Ir3ovcSmQYpMfs0CqfQZhIpLSmqiDoRVA5sqwE9+lALT9REtJT2XoulOqJUqAxvlMJLyEusCeGtgn1K2UBRGtgc4lhMlL4SuMYY8+iiK0PiCkyhSBKBCmTtFTROtznHlKdM89xkVLJ96TAc/KGt2gV5o11vFMlzlwPLfvBNfb+GhL89TpiBUtPs1ObGga6l7Vcu8OlDmuJAcmChpbFrUagBj/L2vl1Jjv3iFdDVuU1ZhUm0YwaROLdjjPM83RZ5t69aZ5zidMM1mRuWJ15fW29agPK705PT6uhYbRl8eAHLCqq6IfsVavmGjXZDEmNPV46FwW+8OXH8MwLp8UDX9i0DUsXV8RAfvblV7Gcd/GzP/UOfPwX3oPJaIBo0EM6ypA3OnIfKgjpn80y3uwIl/eqagWu/FzG1GOHzuDkWed5o5IRJWJXROWeNBE2WriwvI7Drx/HtXtuwNZNGzFRFOidOY/eUopvfO8pHDx6DnO75/HQC4dxbC1DN89w45Wb8PGffy9OnQFePfSaGB+SFGpVB5JmiLnZSWyYm0AjThGjL2fmH/xvXxkriMUX/0ggprrloVAJBd24ZAI3sBxoq3YunoVBSXJoJSdv3DBEYBXvSV2L5tcxd1cQDhtVmtNr49i4qhkztoe7w2JxcgyFWqy86gqlDlU5Li/WRaMtPW7DkvVIIhw59Aq+991vycH4+K/8CgZ0l0taXnT/SZ6nFWs0PuP+qwBTjFMEjWWhi6A2yENzLRhzsUxivpckrJBjPy6JoUFgbUGoFoYxSMi7Nx4PqYosskXJI4fd61dZnRhPHpKEbTusbj2qt6UxHRVk1m9aLMtxG09n7oiBYFnewkKzoDs9D4fX3TDwOVYM36BCZ7mYNU8LU61fpepVzYhq8JFAGOyZy0Bkjb1DoSDwib2ve0ByuK1pkwgHVoeV72o5FTFgCCn1BsioILgf+b6EUAZWlppWrXhs1oNBHu0NbbS4mqQTWY+Sej0hPrMfq4ftgsn3YJxpufEGlQxhFy4rz4D8RWM+9I4kNsX15pg8i5dtM9m8SroLWmlt5f0q64lJUWWmtNiQIBofwe55bCGqeR7k2zMGI15J5gUjdU7ccNOEQN5L4bBMoA7GJWIUWYmSSitKEbZk8ALRNQIqplQ9NfMCiRrIvqqxuLyYnlBOzbh0erPPUac9o8w2enZDegRa4C4O1YtUSqYhF/QQi754XnMz08ISO3/uLNrNJkbSJ6REg4mvnCWhWTHKwD1fCgGF7yoxCsqLBlsCMy9Ebo50kGHl4ho++bv34/Rijrm5TZjfuBnDUYZDh4/g3MoqumWOPdduxf/63/wjbEhWpVRPL4slMLy6tir5C9OdDuampiUG0ButIowb4u0QAUA2lKx+KlHWY2LxZkmkTNi3nr3TNXbm3qETeRpyDhkaZwWGCItLyzh58jQ2bt2GcmUVLz/+FDZObcGZixkOHj2Pt9xxE+77/hNYbc3glltuw875Jhr5Ml59dRnL6z2JvfCZQaYVGtiOJ4oDTE+1kEQZmkmKZqvAb/yfXxsriIv7P1uK22t1eJgvQOuUmBeZczwAjqPzBYZSEsK4+N5xqoYJa/BvTGHz7zqNti6o3SLmBnELzP90974em3Cs2i1PF2hJeGnp4LqicajKrWnB7ZGiGXYQjiI8//hTePbJh7B07nW874PvwVvufBdW8wYyJLJwYTHEKB8gJ4uC9eiluqTGK5iG7z2D+RyOVSzPXGmW/LwE5K3/rbrlhJIUyvMy3lQQrixV4GiGdZM9KAa5tMRkBishEibbSWVZqwnPz3u3PC0po9CFMMHMpacSCzCuFU+ryTH7EuP1lANkNeLrVMYfrLRbq3pqXkm9+ZNDX74XKpzZAtPiDdDyNKC93pazZIFIY8m55etMHn5cWEiWOS5CqoKKtB6/W2ysdtpAgWF/AGZTF8NU6lpR0I5q5bjFY3C6da17IdeRgpq/a9NQsNiKeDmG3Q+kps+4nEpl+RGfHvVB3Jy4LmUE3ysldVzWn9CKZcVKHFkNNBWYKnC5hgkD/5LwR8HOktBUEPQcc6x1+yg7s1gbaGG9or+KZhlhfmYGYbyOHEwM5YZoSs2gceB47NGocaBebZ6zZWUL/V6OI68cwSRZldPAhp2zSFoNREXCpiLoE1YTxACIGFug2KHnWptTj01ILojRnp1BWJ3NQL1Cekica4dainxcfkc9Ff1GHlEBEjrKsXV2BhdPnUQ+7COd24ysDBDb/2ScsbLCOnt1xKG0daW3RS+01WqL4VdEJXrBUBRsUrbx+oGT+He/80dYXMnR7ExjeuNGLHfXcXH1IpK4xDArEDdm8Hv//a/j2vk+VssRXlks8eL+Czh29jiCqMRUo4H5pImlM2dw8twJxO0ZTE7N4NZ912HflQvYOBkjpyES9FGGA4t1TaLfz9FgEx8zxLydMt95qjEuO8J/Ly0v4eWDLyNKY9y45xqcff04hnmM890Y3336ZWzasg1fP34E3YkJXDWzBTddsR1nlk6gWE3Ro6fE+FQQo1PE6OQR0kaBMKERGyCIMkxMAdNzAX7rE7UgNSEmhytcmErbS9b4YEEoS5iTIKPXKbdAm2ztGlvF/y0ZhQYLyOLWGEn+ebc8XZjVFYEHe2Vv1DjXDgt4MpMH0zrNcfZOHc/0gLLfu/J02Dwni3Hy8El87jOfwd5rtiMou9i0bRNuveMe5M0ZpCXbf9IKHWKQDcQLIGXOGTMCV1Fw19oM6mZPkA6HSIfESztiuXhgyD0ct/A9SNvt94SPzGC54LkCJzHjs4kyzbQ9oBU3JDWYCqJVauapUz491pCTO83kH4m1qLJQxsw4uMp54ZoQCkxTdY/FCmZAky1QLUbhh7m+NrIkFsvQdqnqHQjt3A+zeVCuwF34+SGQAo/SJ8nZW6o0ua4pg/65QgCiaFjHxpLNKnfdKdRCvWTsy6An0htNKf6VFITF1tSrGXtSfEfNeRmCNbwmW8o8qYQ3BRoTIcmJt+z9+r4rUm1ixL4grZgskUzJBlKdRC17xrk415opTfhHhWS/T+jISQDq4TFmRsolc0pStjNN2fglwncefQGf+/xfIEaEzdOTuHnfmzA52cC73/tWNDuk9GrrWioI9l7R46SMNBmDlGIgoYQaLMaJE6fx+c99Hm+55Sbcvm8XZvhuaYn1NEKy7UqE8wtYy1dljeixNCPmfGiuytCgR/HmjE7LvdwiriDVJGgwjYV/3nQGkMY4K7JFMDZkVGGqhzcohmixDlm/h81TExitreLsyeOIN21F1GgJQabJIp2EUWiitxpILXjvZVEIV5E/Nkj76DO3id5+P8ShF47ga994HBMbd+DF/S8jabVx4sxpVhvBe+5+M9ZXVvDMgdfx6//JT+NDd92AwyvLeOCJV3Hu1Br6UY68AelvAeoAACAASURBVAz661g+ew437tmDRqONoDWBhx99DJ0kQNhfwb/8J7+GnRumEIR9jNJl8SpZHYDZ+4wlUK54eRL3SFkWpFKodu4obyaiefGkilEKOqFPv/QaPvmpP0HUmcerGCHashVLh05gSxjhyuuvwOzUdqwPBhiKIc0CG+w8lKLZaWJichZra2xtyvpYKWY3xPjtP/huLQbx/KdLb1wyxsuYHEJ8cUyrFGhGUtAVr3WIQQ6TWT+eS+EBILf86kEYVzgSDDVLUZvHWBcvg4lc4Pmm5p91r4LPrGiBUOopX16SZAxPJS7Nz1XtMg32isoGjr92Eg9/+0Esnz2Nu9/2JqyvnkI82cLb73kfhvEk8rApTVliZMI3ZtxlcnLyEpqrJL1ZoSuNdxCvb0h5DC/45wKhLtz8nVwRUgixANvExIQxqBQ35ip5YJafdcucv2gE+v7u1fD5ErdhlrhABppHIR6JJQ25ZyfKXvpfa/0csZb7qgQp9N3r84AthbWwfJh0Y30cvAqsw5MM5Pu71i1hVxJuIQqUSSFJmMKCh+5NCZTF7F5m5loyl7xTmoow1YJ8485dQhygcrNaNhyve2wEQxvB2IMgx7vyIGgDWzKW51GIwrd5qpr7mKJtNpW67Hi51/fKyWahcrTcBr8X55LjIm9yggmX7OnBsYUqnAtJyGL7S635VFLCCEDLbGdlg9HTSGj8MzeHbe9KxpVaSEcF1gcl/vhP/wIPPvIiyrKNufY0ivVVTE93sNpfwe1vfxP+1n/8QTTaKcqgB/ILI3mGwoCyVwUiIhenCRQNXDizhD/7/OewefMMfuGX/iO0FlK0z/aw+soiDp0Z4M+fO4ypa2/A7oUONm+aw4aZCbSbhGnZuY8ZuUqJ99piQlYYpZiKrQ+CVWrWJLIEWUNjVpSMNCapGBmvbDU1nuCGZVWwL85FCcRFitWzZ7B1bhaTrQaOnFlEo9XGRLsj0NeBgwexeWEBE/MbpQdzVS7FCAYdKdk/Qj8oEMZNBHmCdGmEL3/tO3j3Rz6GAwdexVe+/FUsr67g7rvvxDtv24eDzz2Pz335+/jYe+7Ae+9+M776wgE8f2pNys8PGyWWsnXkQY5tmzchKUK0k2m8cvwYS0lj5cIFDFfWsHPjRvzKR9+DTZvaSOIuAhJrck0MLCQpVpMfHV6T829Z4RIHNEOv2+1isN5Gn9BpSvi3hW9960G88OJB7Np7Ew4FGRYLYO3QKWyNImy/YiOm53dp/hr/C3NkJBQELFpIqLqB4SCVwHrSHGF+Y4J//ekHxwpi6cB/kCC1W0cuhAlQEfr033ExvZAcd4JbAx401OCeW4Rjd9kFV90a5TMcuhJWkRfGsiCbCCTDyz0wze97sNQ9Cb9nNljT3qvWGN2FkbQmrDEixOMuChx/9QyeeOQJLJ46gyZSvOvOfVhdeh2YbOOu931YFEQ/C6St40QzQH/IWiakRmqGsSvULjNuRSlo1qQnOiVUmF4QzQS7KFKrVSUdoKQWj2HidP8CLclBRcnDQqYGD1K7QapeJEKGB4T2nli8DYVT3BtR749KQml1nu9AL4KHhPEUt+6cyqnMW1U8Us20Fteg9UyhzLWQQJxQ5CwQTSiNiYpMYjJGE2EQVxbqjSiqUbesXYHIQJhfwNIjo5Fh7lpKhWKSsIVKMyU08BIFyexhClDLcvY55VxLTKxq8UocWyorYdDrY7jeRUguuYRfWPlSm9ZLWXsLuHLOeDlG74qNEGIWDCXWxHXTc6LQSJFpn2oXZlV8TSzoWCqEhBnQSlpSe3+5N0KrTYiIXmEPcUzcXxmDHpSv4llcCxrTAc+mZu7GEcdQ4PNf+A6+9NXvY5Q30G5OoZln2DY1gXMXF7EyJOMqw8/9/Ifx3vffjijpoxmXkgwlU+qtaMUizdGOm+gtFXjomw/j+Guv4O1v24N7PvwO9DcXwJkuzr98Eff9xeP43PcOorl1J27etQVbNs/hHW+9ETu2zSGmYIkozJR6zTNAogpl/9raOmanp7G2vi4G09z8PE6fPi376YpdWyomF88kg9my/jUPwmFQUapxiXQ4AEMi2doKLp46hTftuQ5Ly2u4uLyM7VfsECF48sxpbNm2FSkS9KV3s5NpEvR7PaGpNlqxxC6iZgcTyRTy9Qz33/dneM8HPyTxiPv/9D5cd821eO977kWrHOGbD3wLf/Gd53DHTdfh+qs24alTizhVtBG1mlgp+ljPB0iaEbZt3CAVVvurI8xs34g+Upw9u4gka+LiyfPYu2MGd92xDzfu3YKsfxEhY25BLAUKRe56cUEjucQmD+gVe3zv6NFj+MsvPYONm3fgwsV1LF9cRndpCRNxiA17duNIkOFMP8X8IMJVrRau33sVKDnWV7tYWV4DfcYhe0JIjJHtowl7JsiLAdoTBTZtbuG/+/e1GAQVBBfCrXE5iLRkKLECPXR6yANhOzhd0YNzdQtZLAJrhCOxIoMaVIlofRo9kMqQcIVDgVjPhXCoi59zT8WViv/ODzTv5zTXerBbYyoayOQ9qCxYhO384iK+9NmvYKo9idlOB6ePHsR7330zLp4/jGB2Cne8+0PoBW2s9hn4KzDNUs+sVRkrxZWMI1eiveFA6ty0W+0qOC7wzUh7vIqgtkzmsfCxvgw2BxznkHCcxSRoRXE9ev2+BJJmmh0JYiLN0VteFSHXmZ5CfyLGgf0HxGK+cd8+EfDqsVng3hPwjH9PuIHCmN6f1wCSwHWuAo7KigwRCmShDVreggtez8J2D4AKgpa9xwlyBjbrBoU1M6rDU2od2aElu62G63s3rSaVLfM+rLCfM3SkuKEEcAcytomJjihS9j8gc6RiuFnWbELIKhu+oYIYMZvWeydblrE0dDEvSbKmLcmM6zgINZjs+1aUC5X2QJlNvDg/4s3QC7PyzBgROwlw8KWXcejlI3jlyBJ27d6Bmdk27n7nbZiZa8nBLKGZ6l6xwJ+TxvQAeFbYEUz/PHtmEf/Dv/5DnFxMJRDaXV3G7o1T+PBdtyKLGviTL3wdo0GJbdu34UMffhfufOdNaCYDNEPtVudkBfG2huuYbiU4+NxxfO8rD+I9d78FCxsK3LBvF3pJiG4/w+snVnD/fQ/j8cdOYPPWPWhunRXPYXYmxofefye2LkwhjDKUA2UDEbZ89dVX5Tk7duzAkbMnpfbT0tKSGHjnzp3Drp27MN9KMD09Y9RxrV4sybM1BUHPgigAS+GEbUZ22W5zhIkwwMnDhxAxeHzlNWhPdHDm/DmcW7qI7bt3CuV2VLYwYuxAaK4Kx9L7TRolGp0m0OqgPTmLZtRBu0jwpfvvx5tu2INRN8XMxAwmSM/PMjz/5JN4/IkDOL6Y4s27FjAZdbGctHEka2GdXslEgjPnz2D14iLC/hA//b4P4PChQ9h23Tbsf/0QFjbvxPLZEZbPruHC6kls3hTjF//2u7FzYQLhaIiIsZOQRQnVOxZP1vK9kol25VlI7a4kkdylT3zi69iz7y04d3EdD37ru5hNgFuu242Jayaxf9jFqbU+9k5uwXx/gF/8xZ/DlbsXsHhqEU8+8gKOnriApTzE+VFO3AVxRMJOgf5wVWIQC1vb+J9/v5YHcfY5pbm6VS6YOSmgEUvOtq1/sHZsU8xa3XrnwAtDRQSxctnVQlFOdN165P3dC3D4yD0CvnQdPtIcBOt/kBDn1mScvDS2jyTKKJVQrODC+vtayEJgBqOc1hu3U4jQRXvl6cO4dvdVWDm3iG898Of40Htvw7nTLyOam8Xb730/1sMmVuk1hCGm2nSReXiV/sdN6zkLXmPfPRaPeUgHOApoqRDp/HJa61r4zIVmvRQ5hS15X+z+JZAds0cRIlwfYPHkKRw9+ArOn1kU+t0Nt9yC5YkEX/nyl/Gxn/4I7rjj7RjlqeQkBFIQzLKeDaaSfxMrtWqYSoe02khoysGkVefJWF5dVq0avZe3cBV6JOvNe9yC1j1piZKJqjBUZUnbmruQ99LNwu4Sy1iprG6giAdFA8NwZ4UulVkEY82FzMTvD3Do0KtSqmV2bh6tqCXzncQhGu0GCnaAYxJmXqDf7SLt9uUgstKlZNWGbPGoLDItP691dai8fM8q5Za01gJlQ0t90+SQapw0XKIYWZf3oIueYWlpRYyH1dUVKd5N93/YHeGJh59Ab32I7loPpy4yas0s7wLXXL0N77z7Zrz5xuvQno2ETu1KSwVFgF7WlSzrRJroaF7SsaMn8Puf+QqOnVqVd9iyMIeP/8JHsWfHBryw/wj+6HNfw+YtV+HY66dwzZ5duPW263DbrVeiGWlCp7OFOO/D0ZqkezXyaTz94NN419tuwqbZAr3V8+ithriYD9AtQ3z7688Ca9O4/eZ341PPPChB8igY4J533oqb9u5Ep1lidWUNy0vL2L37Snz/kUfE27rjjjvx8EvPYcOmBbx6+DUsL1/E5k3z2Ll9C67duIC2xegUmtWKxDnL29hA6VlQQUgsraUlwSNkaLD22coKDjz3LK7btgszc3O4uLYiZdznty5I94MsaGEw0sq8oszzQjzW6flJdOanUURNjPIQaTdHK2zipSefQNHv4aVn96O/1sOdt78d+XCEl/fvxyht4OkXjuHmK7diKhqg6EzhTNDByeFIcP3jp49huLSEe295C67esh0vvPwcUvQRthNEyQyWlwKcPrOOcmqEd7ztOrztll2Y65QCl7WjJrJc1973nBvrAXOPJI7I8SsVdnp6Co8+uYR/98lPoZdGzKLDDds3Yu+OTXjv3/8A/vzZp/Hgsy9hT3MD9s3M4oMfuBO7dm9Aowxx7tgSHn7oeRw518Wpbo51nu+YcVIm4w4wNRvK/7/9h98YQ0wnn/3j0gUbBR8HKkqiLNCZnJDDy0XiNxh0DQuWf/CgnWLl4hUwUYq4nnWEcyHl7jf/LdamBaqEZWMCQrwAsyb5/Dgg84cyoYEk6YDFDijEsmhJ4YbIS19bYh+zKWvJas6YoiBi4p4n+rgSKkZdxHmMJ7/7CF574Tl86J634sTRlzA5vwN7b38rRpMddLmpyFpiLwuzlL00heD0xhQSj8EEC99dehaTKkjLQAoCMmis9ZEo9JkvIt4XI2AWJCUPnsyLIbMZG7FUp20jwuLrx3H4iSexozOB1dPncPDICRw8t4JjKz30OjO4YsM83v+uO7H3xmswuWkSWUyMUT0Uj/UoVsMAmLWaLNWdd2HkNf/FoiTWL0k8iXZks4QnZ+qI0ie33H7uEB69HqmMa7Rj30fiMkfa4tBrGfEzc3NzGPVZ30or1opXaP25Y7ZBZPqo1dT3ca0RN41CbBgBR556FssrF7Ftz27EEzPoRPOYjCJ015ZQtEu0Nk9jPR8hKmIMuj056Mx6Joef9XmYAU7uuvQhsM53YrRIkqTmr0hJB6OwRokeXr84ZyQKFMs5Trx+EftfPI5zZ1awuHgeJ04ew9apWakvtLKyimuvu1be99SpU/jeK6ewtNYXSClIB9g0WeCWG3bg53/5ZzAzPwMEXDsmOhIyU+oj4SxvaEMht7Kygv3PH0FveYDzi2dx0417cfPNN6HTaeKp7z2NR7/3HDbv2IMDx05iGIywafs0PvThOzE1oTXS9KwxsZC4M08t+2QkWDpxDr2zi7ieFvggxfefOYDJyRJvuv5qvPTSYZw9NcTCtj34wtNPo2y00JmexL492/GWvVsx2yqwjBHOn7sg57bbJWyY4ra33I5Hnnwejel5fOfRxzE/28bVW6dx1217sXV6vrKUHQ2gPBgS7qjkgsoMwq1t5psQ0I3I+ikQ9wbY/9jjSJZyTM/Ooocc26+/Bsn8FIommX4TWFlZq6rncs02b9mC2c0bhE007DO7OsLLB49iy+YrcGD/QTzzzDM49vpxyTzetn0nev0BFk+flsS4c6fP4qrtO7FxZh7T7QmsLi8LBXgpGqIx08Tt+/bibbuvwfOPPoqZ3fNo9Uc49MwBoLEBR1aARw6+hs70Bfzcz74Xe67bjLAcCAGlmZCGW22tmhdbIA07EszO0wHmJhlnIdTbw1q+AZ/+4/tx4JXjmGtNYcdkE9dvX8Atf+9n8IfffRAPPv0ybkjmcfN0E1s3Jbj7538Kk1QyF5dx9KXX8Nxzx3Hy3ADn2EMCbGM6LUyt6fkORuUq/vcv1lhMrz3+B6ULlHF1UJIlS7HQBO7odit8v5W0VUmYJewKgqUNRqkmfDkDpY4Lu3IQiqN1L+JnPTnMmQZCkWPHNybphbTg2EtBudxlMhBNKsky6+tiDVEgszAX34H38w5qTkdUb2Lc7YvjlgU/cRZf+/O/xMJEG3e9ZQ+OHXoejYkNuPbWN6O5bQtG5E8TYisiDPpdLYdgwozKQXMCNAgmUIvh5JKtaeW+XcBIKWVx6dnlTDHRMZxhvcAJ5UUBGnETLcJ7a0N86t/8H+isd3HHvr3YvmkBDzz4EJ48dhLn0hJTV1yFzTPT2HP1FbjhxqtxxfW7kMeszqgYvcz9eN9V6fxaHExpuLw0i1rXkxawxBysTWul/E2x63pqeQYhQgzHyVpedEwgwRJY767LvRMyswzuokJRmCuWIoRCUrC8DplLqcBKOEWLDGpiFKt7Fljrr6Edh0iPn8X+hx/Fzp3bsHDNTnQWNqE5sQF9qYt/ESGz+OmaJ2zB2ceoP0A5JApLT5PFS5WmqpCZVv0VSId5B03W3dIYjnvVYthgVCkIJxbQmnt9/0V86xuP4NTJdYEJjh07ilYrRpL3BALbsmULbrhhLw4fPiTr/eSp81ha7mE0yAUaKwpWHQjwDz/+Ibzvfe+SOBG7jrG9poRHmK1rCYMVBBGEWD52ERsn5hA3QrQaMdri5Q7x0lP78Zdf/Dbas1uxmkdYIaNtto2PfPRObNmo8QdWIxYiB/cIoTBCnMs9rJw8i4NPPou5VhsfeM+9OPDKS5iamcCOK67Ed771BBbP5ti0cBU++dWvY/eea9GeaeLqK+exZ9ccrtwxh++/8AKuu/Z6fOlLD+Dee9+HR77/OO6++x58+8HHETSaeO34MbSSHB9451vwpmuvQLtWLZaGCRPEBN7uTNlZ1pwr7g9pplUwhyFCVo7QDEtEvQGe/u53UVwYSrbxFXuuwRXXX4OVbIDm9BRaQRPD3hD9bCTkgNb0JHZfczXaE02JRSxd7KHXzfFv/80nQV5EN+rgiZcPY/FiF2Tazi1swvmLyyhGMcK0IfTaiSDHVVsWMNWKsKEZ4vorptDePIN73v9uXLllC9aOHsdT3/ku3v/+e9EqQvzlF7+M5TTB4bUUycbN2LG9ifn5GDt3zIIFRpFqv2iYAUmkpNvVznn04kcFPXUGkgvs2rYZRTbEhcVzKCY2otGawbPP7Mc3H/gaFiaa+Oh77sHghqtEQTyz/3Xs6Ce4Lkzx9luvxjs+di9aJAGtrOP0Kyfx3DOHceb0GhZZsI9tfKMpDMimarZwsbeEP/n+Y2MP4tD3f0/QLwoGZyOJ2y81SzQG4Li75EvkAXJpJqKUTi8IJlS3UU8OlmdSu4IgvuwBZA9ae0yBzCDCPq5ApG2j1M2nIFXeN9Pe+fnGBJPSyMQo0eutibU1MdkG2Vveq0E8l0B7v1Jp0K10DFLiEmGICST47te+g2cefgLvedtbccPuTbh49jCW1ofYtW8vMD+LeMM80XyIQUd6ouPlVjddSk9Upcg1wKSeFKQ0r+eQeACeY4hNSdSVqEByZY4hq2EygxcNbIgm8J37H8D3vvhlzAxSXLUwjzfv3YPXFs/hewdfwWrcwM/83Y/jqUcexkQ7xvs++m5s2L0JWVyCFEstkcwsZi0ZzTHR1dbmI1oUjJCJzI/ESqxG1lCTIQWuYeVZJojlufYuIOtJmE+a7a3NkEy5UZxbnXvOgUKRWvKYtbt4Ly2K15NYlASTU3qlrMek5cAFYiPLLGAHwLEy9hhUMephNizw0Oe/gPYgw/U3XIeNV25DsmkW/ZBVbUMcff0cWhOb0BsBU3OTiFs9gZjywQiM0dOLEEXGoGdVRl1jS7I+rDbKzl8Gk3E8Uu8no7ejSkt6FFi9sUe/eQR/dt9XkA4JjXVwfvG8KIjJNumHQ/EiOO+Li4sSbzudjTDsDhFkhKoaKFsNdIsUe7cW+B9/67/C5FRLgtcIyL4LEEnswep4mZfNsa4dPoN0qYtt2zbjmaefwMryBezbtxcrS3189asP4h133ounDh7CGfYe3jiHD37kLmydZ/JeJjEcZh7zz/V+TxhARW+ETh5g/ewFJKMcb7npTRh1z6A5uxFpMIG/+IuH8MRDL2LrlivxxNkzmN+xEa25BBs3NrFt4wTuueOt+PqjT2LzwlZ89SvfxJW7r8Hy8jpmpmfx1ItHkKY9tJMSt7zpSnzkA+8EPXiSBrxwIz1y6dNMjw3j9pqEVgQeYkyIXdSaCTKMMNGIMJmXePxb38bKmRXESRPvuOduaQQ1YF5GI8Z8Mo3ueg+DMpPmRBML87ji2qulwi8ZbSsrXeQZvc4UX/nKN/GlbzyOo+e6UsuoRxiT1rWUKokQ5zyVA2ycCLBtroHrdm7CHbfsw+17r8Tm3VcI0pLkJUaLS4gHKdpZgaULqzh46Bgmtl+B+773EK668Ubc/KZdCAIymLpIpHMVMBoUCFqaUKvnUysp0GskRMYy6nPTk9i5fbPEm1iivZiclJYEFxcv4Lmnnsa2TQu47ZZb8P1uH7/79W/g9PkBNpwd4K1Tbfzsh+7AFbdeJYbR4MIaTr96Eq++8ApWF9eRtBIMihLreYKVPMZ6kODC+gB/+MgTYwVx9IlPSZDaqztWzBhmpVptHf6eVEyxhPMA2VBZHOPaRMRV6Z5rwpsqDg1Ee+kA3sNhppphi0ajKS6kH0bBSDNCEvQGiOW3wKRKKoCspDBjWYZSDi0DfDGbQdT6q3tQ3dP3xYq1bNzKy+iWuP+z92Hx2Gns2jiP3ZunMNnMcPbiRUQzU9hw3TW48uY3o2RnOHov7YbUb9FL6/7QgvT3rLdUlCA9uTi1MtBeilg7fo2TrhzeYRIe4w9sHdgIOpgqO/iTT3wGDz/wDWxvt7AhKnDD7h0IJ1p48rXXMOpM4s6PfBRPPvow8qKHf/zP/hHyqRADBiIHY7/BYTsKcq2LrxtQNqEpDgpo6RlMBSWKTdlVzkiiwuDhVc+AYx+XY66TAkS4G6lAoLXhSAQS8ze82ilhDYEpRVGSS6+xr2pMjAMwv8B7MZAJJMK8QLPIMJNluO93fhfvvOlmzM1No7FhCp1NsygaTfTzEEdPXkCJCcTBBDrTHfQ7S1KDiQKB5f5JNeW92MfBlaPHHGS/Gu/cOfmcBxoCrNFUj634/n3i4ZP47B99ARfP06Bh3gYwOzuJhU1tnDhxAlu3bMXWrVtx4OAB8XjzRoJ2WWDn7ByywQBHzi+i34xx9c4mfus3/yUmJprICsYKhpLhSholA4gC/VlpFa7u0suv41tf/DJuv+1WdHurmJ+bxcaNc+ilTXzyk5/BlTu2YcvWbTgz7GG92cJNb78ZGzdOyrCluU+jqZZqM0bMVnCDEYLuAJNIpCxJwnIow1Ukm3bi+GqO++57AEunLuL9996LciHCOrpY7F/AdTdcg/WLK7h21zV4+OmXJHOZ8Rh2kJyensWjjz6BeGorTh99CdftmMV/8Y//LjqtAL3uquR9eOIMlQD3mMQkQ21OJXtJWE1auoYBaZJumhMNTDZjbGq28eADD+Dk8XPYu+9GbNiywLqlSJn8x1IzWYTeeh9Ru4miFWPzriswtWFOIJvRYACSKlixOknaImfOn+7j+Wdewyc++buYmdsgMdgVWtxnzgBlimuv2obrrt6EfXu24uYbr8bWzQtotKYlyZBxwTgL8OJTz2Hj5AySrMTps8s4v9LHhdEIp9aXcOPtN2PzfANRMEQSkWMVIMyZjNvGam75KkJzHpd3z4VSXmLT/Ay2bJzDuTMnMTc3g2huHsP1Va6WkDBixoobbTxw7jz++LsPYXUtxPyJLm5tRvjbH74LC9dsF8/13KkLOHX4dTEEpuMIM5MthM0YvbLEYj/FiQtdnF0e4HcePzhWEK8/9enycoqguHpSmtporsYoEc8gLRFKrXTNO1DBwEAlsXVVCh5k8XpAnpjlWKPHHMTi9mxYq2Qo5ZpzVRCEG9jWr9cd4aGHHsLjT76Kn/nYT+HmW/ciL9YRhNxIKUa9sYZwiqxgyPRy6EFY+0hXEOFygW9++Zs49epRfPDuOzERDrC8eAxhI8b0ts2Yu/pKtBY2IQ9jjAYZspheAeEPLYchJYstsYxzIoW6mJRjzYSYnUi3Q9+NmL3SKZnVSwVBa9ID1RIEJcWUWGvAoNYkgkGMb37xG3jsO9/H8snXsRBmuGpuCtu3b8XiYIgzvT6mr9olG2Zhyyx+6dd/GevJCMMkR9SzejeWY+PMsnp7TKHqGqzEQ0jjQGr2FFS81teaeSYWUxBYzmpclbWMWZ9P7h9tsqPd0iSobSW/+yOly6qSpuCLxVJntzeuNamy3EOubLuE64yy6gFqutsT9BJOncfD9/8l3rnvRuzYuR3FRIyV9VVk3RFaCwsYhQ2cOnUBuxZ2Ybm/inQHAVxTEOJBWG9pSYMoRSF65y9RGIVW3+T+93LaYnCUrD6srWad1sv3e/GFC/j3n/gM1pZZxl49sauu3oWzZ04IjCEGkuVvUNF2kjbm8gFu37UFV23ZgAMnjiPZsoCFN23D3ffcJQYW3WFOtZTZtjV0JSb1fqjAV4c48tIBbN26BVfs2MI0bfGqH3vuJP7gD+/Hvu0b8Ld++n0IJ5p46thRxJu2YXLDVqGfTk1PSxVbzu3GzTO4sHIc5aCPSUQoV/tYfP0MnnyICV5TWG/P42I0hUcefxI3XbMb/+1/+WvIOq+hubGDzz3wBbztjnfjlRdOYH5yG77z2DNCl2SuxuL5ZWzauAX79x/ApbAMqwAAIABJREFUxWET6cVj+Gcf/3+oeg8ouc7rzvP3KufU1TkjdKORARIgwSSKmaAiRUlWsGTLli1r7NXanrUtH3s83vGux+O1HOY4yJJsZYuiIpNIkAQJIhAgMhqh0QGdU1V35fQqvT33e1UA3OeQABpAofvVe9+993//4cPcua0XQ5wJpAs2jTFuWpnfyp03JzQRtammsil+lPhZizD43HS1RfAbGm+98CKZQoU79t9FrpBXaY3SkChtkijDJRhI6OROOxs3b1Y2NzVp4NQzaUJuJnKhUS9bsNZdHHrpFdZX1ulv76WnrYujb5/kwsUrbNjcw6Yt3Tz06AHcfqu677K5Ct1tPawurFIt1jhy+KiCLzeNbGMtqXP42GnqFgt9GzvZsn0TXncBzZAzoIjL4sIijg26hbz9VtRxkwyiiB96UYVwDfR1Y6mVSSXiDAz0UfdEKKXXsNWLJJLrhDv7qdg8fGP0LIcuj1EuOmldyLOtVubJe3fi9IR469hp1lIlQt4gXX4PvUEPfp8LT1CI/kUyulw/OxM3VvnCi+dvFYiF8981rTYaVDBzghBbXDNtqNn5yxiouv2iJA+ZsI10xmYXqRpm1c3LRVfmc4ahusVm16Lyf28LIDF3GLew3ubeQv17dcG2BWJyohkOXnjhFa5cvcabr5/lyScf4XOf/yTBiBObXTj+Raol8wI3O1hzsWUuGeUNa7J3mlONK2/nxJsnGD93mY+//ymOv/E8d+zeqOwsTo5eYGT/fpzRKF29/UoVmRU1dcXMkGgWuebhaFJ/a2pkb2o7xNNGTOGae4YmTFJtuKc2X8dcVlcw9DI2UQxbXKTyVY6/fY7jr5/EkFhDEdSsLtFhNehpi5LVdVYLBcoBFz63nZ17t/HoRw+S99TJa1W8FfOaN5e/pjW4XOcmx988lOVrMtPjbu1Emsr05ufldUzxnamiNym7zQmiQSFrvK7K6hZMXwpEg30kh0VZbCAaUFQTbpOb36XsKsT9N6/gHtMwrk5RMHe5zyri+Gu64sq/LxrYzI1lvv/Xf0+wrnHXXXcwctdupqYmmLk0psgFfSMjTIxNsTg1z5Zd2wjctcFMORSfIzkIZLKTKcpuWpLLe9ZUs6vJV3ZHcj9rJkxmTrZiDGlRf/b2KVhNQVU/K0tp3j15hauXp5gSO2a/j0QiY/LWGyE3GwYHVfGNzSyxvTXAwR2b2NbbSryYwRqJ0PLALqqyMFaJhlUkeUw5ljazQ+RnYlDpMPM3XIZGbHHZtBGRw93rRmi9p68neenFo2z21/n1jz9JtKeNkxPXcXYPYwv2Mj09QygUUvRgt9tDIOKibKxhrZVxVetMXLjCO28cZ/vmHfR0DHFyOsbP3zlDQc/za5/6AF/47IeYW31JPCA4fe0aLk8nM5NpuqKbOX7mEuVylYH+TRw+fIRwKKo0AIupOvuG2/nyF57GVl7DKnoGORtcPtO1tqHNkK9J4DurxdmI2bwVQ2syzsDqsBGM+OlqCVNaW+P4L17F1dKKPxw20YyGS66cU9myiCtdau8nO7X+nl5FTlhNJXEHAwTCAcUcE82IqNrz0hg4RK8Q451DR4jYPLT7W7h6aZar15dxh9184fe+QLQvSs1aJrG2qkgk6Via4cEtxFdTvPjiq6yns/j6+8iJT1OuhtvjVOLDnu4wLlcKn8eGSzSUxQouq49y0UB335r6pXEzg4dE6CnJfnWGNgyQScQoFbL09/cynyjT2x6Gcpr5hXn6t+6iZHXz96eOcGpmAaPiITqbY6RcYlt/hMXZJJfGZtWewWFzsakjxM4NXbS3RejqjeLwVKgZJSyGjVS8wK6//vl/hpiUSVbDAVTtHxoYsxxgTQ+V5nJO+Ni3d5FKbCT4s+Q5i/JTUtpyBbUX8LpcaslSUVxvc3xq6igsUoQME2NUu4FGNVeB8bUShsVFJlPj7aPn+Pnzr2FoDkozwsVuYcuOjbznkbvVj3XZV4gkUSC9RtSf/FxuKvmQ1xcarTq8G6E+Ntwcfv4QC5fGeebgE3z7O//IEx98EC3UwqsvH+KZgx8klymwns2zacc2PP0tpPMZ3B63gijk4RfFtNqLCINHLdlK6oYXOw6BBoyGV1KTUaUOben0xIKhkekgp7YcgvKfYO+a4ea1Qyc4c+oapaIwXWr4Kml6ggFqyTWyiRUibT6Gtg7hc0qOYB6n38Hugw+TCPpIC42vaFJHlUeUios0HUul0KqD+jZb6uYk17SsbrKxpOuVZbrpYGqqrAUxVvsomymWsyomDjhtDmV6WBIIzloBe4VSVQR7si8SPrnQ13WTsdRQzirISnNgswjtWESOiqCkxMTlgrCnBE6UvUwFi9NKuS7ggUagauXwP30TdyJDd3cr93z4UUo2g7npWbxuH+FgG4VcWQW+tA70Ygy0qAmyqTNRFhCaBb+QO5VNu7kIl25dPuyyxdY00vmsWo6LxkUU9F6JfGzcu80dm/xYlL8nVhkVWJxO8ZW//DpaLUDNIuZnOjYjg99h8KmPfJyzJ85wdSnJMw8/wJaIG4eeYT62SHSgn86HdlKWhqyRLGdqLkTp61I+/mIoaRcjPXE3qArttsTUjRu8+YtTlDMafoefro5WFvMVTp8+w0Ob2/j44w/gbW3j2I1FwkNDGG4HKysxdQCLKtvt9uFxu9BLSSwU8DhtjJ4f5cjrJ3j4vocIue2s5iw8+8Ih7M4an/+Vgzz0np3M5+eZmVtCUlx9oXYuXL5OfC1NteJSgsdoSwdH3jquGqtEIoVeC/DAvn7+8Lc/TFVfIl/OUxW2X92NxajhEP2JOBdLkJPT0xBDmqQPuR+bhI6yy6IU0t0trUoHEZua5Pw7x3EO9qpAHBGUCkuwpleViV+xLJOBHatmVVGaG/sHcdqdXLpwHpvHxfCdu9E8QoBQfvOUxK3ZZufs0Xc4/POXuGNoGx3+ENcuXyFdyrH/4MPseeg+oQPidbqJT01z6c0jzEwvMDS0k0yhyrkrY6SKVRKOgHr27MJ0UwQIC16vm7YWC36Pk5aQD7fDgsMiCXZiomfmmgvCKbsHaUqkSddrJfxY2DWwgeWZKWLrq2zbtZ21UoH21lZWlpeVCHHLjm2sp1P87btXGF1cwaP56FrVGSiWCPk08imdpF5jMhYnqxdpjzjZNdTLHduHGd46RKQthEsYdIl14mMTDP7lbSymG6f+TdFc5fAQ6ENFLzaFGo1dQhPLNrFXMx/hdnhIwUqy0nVKRGZNFQjxuPc4zQKh10xxmXqoxBpXqWKtSp6vlp8N+EJRDEVAVS2RTJd46eUjzM0nuDY2x+Wr47x3ZBvDI5t4/9MHOX3hBPsO7KG7p4NKLau+Hvn78j0oZ8zG/kQ+r2CcJh1XmeQ7eOv5Q6xNzPOppz/E7Owo7hAEe/sopIuqW33t0GHi2QwHP/IR2rcNKG59UwavuPONBrop/pN/RyAmoT8KDdikapqWy006kVUpgU1GTFPYZcJQYuqn8e6pi5w4ep71NfFlF5Vjle6wk42RMD7xKMqnaW8XoZKVeiaLRStRddbZ9NABXDu2smbTcBVMaK3JMmsyluw2M6heFaqG4lV19I2dkbp+zT1RIzPCdJY1rZKbP89KDob8PQlaL1eVmE8FRdnFT0Y2KRVKRZ1aWfBVv5LwC9tGLcYbDCa5BwTAlIehKBOp1UVZr7O0uMrC3CzBkI/+DX3YPXaloK3J6tJqw5urcfq7P2PA7qG7p53QcA9VwdHFu9PtQa9BpqAzs7BIpLsd3W8zfXlU/KjpoCs/ir5EaLym27CpiVD3swi+BPYq6Wq5LBOc8p1SngcmdCpQW3MvU1ML1CoOzUG97ODwL87w1utnqJWs+H2wbUs3u0YG8dncnDl5lp+dvcL/+uPf5c7+dk68/jKpUo4999+PdTAkaR3/6T41bSsEEjODpuS90yvmjs8iy+Z8lb//62/Q0TJAT1s3+Wya0WtjVAsZvvCRx9i3fRNXFuaptvXg7OhUI348vk4mncfrDWK3ufH5pECsk04v09fVgbWm8c//+xs4bF4S62lyZY10ochd+0f4+Efuw+vRiRlVFlfWiLb2cvLUBbUXXFqOU0gLi7GKXqpRLIhos6aUu86yj5HBEP/3H/0KYa9OpZpTzVa8KtCdMMLtqsOXJkacfBUyoaZRc18iBUKhFy1+ujs6CDhcFJNprl0YJb4Sw9IhwjhBHSq4ZJ8iVjOSIa4Jfi+/rCu19K6R3eqZvHzqAlPT0zz8zPsJ9nWq5qOqV9S5JXoZS6XG9bOXmLs2QcTjY2piktb+Xp769MewtQZVJyOagunRq1w+epLF+RXKZQ3N7mMtWyBTrpHzhdTzIk+DopsLLC1mgY6qIqqItqqzNYzX7cQjLD9bMz/CXFA3vbhE99Xu9rGlq5vx0YtkC2n2HdiPNeRXZ1xyfZ1QOIzH7yOeWOevf3GUq7E1gr5WWpZydBULuF1qK8NSIoM8dXvu3M1du7bQF/XRIS6uYm4omp5imcTsCtOXrnHvt2/zYpo/9x1DLUakm2qkZclN2PRVUviz8OIbyxMZ35pRmmaYvYnllSTv16bhkMlALyvlr2mcUKNUNemTiinSyCIQi95KzaS5NpfdzeWvaJevT8xw8dIkKyt5XnzpMAtLcR4c2YLVbuHL/+0PKddLvHP6OB/92EcwLMmbAj15Penm5WZTFtgNf3xFr20mjxluXvj+j6mt5fjgow+TL6xQrCfpGx4mm8iqxKgzZ8+TLpd56uMfJe+oY3c7lUhQbl6T2SL5Eebuw8SxzcWuXCuxVbBg0kZv5V2bB7AJxZi7GsUcE8tpHcavzfHiC4fIZQUOkcW82F/ouGwFAnqV8vwc/nqZoNtGSzDAUKQFp+wcBGrb1M3GJx8l7rDgsZi+/woCka63ZuZuO+2+xmRhxh02O2JZtqv4RbH4KBTVmK/w+du+twbSob7Wis1nKp1Fx6IX1fstvCPdIWloNXWoWuo2tLpoSBwUDR2HS2ApQ8E0pgZKGDpi7QHVsp3keplT71xRnHS9mMEftNPZ28a+e+7AG3YpW2Kfy4MzVeb4vz2LN1lSNsuuvnZC3a0M9A0QjLZQcVjIVsvEMxlcQa+aruRsFzhLjM3qFTM8R2tMfWpqaGQmSBGpSShNSVe2FMooTfYXstS2i9+SSR1WqvyiMirAsDvVdOQVJlDZytxEgldfPk5yJonfrylbhQ9/4DF1kK0uxvnjb/47f/TFz/Po/t0k5qdJ60UiGzYwn16k1gjcMdPbzKlasphUB01NOQrXrQL7VvDWXIyeGuPlF47i97SzffsuFufnuHz+JNv72zh4/35lgX/08igPf/qXKdtdWDUb8XiCTLpAd1efEt2JsaOmpZHcprawj45oJ//wN//Mu6cuU7V61UTQ29fBvjs3cv99m3H7NFaqHhaWVkms5VldTWOzejl/YRSK4h7gpFSU+010IzIRydHkoL8zyHvuHuLBuzYTDVgo5hMkDTcZvS5yMuVQbEgMsEV0ASY7sMlwkvtTYLH2wR51sFr0CstzK5w6fYVEtkrOGqZU1Qn47LhdBsGgTSm9DWtK2Z5rZSsRVwt3bL2T7FqWC2+d4Y3X3uS9H3mKgT1bmIstsHf3LkqpNIVEitRKnK6WVsYvXmZ6bJxyrc6Bxx4hONiNxe8hEAyglapcO3ORmYvjLC3GKBRqVDUH6WKFfK1OKexX97t4uKlp3mZmglvFHl6cEFxOWWqaFuGhEO6AxBTYsTvkrJV7TTKtpdkuMtDSxmCkheuXLuALetizbw8lMRttCJKbE5agEC+eGOVHJ06QypbpKlgYdFlp7/TTPtBNz8Am+gY2E/R5sRRS1FKrGJk0ayvryvCvVICFGzHlyfWbF8ZvQUxSIGR5JR9ymDWLQRP2ae4GmmI5MzpQ8P1b4eeypC2Uy4p9oh4WvaImCDGtk5VR5bbEN+kEzVwAlCGgekgbthRmp19XHZJmdTMzG+fv/+EbHD9+Xiksd3e20d7Rzsc+9XFW46u8/tbr/N7v/y7tPbcsOW6fRlSRa1BbpbuX15c3wmK4+P5Xv4W/aufB/XcwMXWevk1R3P4AR996m4OPPsnPnn+ZnpFhDjz2MCl5kBqutioDQnyIGr48zeVuU10th6TD6sRhM+MQ5To17Rh0ceG8rajKNRYIZ205w4s/flOpZEtFgaAEnhHqXwFrPUWbZqVVrksuTTYVo6ejlc2hMFTzhLsiJDwWtr7/SarRCIbTpGuadt0mQ0jh6A6vebEbmRrNCEazwKv/q2lCFXvZldyWrd30LDL/tmgKpIAUqJeLyqxNnD2rTj/lioYuTsY22cuIRbJVxco2JxPZNTRhQK/LSS6bJ7FW4vjRSywtZKDuol4tUTcK1Cw62/cOs/fu7WhSoAVGKNQ58tVn2exsIZFMo4fcHHj0IVpboyzGlsFtx+YTFXwOzWHF7bEpBpNMDFq5aorl6gYZTbyazN2LwGnNZD2tUjQP5walWbFrKmXqQti4LcdCQZYC3VmFIivmghLF6aaQgp//+BA3zk9jten86uee4Yn3Pcz1K1eIrayzpFm4a+swA2E/mfgyVZeHeiDISnqRYsm055YlvnTU5j5IVMUSgSrixix6KYvX48BbdfHcd1+gmLdz/foSqXSOcDRE2GuwZ3MvvdEW0qk0M2trPP1rv0ZclOQ2N1eujBEMRGhr66JY0FlLLBNtszA81Ec05CGXyvPD7/2U9bUChaoDp9hl22v0bowwvKsXu9fGUtZNci3DxXNj5FJyn7iYm14gYjch3Gi0k5ZIO4n1FMvLq1xYmzMN/aoVvvirj/HkvSNkY9PYrB1kLW7Wa1bKFnDbKnisYo2i3zRqlIaxs6ODru5u/C1BRWzQ4+tMTizy3EsnuXAjQaKi7kY8bgsBn43e7igDA92EoxW8bg2rbtAf7WL35u2sL8U49fJpZqeXiVdSPPnRp2jriii4tihW2hcv4rI72NQ3oDITRLGfKel0bB0hXs5jD/roamsnJZqRs5eZH1tkfS2tJohS1UpGr1Ko1yiErOqMs9rtjYNfSCsaxXKRqpq6HdTFpl3M9ixWPH47oZCfYMiDw2WSIuQ5s9V17hgaocUmdijnaO9so3dDH3mLeWYK5C0FKJlIqK87FSvxiyujvHj4GD2amyfu2s09D99JJNqhaMfL8zHq2RzF5XnsxRT2ch1Dvu5kkWLRylq6zEoqx5enZ/7zkloWhc1JoUlvbC5hm123+rXy1xExjzlxCJwiB6NMFQWRndcNVSDU9KBZzAfSMLufm5CUKImFTVA3KJXN5XLTckMVCDnERbRk9/HSL97iK3/7NVZWi4QjLTzzwN2sxmPqsF6OrZDMZPgv/+W3ee8TgzctG5r6iuYSUi1jG06czaJXLsKzX/sOPd4oLW4Hp959gw99/HEVsvLtb36bL/7GF1lZS6AF/GzZf4cKhimUTGdYU6FsQjWmtYRJETY9lBpQVlV4zMJsakxYDbZGsWpQFipGY6EunZLP6+X08VHefvUCOQn1kMIq1gpKpFemzVWnxWYjUC1TSK4Qiy/g9TjZPdBHNZekqytK0lKjZfcuBu64g5z3ltK5aZanGCLcoqfeVC0r/F38mEwfHLWY1XUFBUnn3XxfblYWaSJKs9i0OrnsGnohqfIypECUjQGCkT50vJQ0m1rs1+2SUiUTkmnfLY2FyRqRrAMXV0avc+7MVXIZcbMU3xm7GvcFldNrGaI9AR576gHcAas68MlVef5//SvD7nYSyRwxo0Lnlk34ggEO3HsX80szWB3ibW8QDPvR7JIsVuHG1TEibh9iCt3T20PKbVKV5fttwqmScxIq6FQ0A3c4oJS5wk8XXx/JGmgSDmTaMvMFKsh3V60WqFWLeBw+XJYgv3jhMEdePcWHn36Mpz/2GNEOUVRnSWfy+COdhKU5SsbJZzMcH71C1R+iY7BN0RkVBVVcbCWHuCxwkuwyLFirJYxCCks5x0BXO6mlOD/70atoljCJVIVsoUzvhh4GN7Yx2NdK0OZjdnIOX7CFgS1bWEylVZG4euU6O7bvRtMcTE7cYHL6Kh/9pQcZGenHKBdIxBIcevEI6/GMgjxddg2H18qd793Hkp4gIxOsd4hro9cZPXuNct7AY/OTXEvTZq/S2tpGJNymHEYX5peYmpwm7iioAuy1ady5pZ3f/cwTVNYmSNeinJxYxL9pO8GuDiyVJB5LVsGz0qjI/ehxuxnZupWA34/msmHkMyTmlzh6/BLffvEMC8UgWWlQrOB22nHZBf4sEw2HGdoSZu+uTfg0jS093Wzu7FD+TUdfuaCm1ncvvcuHPnqQPTuGcAqRQs+TSK4R8PrUVCzmmDJN2oMh7F3d5C11xBtJ0JG5K+NMXhonNpMml9Mp68K0d5CvGOSNCvmQSeeWAqFQBdH6iC2XtYjDIsLeOlQsVApV5ehaFUKOxH56NDq6QvgDDvKFNBTSPH7gPlzlClNXLzOybYjWrjaqgmYIrNYQBmcSSQXzhjIa33vnGK+fu8THHnmCx++9A92ZZ3U2w5FXjzJ7fRZbpsDu3k6297Rj1G0szcdIrWXJVyCLlazVypenbtwqEBMnvmaonYCM2I1YR7GdlgdZHh55qOWgkCKguk9DjNQkjMYMl2lihIVylYqh4XG6Td55Q5ik3CgbQoXmganEL7JIlqCKRtfUzBhQND7DIJUp8ZW//SqvHjqLoFuRaCu//oEnSaTSHD91klQ2pzjI733ve/mDP3lGZRALBNT0dZHXbap51UMtcI/brW6+dKLEs9/4Ltu6NrCxo42ZuVGGtvfS3t5Ocm2dllCUdKFAUbx+erspCI2zUlbUO8W48cjrmB73UpDkeklHKZYSKpREOgPN5HarBXSjUBQrdUoqCMHs2uU6yN999jsvMHk+pq6vSe8TPBo8NgutVp349A2K8RV8LgmHzzGwuZ92rxMtl6YzEsDb3orR1saO976HpF/4e6byXOU6NHQPtwexyEQj16QZMdm0yfB6PIpBoVTjDX+um2FODe2EFjuOzSJQUh6bJspwXXV2xeJ2fvDjw1h87Tz5iU+hu+oU7UU8dTvlvK6+z6biXL7PYkbj2e//TGlcxMGzXhXVvIWqLjRgJ6VqGruvxkNPHKBrIELNYcFr9fDjv/wXLAs5hoa2E9mymU137hbzbLLpJNGIj9OnjtHd1ap0AQk9gZ7Nc+TlQ0Q9Adr8IUZGtuAT1XnDoFKxz2w2XnvlEN7ldWp2C8P7dtE2NEjJoZGvlgkYDZuSBswk10SaKk8wqjr7Sjkn6xdsdQ/Tk8vUyk7e/6FH8IZAc5gLdvG7sZcd2PUi+ZVFZm5MU/UHqXgD1JxVnG7TOlxlYkiBlmfN6lV6CVelgLOUw1cv0dcSZn5mhmPHTqNpIYLRfrbvvZO6+CMFQNdz+Cx+YrNxBvs2Kcxct9l489wFCnmdvXv3k8uV+Oq/fJ0nDj7IwQ/cScAvupUclUKFlbl13nztCIV0js6OMB0DXZy6cZW4tUpS4Mq4XQLVmLk+R8ARwal51KH31N07mJ2dZ/TSNTZtHGZudo621g6CrR5S6Twhn4def53H93QStaa4VvPz/DuXOL2YpmdkC/fvH6LVWybkC5Ev5AmFwmzYuEGJ+hQqYKmTWV1k5uo4P3n+bY5NFFiz9JA3MpQrJcVQ8zi9eOzieCs02Ryb+lvZv2OYg/fvY6DFx+Sls7xzdIJUymBuaYr33H8H+7duJmiRhLpFUamyHl9TBUmgH9l92IIRam2tJMtFwq1R4kvLTJ27zOy1GeILRXX/FkuCDNjB4aFiNYg5kkQiEZWqJPeZTajOFoOKI4fD4lQWMFSsuGweJZzM5gWmFsg9T0vUjddvZXpmgm19HXzo4UcprsZYnZ3h7vvuwhfyU5DltkqXNAW8AlcVUlnCcZ3Xp8bR2tp5aN8Bytk4C9k5vv13P2J5ep2QYeXeLdu5c6APSzbBxOwqGRFctneRLpYYX49RDvj4w/HpWwVi7Nj/VmZ9zcDvJqalvrGG31CTF67EZzJuK58YM1VNQU2yuCxXFf4tH839RZP5JK8pH/L3mwZozT3GTfaSy2WqKWXywM+5a7P88f/4Cteuz8j7RtDtYmNLH56WEKvpBJlMihavk73bRviDP/0SDmcNzVakVMoplpXb6aOUW7u595DXNt1jDZZXajz7ja9z/84Rtg52USiuYXHW8fUMUMoVaXEFOfna28RvLDE8sJH+jz9O1iJcfYkxrKpcCJMdZSps5dcKmmmKCR0SuCQHrUmPlG5QPmyGTdGEm8Kn5vV97jsvsDolKnQz/lE8reRgF7uGqgjKKnWchkbI5mZtYQm/x4HbnVa6ky6Hg55QkHy7g62feIKiM6wYLx7ZFQnjqmoK32oNiqRiNd1u/tJQ6MrX1xQrqsPTnqMiNtN6lRarRn7mKtnZa5TcVga7vdRLS3g9buy+AebXrPzgubNkEnn2bN/F7n178HcGKNrKSJOkIJBQRL0XQoWUa5VYqfOTH75KtSyQnVeZ/ZkdiDDAGhkLtiL3P7SVoW0RatUSVt3JwqUbnHnzHK0tPWzYtou+rVso2HUMPUd8cZKzx49w997d7L/3blL2CtMzq4yNTpJZWmUwHKQt6KNj82YMaxmcFuJJSV/zkUwWSV4coyPsQKsl6N82yEIlh7OjDYdS95omhPL+y3tqsp/kENfUTiOzliBscxGyuejaNIA35FO5D07xolpdpZ7J4TGciuKJ282lqUnqgkU7bORlMnfZMRzCYtFwy5/JF7DXAtjLJUJGklpiHodysZW8BC/Xrk4RSybp3rCJcGcfmtuPx+tGkxOrXmc9lSTU3U7GYlItz71zmvb2jQRDPRx75wyvHX6DP//T32fTgB9LyEu6qqvmx16pk02k1SK5tSuEN+zkxtwCetXKxI0lzlxYZ/zyPItT62r5Wy/rhANeQl4H6WzcslXpAAAgAElEQVRBQVudASc7B9oY6WtDp0QyD63tA6Tmp7ijy83GYJ11b5V3r6Z54fgCJWuAR568m5GRVhy1HJrTRteGAcJd7UqbJOeMPz/HymyaXxwe5+dvXmWt7iVjWKiIrkJMKhv7vyZMLhN4vZLhji3t/M5nPkirE2ZGr3H28hRL8QQUcxzYuZUN7S14tLpaqEvaWqQljMUmSIAcwHWCXT2U/CEsXi+BUIT4bIwrx85y/fwYqQxqgsnUTPW9kCWcVieFmg3NXcUVtaPbxV5btqryu6LMt+FRMahlwqEA/X19XL84rSbiWl0MSXXKSIzpOp+4byc7N22msJ5QZ+fOe+6mYAFbPovhsCm6tvJ2k8V4LEFmdZVC3aB/204qFrea7o4dPs43/v0lApk4Tw62sb+/C8Pq5tpymqtLa/REPAwEwWFUmF0vsFbz8htXZ28ViBvvfvVmgWh2VU1qqxxQKnaxUUAU20mDQlk44Saer1KaxNNFoAGJKZQlYMOnSIqIwuIaBn7SqTZjOJUHUwPaaO4l5MGziMCs7OD5107wN//0HVZiSWyyaLRoBDQPrlBABftksykGO9sQ0PtL//Xz7L97BzUja/rZ1DSl5tRz62oCkq9bRj61O6hUWItr/MfXv87Dd+4kG5tDguL6NnZjD7by+uuHue/AfVw6N8rE9Snef/D9hPeOYPGIOb+ZodssfGaWrmnK1/S/l45HFtqSFSEB83Lj5HN5czoQbL7UyFSQlCyxrq5W+emzr7A8KTCf6TqpOPmy1JdIY0vFvLaVukqRs1Tr5NbjhC05XF47fW4XUYkjbXWw+YMP4NgwbDJ1ZEwWIZj83G5Hb+R7ynsh+5jmh+LVu01RknwfzYmjJtJjme8qOrXkMvrSOKm5MVr7g4R8Ntx2ocw6KVbbeOm1UfJ1Lw+/50E29HaRyafQbTUsfjfpqpWSNA9uk/deEfsAi4WFqSw/evYVhF3ldPhuFoibKYKKHVTk0Uf2EG3RSK7FmJ9cIj4XQ8/V8QZaCbR1MrRDjOoczE1fYWVujL7OIFuHBvCJVUpnD+FIN4VshRuXrzJ67AhaucDmvVsVy8UT9JIv1chkJWvAypkfvExnyEE0bGHwjiFSPhvFoIeIxXOzQDSpyU2lb0EsQ5x2BT0ErU5lQtcxsMEMEdJquGpVcrMLxCamKNkthCJh2jo6FESQyefV+7ymWSlpNfLVImU9j5RLZ7VKSCLoclnclTy2shkQkyvWiJftLCayyrjP7/MqdW00GjF1LRZpjpykslnaN/Shu614vC6K6QJ2e5TJqRV+9sLLePxOfvu3PkvYV0PzuaioRWodm8qFtih7bYvdYH5xnvnFOCurea5fn+eto++SS9Wo5Z247F5lwf3kYw9TKRU4fvK0IkU8cNcuRrpDuOslUqk443PrdPYMMz16jg8fGGa4xUbeV2EhZue143PE03X6B6MMD7ehtdrYODzExpFh1Yyq7O5iicLiOGfPT/HzQ+eYiJVJWBxkNANrzUlZno+Gp5Y0Y9FoVBVvu1bkwX0D/NYn3ge5NFNXJ7g4k2Rsap6o28odm/vYu6Ebe0V8oCSKuIZFSAjy3jntpLM5BoeGqTncuCNhPL4gc2OznHzlCHPXZynVPKpA5MTyx+tVuSNapUpHxE9rX4TV4jqxQp6C5sTq9Kv8cDkfxb2gCc8PDw2h18qsLq6xOLNIMraEy15h02AHnzl4v5qAM2spxVbqH9lEopjDKuykgI+aTSKRUfYoUiDWkwmCbR04faILCZBYTPHDbz7L2YtT9LosfOLePbTaLEyvJjg9uYjbHqLDa6fTbRAJuJiL51guavzKtYnbltTnv6FYTKZoTQ5981CTiiXWssIIEuWlgiRMtqMK6ZYOSrxm1IFTLptGdA1apFRxOTzl82YIzn+eIG6nnMoBKX7+8rrmBGGllLXwvZ+8yte+8zNS2RJeMW2TSUXONZcTXXHGC3SEA3SFQ+y7a4Qv/vbnqJPF4ZQRXXzlpe8zzeHMgmemd8nXs7Rc4wdf+xqP3b2XN1/+KRs2tPPAI/eA1c+f/8X/xy//+qfZvHMn8XSW1u5uFU0oh725dzDjOpvqaFkyKxdTrclaEg52Gb1Wwe/z3QxQkXHQ4/BS001/HzmMU6mUuobvnhjl4qkbyjJaDlChEkunKBQ83AblfBGbnNeVquJga8IGmpsGR42hYICt0TAVf53Q/s1E7r77ZqCOMJHk2sv7UdRNaq08SNJxNT+aViSZTMYsEFL4nQ6KuqTW1XDVi7z7+s9pd9fIry0wvC2i4BWfvxXD2sbzL15iaRUOfuQgQxu7CHo11tcWWM/m8Ld3UvJEyOnC/HKpaVPcPqVSvHv0OqdOXFH6DKdTbCAaE4SIgyQ2sapjr+bo7/BTyixjk6mmWCMnSVqSF+71s2F4G1uGR1gav8GxYy/zzDOPMrShjVw2Rs3poda3m2C0W3nuuCWBL7XGqbdfp+woqwW2x+OiWreyuJDC62rhyo/epN0jXWCe8FAHzu2DLKATqZoakiYzrJlNIQpcpXqSwySdVhDW5u5+nB6ZlsTOuYajVKE2t8jMmQu8vXRd/ZvCXunv7qI1GFJ4eSXaqvKCKyp3WVdW1sn5RXypOE5dRILCjbdSrNoYm1/mzallxpeTCqP32gx2b+iiw2fF6XaRLpTIrCWJdrSxdf9evN2tFPQCQU8It6uHf/rnbzM+NcG23QN86pMfAj2jDkM5cOQwVvkLbgdVa0lBN6+9cQSrFiSd1JiaXMTQcrzv4C/xra8/x/WxG2zc0M/nPvcrnD95kus3pjl99jz/7cv/B3du7Wdu7Dzp5RUW1ssMb7+LF5/9AQ9u72akzUnVUyCX83Hu7CoTE6v09LWxcWM76/0Onnr/+3ApvyE5FMokV+MsnrvM2fPjJHUX56aXKAbchAc6eP3ENSGTqj8qz1IuKyaeGv5gCI8QBT50gA88eAeZ+DqnT1/hzcsrrBfqhKw1otYyj9+1ne6AG319mUohiy8SxRuJkKtUSBUKbN29k5JVI9TVic3h5tqZKxx/8Q1iC2vk627yWg170IvL41EzQmEtzgfu2crmXUMULDpzyRTnrs2QLRm0D2zA4XSRFx+sQkkVjHBLC3ltDRdujGyFlYlxWpzwwYPvpU3tE52cPnWBLdu24o96KdVksjQDt8RMVSzttWyJxNwSGWrY3H5c7iBhXxs/+JfvcePCBOuZFPfv2sZdQxsoZLO8dfEKabsHOy5CdgtRr4Uugc+yRaaWEnx5bPJWgVi69C1D2TY3OuGmDkKYTXKwiJOr2ZncWq5K5y8PiRzsympDioYoYqviv25+rhk+0xRYKfRA7AxuUzbfTtVqcvTF8T22WOJfv/NjNUXE1jL4nC7ec+AuJq6NMxdfQRehvlZnoKOV1oCPHSM9/Mmf/b7KezW0iuJi16saXuetzAE5xIV9IgVwbr7EoR//mPfs2UouvkBrq5doV4hQsItDb73F9rv20zsyTFLaEJcDpyFZt2bnb2oY5DD7z55H8vmmxkNEYyLnlyAhuW7ZXFaxcFw2tzI6bBIBlHBLaIwVjZWFBBMT08xML5LPlslkSlhl4hHjANEnyBRld6hrbKlU8WcLrKaXGPQ4uH+gB3/UyZpLZ/MHn1LLMbEzaOZY2xx26iVRBJuUYjngb7dBacJL8t5I8TYnLQNLKUdy+ioXjhxiS2+XIDJYXGls3hA1ewtvnpjg9cPX6OvZxdBQO32dLnYMRRkYbCOdKZLKayR8PlyhUCPPQFhVAqPY+cXzJ5kejymuv8vpV5RI2Wu5LFXcVh2fUwRqFdzKkBiMok44FMQV8PPupUtoNocygwt4vbQEPezauZlwRJx0s6J4oOr0UenZjzPQimExoRdbuYAwlS5eP08stqDyIwLeCJlEhdhSmqkj79Jlq9MfcuDs9FHb1MGi08CRN32mbnpvNWA6v6cFzWXH3RKid8MAAadHBTyJcLBclqJexZLJU1lc5vqJ00zXdUW/Tq+tquLbHgrS3d5KqKcXbySIM+BWEXQLY2NK5+IRc0PdoFbxEE/XuDS3zFw2i7VrEM3XxvXrUxQTa+zqDrG9zY3TWjMdabNiOpfjgScfxdkexiIOs5qbK6MxfvqzN8jqSe57aDtPPH4PxURa8ekDwaDyKvKGAkp7ktXjzMxOU9LLTE2uUKv6yefrDA9tYn4uyY+eexU0J929nXzms5/i+jtHSRWLfP+5V/i/fv/TPH3wfgrJRdav3MAZ6qNjYAevv/QSudlRdvYEsIYL1IpeLl9cYXo6ztCOrXQOtLHpw/erM6Ra0nFbbBTjScYvXSH5zjVKFRs1dysnxqfp3rMNT3eEQzdWeOudd02fOAUzOUgkE/gCYToCGl/9f3+HoQ4vhVyJn7x0gq9891WyNSt+i6Fgp83tEbZt7KPXbiMsRA2fG5vLgS4uEfUqd773HtLOKp0bN1AoVTj79mnOvHaM9ViaVN2pltfBzlY1CVpFs1LI0+Yssnf/NvqH+gi3t1K3uEmmi6xmsxQrVWxOL/mqQUko4XYHmcoszqodd8VKm5iAplbobROtSpW6xcdzPz/EY08+QU9fhHh8hqA3olAKdXbkSlRiKdZnFsgaFsLRNhzeEG++eozY1Corkwu46zkeefABpcS/PD3HsmHh1PQsNr8fj9uBS1Y8QCKdweby8aPxxVsFYnn0W0ahID46plCuaWzXtKowDwzTjVMxUAQMkOWnso027ZKli5aMAelMm8I3lf4litnG7zeX3uZhZLKXpKOUqcHj9qjXksLidLiYGU/zL998jpffepd8wWSR9Ha0kkolSelFdEM8dAxVIFp8PvZu6+XP/vsfYLWLz0uBqtgwYsdSM23Km7xyVaDsdiansvz8e9/lwT3b2NLfgc9vZT2zSjjcjSbxmlIsI0GyomgUGwPJoxC4pqEsV3sWWeY2bCzUFCW5uoWimbsgTpwCv8k0Zgi+mVbduVfsBWqm4EqFBzUS9uqGiIzEytxCOqmzvJxkemqR+blVymK+p1TiVbWTUHsckZlldfDWqMxPcaAtzP0HdnA5Nsmmg4/h9nnVNZLOULneCJ1TvGYaWeJ6SVcTUVPlLctjgX1kl6I0E04xc0uhZRKkJ8e4evw4TsOB1x2m7qniaevl9MQqh09eJ7ZWxm7x4tEzbO738vlPP0Rfl58TJy4yt1jEv28rD77vcQr5RmqgsJpqNd569Tw3JmKKJimZH6WiOdW0aBU81RThsDBSssrOulKsoInL6O4dJEp5Tp49TcDtUd16V2cYX6eNcNgvNAVlqqiXKxQMF1r/vXQODisjP4fNiqOmY1SKaj90/dolssmEWhZOXVtkeX6d9YVJtvvc9GoVwj0RqoOtJEIusmnZa5lUatNuRLyravhtvXQNidX6Jjwhv/L3N/QKFonAtQuNFtbmZqmtrXP28BGu3kiwceMAIb+bUiFJcm0Jj9tGXyRCa0cLkfYILqeNWi5DIbZGtlgjX9BYWa0wsZwj43Tg39RNvmRw4fI0maIFt2ajy6Jzz0CYTqHf13S1e1pdi3PvEw/jaotg9zpJJYv88D/eZi1ZweLQefJDe9mxcwBnzcn0tevMzszQu3EDgzu2qEI1v3CNheUZ1tNrYHURDHWjaT4uXYhx4uQoi4tZ6hanclC49/67+fzD+0kUihw9/Q6PP/4A24Y6qORjlK4sULCE0LUQE2NjzF04zr7N7Thac1jrARZmMqymK/Rs38qe9xzAN9CqClw2to7XsDJ76RpXT5/Hlc7jCbQzE6+wJEl97a1kbTVOr2eZX42Zjs0NJp40q7mizvse3Mvf/MGncNdSqrh86yfH+IfvvkRWpnhlllfFYRh0t7XR4fcxEI3Q1S47vIo6O1pCXh587H6qbmgd6CeVynLqzZNqgijrBuu4qHsduKS4u1wK/hXbnJqeVffvU48fYGhjL16Hm0qpSr5WIpkrktXrJEQzUYWqoeF3pgk4goql55Xntiz2JX7qljoTCykOn7zC3fffx8hwB6XCompkxVdKNEd6Is3q1Sky8yskEkWcoRDB9m5eefUofluAmbFp9rZa2bZtO3OJPHNlgwvrKS7FY/iCfsU8U6aULtMGXc6EFy/epoOQApHL5dVvNOEgMyhcbnDTK1/tBoT/L7GPhqYW0qZHjwmtSDKUimhU+JopdJEHSDpVUcuKcrepp2juJ5oULeHF35TT62V8Pj/XLqzw3R+/wotvnCKVKeKUb0DufaOCboGiSPTtFvqlQHjdPPXwPn7393+LfDGGXpZJRoz+nFjqZlKdyNFl6pEHXArE3FyJl374LAe2bsaNjkGevo1d2O1B3j5xgr333KNuCFn4OH0+ikrz0NBQyELeMJQ7pxLFieNk43MCxQl7SEY/6d5NHNqcvNTeoirDsBlL2fycWhhbyxSrCaplC3WxqNC8ZNI6L/3sdfKxhpZBUrckq1vSCQSycXoxvDW2RjwkTx3njq193MjM88CnP0kwGkFy7sVkUOwgZG/kqYrflqnIlfdCioTkOaiiLEK5RoGIx+MNT6ks7kKO9Pg4F984RjknjUAErSXI2HKCV85MKA990atIEE+bXuGOkVa+9JtPKMri4nyS1biFzc88iDPqU8padQ0avmRvvnqeyxdnlIBPlNTirCkfUT1HxMhgWNNgKyq7Cw0Pve2ddHdEWUyusri4yEh/P5sjnWDPU45mCYZC2BwuZclSq9uYWk7Tsecp2geGWYgn8XncOC0VKoUcVptPcfMvnTnN1fNXWZlNQdVOvrLIXp8PrxgkdkXQu0NM1Qr4OttvTo/NxqlFDnXvbgJdbYT7u7B7PdTFQr1cxV2KoTmtCBF2YuwynprB/LUxDv3kHK2tESJRHzZbTVIvyeYSBFPrBPwu3EHZx1gJSWFPplmquJheKjA5k6XoDKF1tFBvdxGfnqeYsVC1t2Ct2QnqaTY4ity5IUy9sK6cazOFHL1bhxjet4fZlXkVjnP49XFKJRuRDhcf/eV7CbdYsRQdpEUfcPwE43MzfPw3fpWawyC2PEmxmkRz1gi0tJDOlVlbL/P1fz2N199JrmhjdilGqa6zYfMA//MTj+IKRxjcOoShFbHUk5RzcWwTMVYLdk6NLjB6cZSQkeXA1j4im8Uc0cvqahFP+wA7Hn0IW0cETdeJzS+xPr9EJZ5m7Phpysks3jYxlfMxOpPCP7iD6XyBxXyauVRRBXQJTVmgy2bOu8SxfulzH+FXn9iOpbBKoeriK//+Mt/66etKf2VIzoxANXUb4UgUu99L3VrDaysTdlXQims89sA+nnroXqIBH+HeXhLrSY6++jbnD79DsVBl1XDgag0rt1iVBFkVfVCdql2EcDE6glUevWc3uzZuxCPcbUedUtUgXYZ02SBbhkKlSp/PIOyJMHVlkoDDQm97gLKeJFsq8Po7V4kV7ezadycb+vx0tUqD5VXPRaWksz67wNQ756knsuipGposVP1hxqYXFQEkuZLi6aEIhmgp4gVGMyXOi4YoGqbb5VOajIriRBQpFXJs7O/ne+dvM+tLTv7QSCWTatcgE4SJr5upZ/KhWDi6ruhmQovM5fMEg0G1aGma7Uln3rTrkOKiAj6UZkDehFvWykJflM/LAdvItL9pQS0FSuX6OlycOT/L8y8e4c2jF1lOZKgIq0ewaZVR4VBeMj67jS6/k4fvvoNf/sReto6MKPGadOXNguNymDbWpkLbLHZyE41fjfPqj37Ega1DFBJLTE6O8r6nD0oF4p+/9h2e/swn2XHvA6QREY8Vj0Nsl00fKRll5XWkGEiugFgL3+7z1LT1UHuchrurLGfVtKGiUhteRsqmwcS1NZsZsI5RUqO1reYktpjl+Z++RlW3q8Aapxwa0jnVvUovgLWA3Vqnq9XLYF+UMyffwut38OEvfFa9pnydAhM2oUEpDE0apUxuQglWkJjXdfPayHvQhBt9DoPMzDI3To6yPDZv7kZsDsVK+smFORaLNXZ1OPjDT3+ITDLHT984QkfEyx/91qfRCgnGLl/C6fHh378dT18nWTHNs/swqi5sNRdvv/QOo6PT4PQpQZ3sG1rsJTZsdjA00EZmMsG146P4nE48IRc7tw9RLxUJSfB9bAW310swFCTY1YruyOO3ZbDaipStPjKWDibXYPOdT+HU6jjk+suOSHQ30qyIyrbsJLOa44Vnn6VaXMcuCy6BkaowPzbB/j27lJ385WuX0dxePOLyO7QBw+djePsOuoTdYgTwek0bbRVcJfe6wKtr59DzBcT5wSHPRqGIpVbj/JVlzpy7oPYtubxOa1untA7YSpJ6l8GQg76rjaDdy9pighdns1xbXlP0bMG4fQG/ahLKuSrZQomiy0rVYfoNOaoaLZqFHZ0tdPnqrM9cJZ1YZ9OIWGEHCHf6WStrvHbiJB097Xzyl96HT5aGmSqzq1kOv32GK5eucv+dd7BxQyvegSzF+hI2d41SxUsosIfDr1/jpdfOMx3XyRoessUEbkeZDx7cy68/8lFCARedUS82o0C9kqaYT2JMrpCuhJldt/CDH/4Er7PAvj19bIg6cHW2Y+/upn/HHlyuIFQ0tNUp5sanWJ5aYHZ0Ckuhhs/uoSIHq8PHmbU84b13c3FlmbNjl9VE5xIfJoEh1fNkitQ6Wqz89Z99kZFuO7ZqiRvzZf7i737GWycvK+i2KsmKRg2Xz0M42qL2fHarm7orqHZHxup1/uSzB7l3Vw+hLj/ezi7SuQoXjl7gxqmrrM6tk7Y4kT191VolWy4LZw2r00fGEL2DaETAZ9dojwRobw3T3hokGgop23mnUNydLtwuB3VvnYX5eZbn59k8MKg87GQxf/jIBKMLa3h7B9myfZA2V4ahdjveqodquUZqLc3M+AwLM0uUi2UchapKhssWq9i9QUbHpoh2dLOrxc5qycKphRyTiSxuR52Iq4KjpwOtsS8WFqGcR9Kgf//U5VsQU+zqd41MOqP47yoNrdFpN5k6TXxafi2jm0ApwvE12S5mtkHz0L9pZdEoAgpGkkVKw7VVCoZJ7TQP26bwTOki6qIWFbqYwZmzsxx67SQnz04wObekCkRVE/GdEMUE7rLiokbUCX/6X3+HZz64Sy2gzQNXWFOm4aDk4pkMI5OPrAqF3cb8RIaffe973LN1iLaAk2RykcGhPjwuD5eujrFhxy4ig5tIy7rUYsPvlsNZ9jSm7UizIAqEIwVHipBEiDb9n4TCKxOVdOm3fwisI9dC7W0aOhN1/RwyqsvBVUccX6t5g9MnLnPi6Dml+pb8i5ZomLV4Bs3wqUnDYqvidBh43XWeefoJtHqeUMRHyWMKjWTak8WzUo6rcCcJ1THdQqVYmUQEHavHddP/Rv2+YpbV0Upl5i5PcvqVI9QTJcXfRrMxmUlx9EYKXbPza4/u4Zfu2UolX+bKzCLXLp3mS7/5SbrbA6ysxzAkp6EljL0lQl7SzDQHTmuQxall3nrlPJlMFcMuauYadiPF3i3d3H/fMGGvm/WJOM99/Vm1hAu3+tg6skmFxmwS22aLhRsz0+r93LJ7G3V3GafNtH+vOoNUXN04I5tI5Vx4XZLj6yFTLILbR91iNbF63FCE08eOceH0cWqiZZAdgV4mNTfPEw8+QDwZI5lNURChnN+Du7uDHffcS2//AFYRPNnDjawLEy5tFghHaYlMPEZyaQ53vYK9UhSvd0qOblweLyvLa1wZHaNSlVwOC7W8pKRVKSaXcVsMNvZtIJss8k+vHKdod6nl68bNmxQ5RGlYDBvFUplYqUjRIs+YC2tdw1WFgMWgP+KknolhNaoUyhUO3L2daKuDnq07OXFpVPjWPPjAPrzWulImT8+neOWV40rt7bbZ2b1zM31b3Hhb6zhCYPW2UK618t///KucvmJQdbRQrDso5mN0tdT4qz//Eo/sOoC1XkZPruKsFtCKWfRcknIyR6bs5cU3znLu4mXczhL7923mzq1DtA9vILJxEFtIioNBJZsnd32cqSvjLF2fxVG24LF6KOV1cjY709kSk7qF68Uq19fjlLS62s0JGUQKp7InaQR6bd0Y4u//n9+j21dBz6Y5dX6B3//zfydZtCj772KljEOYiTarKhJOeT+rVgybC4dWwZmZ48ufPciuTVGi3WE8kTayuSrnj11g6eoMtrpDTeiGrULZKJLMF8jmq5QEI9jUht/jU0mXWs1QeehqdLaX8bucuFWqpSj8Dbrb2+lssSphoWSPez1BtUOVCNTTs8tEB4bp3LiFUi7BUKuNiDWHPauTyeQoZUrEF+IqkkDIL1ZHkIyEJFUM5pZXSWZLhFqi9HdL0XJyZHSWguEg4rHi14qEOty0dbarBlF2NyrFrlzhr14bvVUgFi9+08hmMw2s3sRWmxbIcoAIjfVmx1w3LbzlhpWFb1Pv0EyVU95HjehPORjNicBkgDSXfCYbyoRNmuO6FIhmpytf4DtHx3j76EUuX1/m7JUx5XRZUwVCNLtm4pjHUmNrX5R/+8e/oTUsdFOTHdMsWOoQtpr+OfL1SeERWEg66/iczrNf/zr3bN/C3i2DVKpp2bfhsjlweP3UXB6MYIi0LBuFNuiwqmQy+V7ElrqZUyASqGYKVHPxLMWiaZut/K0kBEVKlUxmDaaYFJpmUZSJR8Zh8XyxaBU1NgqOdvH0OEePvCtW/2zY2MeOHds4fuw0+axGRRdtTAmHgikMPvKRx+kfaKOk5zBc8h4InGO/mQRoGgKa04v8p+zdlTmfHNDiqGoq6QVyUm604gOTqXL8jaO8+9oxvHU79oq4WHq5kI1zaalArVLnY7u6+bPPvE+5gAY7+jh14i0O3LWNoW0D2EMBUrU6Oc2JMxwmb5EJwoXd4uHEmyc5d1Kyf+1YbCU8Lp2792/izj0bafE7sWlOUrNJ3njxMJNXxujqirBj5xY6u9rM6bNaY2lhUd2r3f2duKj0m+sAACAASURBVEMWnD7Relgo23zY/L34/N0kV/JMjF9m+54R0rUKwb5BcMkUY1dxnra6lVR8nef+4/ukUwmc1jqOXApLYoUPPvYoVyfHKFs0pUQOdHey9d4DDO/eo2JX7djISsfYMJNTXk6NCUKyPbRqgeLaIqn5cXxGkXohTdLZw2D/JhVjG1uKce70RXKZPMVclRtXRgnZ63z4ycdUw3Ds5FnOL60rJbTH41Xvz0pslWQyiV8sbAyDhDB89ApVi5OafK5uwyXNQL1EyCEU0CK5TJoDuzewY0sr3u4OIn091DUDvzQG5RzJ+Qkmr6+yHtOVr9D45HWVE/DYI3cT7LJTchZwRSL4Wwf5i//5r7x0XHRQIQqlunKrvWtbC3/zP/5PuqNR3PU6mfl5KqureIUkUSriaI3gDnXz/f94niPHjnLnXVsZHunDbnGy4+49+LolC9VAT6XIrcRZODvOwrUbWPNVWn1RiqUqyXyOVbeHK8vrTBUMribTKmhJ3H7tVtP3zOP1mL5nDcfi3ZtD/ONf/QHeWpZEbI2/+5ef8B+/OE/dFcAqex6BbN0uQq1S/ETRLKe9PDN5vLYK3e4Cf/qFj7GxW0KB6oyPzzJ3Y5nkSoZavo7b6lDPnjjd2lywbcducrk6Z8bGCD+4Q9G3C8UamWSJas2Cy+XD6qsiZHm/VcMuolp5Tut10mOnGBgcIhjpYmxigbMXrosZBbGAwT3veRSPL8TV0+9y93AvmflJHNk1Ctki+Yw0HqI4FmRBI+/t4MaNWZwuN/FEkrVEirb2Dobfs5fnXniFtC4RtX58mih/dOq2Cvfcfy+ZbJa21nbFIF1fX+evXj55q0DMnv2aIQvmJkRkeveYh5zP51U3p8AOAkfI4d5UNjbhCCkE6qE1DJML3Ij6lGnBtFWwmjRQiwjApNMSeqFH/Z4cTCo/QAXqiGbCphK0Th8d5xevniBXtPPG8VMqzEL5OdWFnyJUGvDba3zm6Uf5/8l67zC5zuvM83frVt1bOXV1jmigATQSwQCCOStZEpVMjxUsz9gz0s7IM9bYO9bas489Hmttz649Ho/HI1nJtmhJFBUoiaJIUWImARIEiJy7G51z5Vy37r37nO92QZxdPI/+EIGu7q7wne+c876/9w9/99/QbmfV95HD1svw3cqL9nt7A7kZq9hTBQFzcYphHvvKV7h193Z2DGTwB1qKM9OdTvPsCy+SGhplz213UhKzjRnE7zpYzcb1pXRndCZqh1rTwy7I9/dQvZJf0FbmQdFkq8znzoL/bZ2VghZuoUUcMdS1bfy+tgeJa+ksTmd5+aWjJBMxDtywm+HhIY4dO83J41ewmpIt3EYP2Jhhhw8+8m6GR7ux2vIaCSdKkNkeqt2T5nq53PLn7UgV6TBCiZhSWXU6IFGQyHsgTpjXj7yhshWam1Wy11aUKzqwq5/Hnj5GzB/ijrTDrz94iPGJPeRbGj9+8rtM7h4mM9hFoKuLjWabs5en2HfLTYzs24kRjSK4+Fapxak3Zjl94jSxYItbbxnnttsm0QNtIiJHLdosLmZZmt/gxOvH6EmGOXznLURTUU6+eRxT9zM2OEwoYBKLGfjMFgUZC4iqqX+UKzPrrC/nuOemQ8xcOU0gpNE2DXp27SXWO4LlxpVRSbZDszPz/B+/9wdcvTJLMBYm1ajxzx+8ibtuuYGzV6+ymC+ix+OM7tvL4YceJJLOMDczz1DvIG4sqZIFVQFW/hLZZwn0Um7EdbVspJbFKq2BVaMVHSDgDxLUTdqVNrNXrnH21DnW5jfZuDZNwm0SDkBD8ykT2O7bbqdQqXi7ma4uyqUSFy5cIGPo3HrjQbLFBheuLTK1nsUORhCnviS1qT7btUiaYJXWefCW3UxuTxPIRIj0pegdHMTvBmiVc1RXZzn9+nn277qR1Y1VCo08jXYNV0QXToW+bX2E0ylSfYNcvLrMn/3dWS5OrWP7QphunQPjUf7iP3+WsW0j6rUrzS+zcv4yWrEq9H/Kpjj6/Zw8eRojHCDRH8fW20zu3M/Y7u04KhGyRXF+mdmzF7h2fg4rW2YgmKZds3GCQSo+OFapMbVZYqrUZFMubrpiJyjqQbVcUZ2VXFw7Y/F7buzh8//h08Q0h8sXpvndP/4bLq+7aJEYflMnGA5RaTWIJOIK1eLzycXBh9XI45SXuH1PD3/wW58gHhQMvJ8Xn3qBI8+/AbZcwAyVGSLjJd1v8cgjH2RocJQnvv8UxVabxD27FPsqYEbJ5msku3rRJGvdKRHSfESkMFSqRBxH0RKixTyFaouL1xY4cekajhHBCMcZvGOC0dFxJPv0xKuvMdqVVGPB2tI0rYalPFXyHIUCYTRHY0VLcuLECcLhkJJA5/M5bj10Ky9cu8z0wjLJeBeaoIzaLQzHoqBHKDc72fQhIuEo6+vrLDeqb0NtHP2f13HfHWevR12VUY3M1+XmKXx/byQkVbrDHbp+U94iusq/lewAT93jqZ4U7lpCOMUE5njMe8+1LUVFlZetG7mnEhG88dVTKzz545fIVXycvjTFzOKsGjHhSCqRYMKbDHaH+X/+6LM8dPsNtJ2aN8lR+AvBXXvtfkPfIq9u5R2rAiHftBThO1/7Gge3DWPYNVZWp3nX+99JyDD49vefoH/HTu76pfdTk+AaNZIQAqqt4Hte0RMZoySfSbHyuhYpPOrvthbW6mCWG/pWkZT/3mFByd8p1VbbVmoiUf5XxXjgNgiLgbDuw6rqVMoNjIBLNOZlfxeLDX72zGssLWTVG7Wl8iDgvR9+iNGJARX6EXS8LvDtMasKgb6ViCZPeQdoqEJwdE0B9NQosb1FTwSirkYwFBXEKU7F4gdf/iblxU0Ov/s2/u8vfIfeRD939oeJWUUSgztwUz28/OKz9HXHOHjzDWRGxnn6laNMLV3lt3//32N2x3ANybzwEdQMFi4uc/S553jgtkn2TPThN1ylIGtmS6zPb7C8WWF6ZpnNlVWG0nHuuO82It1xGqWK3NvpTXdT2cxSLawTCFostVyi47vp3TZJsdhkZW6ekFZnKBNhbvqC0rcHM0P0jE9iBXup1vNYdoNr1xb508//FatrJSpGlL5mln/33rsZ7o5y+so0a/U2yeEh9t92K3sP34aj+VlbWGWwe4BW2FRKNXm/d7pppZST8ZXQWd0mjlXDcWoqeL7qyMZBx3QD2JU2q9eWOXnsLa4eP0N1aYFbxoYIaG1WBdzX3U18eJRKTXAOQkoV6m1OjQ8Tbp3BdIqW5Wdxs8qVzSIbrkbTkTGnD7lwuEKZdetMDqe4e/92EmYLN6nhTwWJJtOYvphSQLU317h47DQjvb3U2jlCfX7C3UFWNrMszC/SleohmexWvpx8vsrjz13lxz+fwjVF1ebnvsO7+O1//TG6UhkCwhmrNCmvZjl15BgL09eYW9pgsDdNOhEikgyRGOohPdzPYFcSV0J+NJ1avsq1N8+zcPYya5US/WYSf9FCd/34uruYKed5o9xkeqPIctOhaYQIJ8L4dfEnB9T7Vky5QqMWPEa5XOHdt/XzB5/5JE6pzo9+9Bx/+dUnKBrd6DJOEg+M8J0CugoKkm4iFOklYsbRmhukjRL/8p89xH237iZsajg1h4Uz0/zwGz9UyYHrxTrtUJhWJEShsMzIUC+7tu/izFuXEeTQznccYGz7uCJcC8Y9IB4qscy4FkFB6LQdopZDQDAq+Dj+yhnWikVm81nMvl72HL4VSWAZ3zXGxuoq8XCUyxcuqERE+f1a+XVZxtKsttBtv8J1FHMlprNNysUCAUF8NBv09Wbo7krx9FuXVDqoKOYEiy45HAJRrfii1Jqe8VfOM1Gzyhmabdd+USAuvPzXKpNaDnSZQyl0hu4B6bxxkRjAalujCQ/b3PEAdJANcgB1DqFOp+Ed/B6YzZOaeoe2p/QRxYqH+u4sw73cYzmINTamq0qvvZprs1GqceriWfKVPEEjQiSZIJtb433vuo0//z//LUmjhQiFvJAjGSVJMfMS3lpBgeYFlERU7SG2CoRejPC9r3+dPaJACWrMzl/k3ofuJig4a/nQmEHSY+O0QhHKgqqQxfsWH0c+gOr2L12WoMS3ltSdsBdpcWWfI3M98YLUqhJCLzhfUxWu6womkQaL1jsUotn2KK8StSq9VMCWriWG1ZSMaPGhiPsY7JbO1NUVfv7TV6mX5bRpQ6jNg++9kwnJrJBl9tbaQ55bGQN2RAed10eWqFtJlur1xfSr7kEKlhx20vXIKCxoVZVZyXH9aFWbn/zD4+Smlrjn/oN84dFnaZThw4f2UVydZ9Uy8A+NcPqtN9g5OsD+ffs4cvw0lh5mzx3bue/996HHTdyQYDQckfoTKFs01lfZP9qFr1VSy/58w6G6sklpNc9bV+dY2SzRn87gq5U5cGgfu27ZTy1fxKk2MG1YmVtQPglfoMlC28+Bd3+YbN3h5Rdf44G77mBt+RwJXwu9VcbvDynpa2pwgvTEQarNHI12hbWNAt/7zrM89fQrbIZ6yJTm+c2797JzsJsTl6couAHKuHzoEx9j8qZbCJhhasUapgyZMkkla5b3uXRjkWhEvfdkdi7sHVGyNdoN2iKyQMadIp9E5SX7mxq5xQ2Ov3aMiy++Arl1HjiwB6teIu9zSO2ZJGfrylAVi0TZXF9XN2X5fvmZs9x7y40Usk1a/hiNaBdnNzaZnp+mId22Zihn83DK5EP338JQNIDpq1PQC/hTJgEzgu5EMWwDX7HEwtkLZOIBbH+Obbf2o6UcatLut0xaeZfKRo1StqQIxcH+Yc7MlDFT26m3LfZPDjMxmsFpaYSMMJrl0q5anD95jse/9Th2qc3tN+8lHfOx/6Y9dI0P05DMl+o6TUdjbaPE3Pl5ls/MEig7NDJ+fNk6saaP7q5+Flt1zmwucrLuYy5XoW5ESA4Oo/kEvV/F0CR10ot2lUuRSMpl7/nIA9v4zMc+xPLUIl/8u2/x9OsX0XonKLWFqZQgHI2gBw3amkuxUqZphUgn+gi217n7YD+f/vi76Ip5EMBmrkGgaPP6M69x7tw084USZ1fWmW46RMO6Kuq+tkZ3ckCp8QruOvc8cBf7b5pU6XOSMyL35HC1ha/RItCwIF/GKVbVe/nIyQ3Wq0WCA2k+8JsfJ0eTus8hVLPJb26oxMBSucJGrkg0kVbjwYW5RXJrWTaWvHFTMBDCFk1mvU6zVqaYXeeXP/g+Xn7heZaKOmZQRnGSgdJU8lkZM4osW+T7ki4oh1SXmASFDff621RMZ57+YxU5KgojFYoivCX5536TSCyh5tHiElVyVU2jJugKyQtQEk6RTXrSVtMMYbW8RbOoS1Q4vIypIjHq8sTILdtx1KjK2zmIpV++l1dE1PfcktYuz+Z46kcvsrneUqTEfC7LmXOnCHcNkEoGwSnxZ//X7zO5a5B6LatuTKL0kNGKGpFtyWyV23ArGU1u+J1g9HLR4Udff5TdXSlu37WdAA1CEZ1VrUk4mVIL2EimH8IxhMDa9qHm83KYeyMzCZEXOaWQUB012pIbjPx3GZPJgavm/BLyssWEVzJfkWFJlyOKB7m1a5oyBSlxwNbuQum5tx5ThY5s5fLK40t3JL/f668e58qxdRrNMpGoxjvfdQ+j23rRZMm9lSYnzBdRMUmmrTr0rSB+v+BNpKOXfYyHNTHNGNG4C7qogET/J1z9JFXHT6NdArdK1Pbx9Jd/QPbCGtt399OqVTnz5ltMjIzjNKCQrzCfjPD6qWsMDHYrbflQPMgDtx5k78N3YAV9aoekoj4VxdFHulwmIyFAkQg+Sd7ShVnjoFkOVtum6rYJNDRyL18m++wZMiNdjDw4qd4vV65cotmoEwoHSXT3Md/wsee+DxDsHse2mlw59jxudYWR7hC1K7MMxxMsLi9QMn2EJyaI3PMwkWoWd21OMZ7m8gX+01//d875Rc1S47bJfYwbCXyLWZqL66z66nz6c7/DxK0HFefIqFqYNZvNA71ExGNRtagXSpjRsEwH0YwUltXYiuCV90WTtt1Ca/pxVT6ArkJnjHqbc0fe5NmvfIlhw8/ORAJHiATd/UTGd3NlaYp0bz/5Wpv19SyF1SVMu0n72mUFpIvu3IMxMELdFWxzC9tncnFqBUMPgl3i8G29TO4PMNprQKnJ2koLQ0+rpDpDJFaVGrGiw1J2GSvSwk1Y7LhplGKtyPpKlXSX7BtlqV7GTxpLFHVWgwpt6gHYfeAAmZ5eD2vf6gFx2Ot+GlWHV984z3/9718lNdDHr+7eyY6dCXZ/4l6EfBVba1F76wolx+LU1avMTS8Qrmt061EKzTaOOL8TcZxoklObNS5mm7yxmVe3YBkjpdJpddmqyVnid3EEre8P4sjlVj7Lvha//b57uO+Onbxx7hx//tdPslpMkBpJU6xsqB1SprcfLWCqsVxLwr2cFhG9Qcao8Olfezf33bUPdImqauNUK8Q2GyycmOXoqVleuLzE8aklPvyRj5LNr/Pi0WfpG47wq7/2PtLpMM3NHJtzC+wZGSVk+ilVi2SLORoreQpFnUY7TqnhMreySCQRgtUyTsLgE5/9NHpXkNnFa9QrFeKxKI2aCGtCmEaIkyfOYJghUpm0Qm/I53tzc5OLFy8qZakvr7GyskI+l2fPnj3qXHr11Vfxh73iqSIAtsChSkDU0jFklxKMKJViIpFSO+fvnXzlFx3EuZ//mbpQygdVLZYlPQINvxnCFKF2Z/Sg8mM1xfeX5ZC0dWqZKTdfXPULiLJDbutSMORxZDEbF2Jly+Oed9zMnplOw69toaU1TY1a5EWXgnP13AI/+fHLlAquUuzIGb+0PE++3iCfW+GB+27lTz//OdrNAprWoq3CbTVKxaIqRKLgUXsBCf7eijJVqqutuNBqyeVHj36Dye40kz1p7Eaent4kG24TfyTKWrnGuGCRY0kPzy2HrcRQCnfKCFxfrneu4l5CmyiZvAKhgpRkbyRcpa00NqXYkmAUKa4Kse15TTpZGJ7011Vfq9RYW5GhKi50a4fR8VWI2uS1p88yNz/F6LZ+3v/+d2CYLq4m2G1PYuxlVnjpctI+ai3BTlc4f+4S164tKPaRZEaLHnxidz87dmaIJyULwYtqzNmyixC5Xpu46+PZr/+IlXPzbBuJMNw7yJljZxTJMxHrolpt8mKpwYlL0yoHOGKY/PqH308jt8Seh/bQNzGIT1DMkjdnNZVSJmPVSOoyxgrJYgr8QiETMqUDDVvNXVvLBS48fwx3uUhLb0NfiHA8SjAaIRAOKkNgttmi+4ZDGL07qQfixCNhrPwST33rq9zYF6PX8ZG/MkXbamBHTNKTu0i862Ha64vUV2aJJyKqQzgxNc2fi8u4UGQolWEkmGTMSLB09jLNWJzP/OHnSI0PeWKLqqV059aNoySNEIWFVYW4NyMhdAm1MVJeDK4mqrpfFIhWySIUi6rsc58LUS1AbT3Hk3/8pxjFInEZRxgGmd37KIUjFCpZHNfH8kZJ6eubxRx2OcfOWFBBD81tE1ipbkpCDW7UVMe3ulnkyoVLTOzo4fDhPka22XSlXaxqk1peJ7/WxtSihI0gfsumsZpnOb9IuM9P764U/qRFvV0jtyGhSA493YNYjRDlgs7Fc0usrvrINmvMrC1x1z33cdvNh7hhci81d5NGbpNMOMzM1UXePHmZr3/rCaKRPj5y0yS33TbK8AM7qVl17IUcGycXuHjtGsvZPNvHduArtZk5dQl/Wycq2I9IiKvFChfLFlfLTZYsDw4qnCV5b6vTSAPJWDFjSdp+UwVdmr4WiaDDH/3aB9gxEuGHzz3Hf/vis7jhXYS7I9SbefUZS3Z1KwNgy9WQ+lCvVYgKA6lb53P/5lfYMZpU8nIZaUtAUGCzxulXzvDmpRX+6cXjlF2T3WMTbORWmV26zK137ucDv/wQYVMnUYaq3O5nF0gnEypvfLNcJGe1WF8rU8y1yBdKlMt5JiZGGU6m2WxX+ehv/QZr1U0aVo3NjXW6kj1qZ2cERFrv49RbZ1Usa8P2xD9yZs/MTKsLtuSeX3n9CleuXCGZSLJn7x6eeeYZT7kZ8thPKv50K1VSznURnvg18TeJgkv2zm1l9j1Tyf6iQEy9/j9c2Rt0bridOExNZF9bN1gZOcgSSA5wR5MRSsOLCFSh954RLBAQjENY3d5lDCN4bRlxhMIRmpa3rJa/q8vcLRjEDPgJ6Z73wft6D+chBeL8ySl++pNXqVf9WOIA1jXOnz+DEdWpVfP82ef/kMOH9lKvZhV6uim7EZUkV7+e2KYktxKyI/PYrZO8449oNw2++7W/Z0cixq7uJC///Ck++KFfouqzmVtd4+LcIh/5F/8So6sHSxeDyy8Wvmq2v8UyUrPPLYWQVxDE4e0ViM5op7Of6BQTpdaSp38rWU0KgRQL+SMFxNsVyNLTy5S+Xji2CotKsXN8rM9XmZufYXSsn5GRfny6ONvl+RVFkp+gGVYFoFrx8CILV6u8/NKrKuCk0ZAiHibgN1VXIXydwZEId993gHBU3kRtimYGt9VQC62EDT97/IfMnbvMaKbJ5I4bOHdiBp8TJRiMk83leWajyeWlDSxHV1GKh/buoLw2x4d+4wH2HNqDq8uFQMdsu0RdnVirpGSWsmiWN620vLa8gZtt7FyDxnKZysImudU1ytUCdbupUBByIw12pXHCQeXcHd6/F310G9mmn1D3oBqTJUyNs6/8jNrp13FXNwjkC2TCQcygn8z2UdqHDjJz9gxBzWZgtB8nHKAV0PnB6xd57vkX2DMxSaihEam51JY3cdNDfPTfforoaL9CMOjVFuXldfSJAbpTaXJrGxhbUaSGoOD9gqgWqbX4cqRASMfYwte0lazXlkQwnyjxAhRXNnj1P/0XfMWyUmeFurro2TvJYrNGdmVRGQybLR+tmkVCyAPZNSbSMXWwDR6+g7mGxdL6BpYgslMx2m6btZVFDh4cYdtYgEx3A3+kTrlRxWjHqazYOEWdHYM7ya5luXDxLHWKjO3tZmiyi4K1TN2q4roRouEuHCuCz+3ixLEpfvr069TqozRDfjYbFZV5ErJ8fOIDH+G+X92HXcqTCZu8efQES2tlfvr8a8xdzHHTRC8f+9j9jO5Jg12nOL/C68+eZ2VlndvvuJuhniHefOUYyzML9IkhMBzm7OoKM602C67OhY2scj/LGZTJdBGPxdXnQtzLjZarOifHH1DdREhvsK0vwe/+8nsYGwzy5cce40uPHiHRf0gguLRaRbUnjSVS+MwQujJXBsgVcwTcGrdMZPi9T32E/qSO1a4SiSbwC2a30ODNo2d47OkjfOfoWSwtSEwuhTQxIz7ufuAQN9y8m1a9xuqZZVqFCmFN9lN+5MpdajU4PndNYdQl1jQW0Llh9w7e/Y77mJo6T83vcPg999L0tYgnogQ0l4vnZ8lkelTYV7vtcurkOfr7Brk6O606qc5+s7+/n4WFBS69dlGp3Hbu3MmpU5IvU/Hya0y/uthKgRBRRedPoC2Ji5I+KY2F5Et4cu0XZ+d/USDOvPjfXDmU1c3bkJt9QEmdxOSk9PmWZELISCWgKpboiCyrrsYW8sEW3pC82WV0ockKTrAOStrpmewkSKghWmBlVPN2GupWb1skA1u35bfN9WWUde7kVZ556hVcO0q1IiBByObWyZWu8cC9d/Gp3/wEsYhw6asqIMSOhL03S0NwFZ4fQjAf6vYteQ1bMkFJf5P9gNMO8viXvsKA4efG0QFee+EZPvDB95At5FQHcXl5lf333k9ybJy8WOc1b7wjrCLpdDoUVykQSjYqcYFqL7FlfBMX89bCV3VZnbZOJjmSoSGL9q25f2ekJC9MB5TYKS5qLLZF01WxpqJPsUWqKhJDTywgowt5cR11GGkEdHG+S3ZymEq5qai2tVqDHz72slreCfdIchccW8ZfssSXfG3hzhS56dA4d927j2DYZsMx8dUtApU6Udvmpad+pDhG/fFlwv4epi6WcKwUTctHvlLkRFnjzNU5fKEojWadoM9iclsv//zTH6B3Wx8tIU/qPkJNl5TtJ60JqsKnRirtelO9duVqhXKpQrXQwCo61LM1GuUsPl+VTDpOSrToIhmOxWhFIvTt3EXX2Cirjk3XwBjZSouEYMUFrtyscPaH32Xp7Hm62hYp12JYHiOTxJkcVGEw12bn6B7rx8xE0KMGNTvCuXMXuHj6EuX5HNvjAxh10LdP8uCvfkgl2AmKOuT4aGwWmM+uMblvn6KObspnxjBIxuM4WvR6ByFBQDJuqtYr2PWGYh2JuEGIqSFX58yRY8x+83EFYCvVLTKjo/i6ElxcmqFZyqO5AliMkJDEvo0NBmIhnOIm0e5e9PEJ1n0BpubmSEcizE5fxgz52D7eR8iscOjQII67im3UMVJh0UAQtMLk56ssXdlgYzOPFnUYHu9lfG8/RrKN7auq3Uk+r1PItenL7KG/Z7cyaD7+2A/5wQ+OEN42yEx5k0xXN6GGw9rlWT7+W5/kw+95iLjPYfrKFLFkL8dOnOOxr/2YdrDCu991M+8/fICI3WLq6lWe+fZz7N42wWjvCEuzKwQkZQ0fwbbGhdUNLlfrrBlhzqytsiyJl653GZOLYDKVJBaLe0KMhvCMgkhhlojOZKjNoT0jPHLP7URCFj87eoQv/MPLhNIHqfrq+OR/cvEStZffBOmifX4q9TqaU+P2nT185mPvoifiEDY0ovE0ZjCGXWly9Ohp/uxvHuXkUhnXZ9Djb6MbMDYxSN9wN4Mj/QSCBq+9eZ5rF6exKhZ1S0OyAhvCIPOFiQd1xvu7ePddt5FdWmJpZpZ22GbHwT2M7NvBwNiAGkstz81RLjdUgZAYV8MI8dbx0/T3D6kRrZzRXV0ChdRZXl5icXGR3FURMXhBbrOzs+ozJeepa2hKOeqNq4Xa68FG9abfi0fWXVotyaJIMrZtmP/5qfoTqQAAIABJREFU4xd/USCmTz3qik39F3wkcT8Lt1u+0Dv05I90GMoFLGMY3TuElTt363CXW2u95s3IO74G+fuqIB2kdGwtq6WKqUPSFS3uljxUtYxejoS86MuzGzzxvZ/htiWcWwI5hB6rMzTicu9dd7JrYhxdbeMFH65R2srx9bwGHlBPOhVhEClznnxvx76eN+HYIR7/0pdVgbh95zhWLUdvX4r1xWUGx8epBkya8TjxsW0UrLZi0ivlkTLiSVa05S3ahZGkSLiyJAtcHympG/HW8/b/LRAdHHqHANtRFKnR09Y4Se1jRB31NlOdFJDrdcZ1qTeaqlioOFHlahd1ko7TqKi40nZLFv4G+WyNp3/yLNW8vF4iIxa1WAi/isvUaLVL+HVxa9t0ZYL80sN3Eoq0sSW6tOoQqbSpLi7wxivPMDaeYXJHnty6jzePbFApx2kKZdRpslxusl6u8eD7HubYW29SzC5y16H93HLLPrRkhJrYSoUlhIGRr5NoQkwLkF9dV8okMRVJx5mz68xWa8zkGuRyRQYCcCBh0Bc1iWYyEE+i9/WR2TWJE49j+Q3CiaQ3R/abxLu6Fbk2JuiLUpbp06dZPXsaZ2mOeLPCWH8XyfEkib5RhHXRMl2csE1bt/C7EWrlJk/80xOEy36CWZtQXaO0dzvv+MQvU40F0GNhfK02/obN+twi2w/soa7ZbJYKirSbisRwfQIflB2EdN4iTGiqzm59Y1l9qOVSZbRdyrMrXDp6nMbcZZotm4W1Mt2jYzSdFtnSOrZdwzTCpBL9DHf1c/blV+k1fCSDAbRUGsbGOZ8tYIQjWKUS9UIB12kyOhKn2VzgwQf2UizOEojqtPxtNf4IyiTADrJ0Lcvq+gZDu/pIZWIYUU3lvEv4ks8nKqxhTH8Piegofl9MRZ/OTM3w+c/9OfEbd7Iu1N5KmV4zRnl+lYXFFv/uN3+Nj7z7foXG0fQgT/30eb74d/+AMyahQg0eHtzBO/fdzE9ffRlnbo7RdB+hpq5YZ7KwLjQaLNULLDUclnwhZltwdUU6mga6T1R+QiSQCNaA2nPK4Rdy5LNnogd0xkd7uH3/GPcf2k2XEcL11Si7Ln/0Xx7n/DUbyxBEjXcpbbRsHF+ASsNSwDwzkaBVLzHZHeDTH7qPyeEkqbBJsieDJil/zTavvfwWf/W336RiJ8h093LTnj60gEO+vI5lt5QBz4iEVIelt/206z7KDY2p1Q1OnLtAqG6oxL/DN+wmrGtcOnmRgGvQThqqQOw9fAPhqEG1kKecy9E3mPGyvVvS1ftVGJPkVtxwy0Gq1ZqSpMrZLXaBtfV1ls4sMrl7N1enptR+onNuS0GR6YQcEnLyd+wAetOgv7ePzeyKMpnecOMe4vEQf/roM78oEBeP/4NbKhXV4aM6hK0HsRyRPwqa2lMadcJ+wiJutj3tf8d17SGjJbXN+5DLMrfjaqwJvkFGVFuHtOpUAgZ+zVUpWfLv5ICTDkOle6nwIT8vPn+c02/NKHejHI6Tkzu5+54BejJplZUrlUOGRwGfRlY5l11VHKR6etRVKXLe7V0ZwWQUtgVgtRoBvv3lrzAY0Ll1xxjTl06xb/9Opk6fV8akMwsL7L77Hnr27KUkBU14/8qBLL2Yt2SWTkJGQfI8KMaT8lv8r7uZzkHf6SA6Jj4pHmpHIi5OUyS/UgRFzuh1Ix1kQGeP0YEiqn2QGp3ZtB2BI4o81ZMhd9yQNIqKb9S2/MzOrPHKS29SLFYJIM+xjAQN1T3IaEm5eCmInkwRZeX2eejwLvYfHMPRSkTqOmsnr7Bw+iTl0iw9QyHufdBPdtXgpedWKBYSlJsuLZ+FXS+xa/9BRif3kKsUadSyDPfFleSzHjIoJ4O0ggEEMpy7NE99aoNAzaEti1J/ELHuCV5g2dfkteImZ9sujmGyJ6Bzr9ZmLBogIriLbeMM3HCQZqKLDcsmnekhpJtsrK3RPziMX6S5ZkR9+F3BVAo7v17Gnpvi7E+fUkajifEk6eEJurbvoipX96iDK2q4GgQck9pSmWe+/ASBpSY9EqH6joPc/N4HaXVHKTstogGTuG5SmFokPtSDHQ8ppHJaRh91uTUGyOc3icYiasch4ybJltwsrhKLRPC3XQozC/z0a4/hz9ewAgUyQ2OEEkPkS8LEEYKxS0iMDGLe1KKYbZ1zL77Ejq4kyWiI4OAggV2TvDY9y8DIKPnFJTKRBNm1FVIpCQkqMT4mI98cZjSImBLypQUyvR45V9ejGKEQdqBG25WDU0bK8jmSbOkUYfMgZqCbYKBboW0EO7K2tMTf/scvshTTWMkY1HSX3YPbFOLh/OsrtIsb3HvTJA/dd68aK3/169/EDftYzjjsFtrtG9fYGx3kwvISD/YF0EstYi0/pmYqt3rBbnHJV2a2bLMWSHB2JYfluDSrRZIZg8OHb6WrK8P5C+e5cP686iJ6AqKMa3P4tkPcd+eN9EbatPPz9KQGcM02lmFw9GSJv/ziU1gB4ZLJ2eVghCI0bQmBi2CGYjRlfFcvk2xv8p4bx3jknXcy1t9DsjdNSzLRbY2NpRKPP/ZzVlbb9Pb1c+iWAcQ7bSN4f+Eua4qRZPtqRI0EsVAPbiDBl775Hd66eIXe+BB7Jke5/95bmL54lVeeO0Yx26QaCWAkw7T8Np/49Y8R8mmM9PRi+wtqHFwpi7DHYG52iRPHT7Jz7y519oizXi6agji/eOkih8YPMTc3x7Vr19SZ0qE3S1yvTCM6u0mVIClnVVlj+7ZtrK0vKC7Y3v0ThCN+/vQff/62DuLkP7qbm157rJC5SgWjq0CTaqPuHeBKZSPzfI1IKKyyppVTeevAkvGKKIZE8ytLjs4tWfhO6kDbkpd2GEHKPCayTcvbGSi+kSxnXUeZUiK2QLzWePLJH6mxiESBPvzww2QyYfWLKfeydAsyzhLvhIaqmHLYyhPRUUyJbUIpr2oezlyKmHyd8Am++jdfZCgWZ7w7yZM/+A4f/ehDlNerRGIhjp58k3f9yq+QmjxAPZz00qVUW+b93lLIPD+IZ4yTJ14VxC1eUycoSS3TZI8jbxpVbA313HT8IJ18hk5348Wveh2c2mfI/HLLeKgCRlSmhagu2rRd4Ux5nCsVTynzeykXcpEmSCLUzQ8ef4api/P4MWnZdVXIpNh2mFtKUOC2VKehoj91h+7+IB/48AN0WVXOvn6C6VPn8ckYT6ujBeGRj3STy7k8/ePT1OpxJK1AxADv/ZV3sSq3vUqV7mSa7No620bGqFLFDfiwdBMt1MPrJxdZWmkrSJ3hNEkEDHyuRtV2sUJhli0fMxtr+KiT0Op02zX2RKPqYEiPb2fy5oPYURMnYqpAomgsRXa1rJ7/wcFBUqmU1ykGJPRGo1ZuEBKgYNNRUY9vPPcired/yvBYkpFdGWK9MRp+F78YQl2bmB2GisHr33ueN4+cJhRK0v+v38fePXsxw5Jp4VeRs7JMFnZ/qCuOpWsK0hcUzHyxSsNpYYZC1CVX2gfJri4EuV4JxfAV6yTKTV781ve4cOQNAuKIjtTQ4xEGRsfA9tEdTpMJJqhW8/jECJgMsb62Qm1hiTt37OXq3AK9uycJ9Q9yYvoa3f1jlEsNEsEgrXJeJSlmErKcrtKVatB2CgyODZOvFWgb0jH5aOoWAZ+BYev4zDa1Rg3XLy76LkJGH5HQJI4/pmJPTZFzl3M0cmt8/zuv8M1nnufOj36CabvBpeo686VVPpbcz8VTZ1i6PMPu/hF0KZSFEvF/cQ+vXZqiQpDBQITE/DLxlQ3+1Q17CbXquHkxufqwUikWGy2OzFnUQyEWW02urs4R9rXZN9bHvTfewfM//xnITiwS5uaDBzh4YB8jvS5Zt0ypWmGbFJUXjygxgRZLMHXhiiL+9vb08o0ffZ+KDlW9zXBK6K39nF7Z4MiVGZyCQzgoZtU6CTvAcCrFBz74EIcfPEi4O4wRjOCvO1gbFX729HO89OpRMn1p7nrgVgXm1E0DCY5qyV5Wh56oj1YojBuJ4dNCxANx1mbXeOvcOmcvnqVYLimOW75QUXjul87N47aq/IfP/iuGeiP0Z8KETI2sdDoNi0K+TCLRxdrqJs888yyV7Cg+a5WBLougabO8WibetY3t20d54okn1Dkj+1ihMyswZ9SvjH2KRCz20KZFSKYG+RyDfd2s57L4QgEGxkfpGRngr772k7clyp38upvL59UXK3WRsF4EjyEabqupbqcigZXDUQ5/zXEJGab6gMjB77l2ZXkNZjjk3aK3RiVykMrjdRAPsuRW3YhlEQ4JUsEbX3Vm7mrD7rikApKIZJDL5dSiJR5PKFe3psnP4/GVRI4rjy0+B8E3K6xHwFPuyH5EHcaCyKg3rstoVayyHKo1P//0hS+xPZXi0OR2lhYu0t0bY/rCDDfeuJ+mzyY5OobTO0gpEMWnSSaDR2DtuMbl8TujtI4hrjNy6uxhrjOqtgpEJ0/AG1ep5Jzr5rkOi0peCFWkt3Y18vtK0fM6O+9VltekJXsE+V1cwbR7hV2EAXJXjRgJyrkm3/3mj6nmhQcjRVT2DYGt58K7TSjYom3h9wUUidSv1YjHbe68cz9uLceV4+cICCTTclnfXKPpWrzvnyXo69nBqVPL9PTtZTNXVWjzyb27eOapp4iHI/SkMzQrNbpSKaU+EoyZEzApNXVOnl2h1gxTabcIh02cquxLQrhGUGUnC6lXCorriupmjRQO+/r66R/oIzooyhMfZjxKRkBv0TCbuSKVhqMKw+jo6HVcue73qXAVx3IJBSK06m3MQIjVawv86C/+golMkN1DUSXbdZJ+WhGTot0i1AiQaMd44cmXefH5NxQd9qE/+feMj4+rQ16ee9HQy+u/MTeDEYvgD5lIOJMUB63WUq7/cDRKS4xSUrjlZw6FcBJpjIbN8qlzPPn3j6I16vT39bLvnt1khvoJxhPk1gsKVGflqkQl49iv4cYCrK0skRbH/ewq/lCYvXfcxYocoutZRnfsYXFhA1Oz6UlHOPnGKwz1meyeiJCIV8nlFuju78eMBSm1q7QN6Zg0JRPWhb0m2ApbMuIlSrebdHIbhj7sLX8FbSMxvtVNlWr3s6dO84XHf8jNH36EV9fmCWzv5fzqNOOhni3PisXa9CxJI4yBj4WYxVypSsMX5N59N1F+4y3qZy/w2ZH9JASf06hiYTNTr3F+Y5O62U8tGOTs2iqldo1U0MeDhw9SXi2qLjEeDtGqVejrTnPH4cMMpHT8vXEKlTL+9RKj8YyKxb26OMv+nbtpVeosLi3jhgL0TYxjNUtEaw3Mlo9cwMdCo0p7UxhzKKls2oyrDi3WFSA1HCYz2otPD6sC0doo8/Onn+f4yTNousvNh/YzMjZGpVHHcqVzkEuoTjQUwI1EaGgBZudWOf/WBVbmVqk2dGxNvFO62s0KTkM64JcvzFKrF/m93/sMu3YP0d0bJV9Ywy5bVAWTr/mZmV6gK93N95/4IfWNEru2pRjtD5KMRwjHR5hZrPDDH72gzgl1Plpeyp28Ty1VILzxkpzfEmEsAWRmtcr4yCDL62vqUhPr7WJ45zh/+63n39ZBvPWPbrVWu076VLda0fILv0gm0xJDqDDZfsqlsjI6GcInCoWUnFTtK1yXcq2qlm/KxSu3ekU8baoqJoVElsad+ZdQTiXPOLR1w1fjFt8WyK/ZIhlKeIHcKuzdcy+rEZdfdiGSBezRY6+PbrYWuG9XASnPgV9yoj2elNxSJJNAup7yhsP3vvxl9vWkuX3fhEJWbJazzF6e5sCBSVq6Q3rbOHWx8ZuiSNGwrdZ1yJ4K25HQICUr/oV0TJnnJJhGOdDll/MookoGK4Rbvzeqk9+1A/1TiyPZWQjcr4Mp0f1ey9+2rxfPjnJKdREKvyKuczHSeWgUeX3UW8BxlSP0J0/8nOlLy+iCD3cNtUzrQAs7+wxF3rVExSsY8ho37B3k0MFtdHfL2KuNr+4QbJnMnJ/lqad/Tr5S49b3weHD9+BqUaKJAfCZ6o1uWJJlUeDNo6/TFU8qSJksYgV7XW1V0UzZFXRTbZisrNapGAbDO3Zx/Nh5KhXhZvmpizS0WSYW1JUCrV6tqWIzMbINI6JRc0oqTH5kUBzHOqVCEcfvJ9Tbq7qHzntCNOHC1Gk2K0TCMdqSwdFyqNVabKzl+Pzv/zF7DJv37hlickea0FCU4HA3G1ad3HyWgegg33/8J1yeWsaIJPjw739Wae/ltRNEQyweV4j7an5DyZ/V+0CEA5IH0BIgYpVYIq4+Q4JikVtmJBbFF07QyBd59cmfMH32HLt27eDmW29iYCSI65ds6yB15UQucP71k3LdxQ0YkDB5+aUXuH3nbgK5KqFYjL5dO3ntwgUFlYyk+rh4/irdXTG2jfaR31imXVulJ92mp7vN8vI1jGCYQDhAqjdFVXYb0SCRmEmllsdvxtC0JI6WIhodJhEbhFZMjUtEBOK0SmhWRY11z7yxyp984Wvsff8HeGllFn1HD4GeGI1AkEq+wM6RbYQdHwtXZygJJdrvY7VWxQr4eeSh97D44jEuPvMCv2OM0xOSAaTFWinPsuawJp8VI6aGnqcXFlUE61Aqyq27x1mcW1f8KcMnAm3BS+ikEwl6o2F0yU4w/PQ4BmHLpSzuZ5rq36rph1hvIhHKVpOwTydtaURkdBXXqZgOQRF12Aa2P4xPC+DqNtEek5Hd3UR7BciY8ArEeonnfvoil6dmkDOzv7ub2+++i3qroVzswmZTU41whHy1zslzl7k6s0TbEme7IKfEXCtBXmKE1iiUKtSaFq2yD39YJ5Qy+N9+51MMbu/jyuxlko5EJ9hEwnHlT5Ix06uvHmH13LP8+sc/SIA6kVCCoyfm+cbjL5AteQrSDudNzl51zkQEKuppl0QpF3A0lVsSrdfZt2unUubNry9Rd9sM7Rrn75858bbI0XPfcsUFKgeNHPryp1Iuq8M+JAE1WzN2b5zSplqqEA16hrHODyMji1KljCSpyU8ioyg5OMXIEgmHlfRTWh75etmey6I3KgjjrZAguQnLY8iSVbhQQYXn8G77qlORsU69odK4ZE4v7CAZ46guQW7OrRZdma7rt3u1IBZ4mkD+1AjGp7b4taqor1qszrd54dv/xF1jfbQ3l9BCOonBATaXFvH7XfKNMve8/2H0wTE2HPFSbLGYOql6ohC3HfWYnUwMNRaSEZn87Arc1vE6yPLY+306nZI4bkWu2um+5HBXgUxbjyvFQOSa1+WwPs9wp9hVYioUYYAZUcoteSUFttXRNxsiJ25qPP7oE5RzNk5dx/SHsRxvXCg/i7ek8nK6qUvHleOBe2/g8KHtGIGmgtbJTV6vw+rlZb79j9/DDKZYz5fp3lfmYx/7KDFRknR1Uau3WVzZIO6GFb74/OmzVIsl4qGIUgr5pBvVPLVHOJ5gM9cgER8gPbmb9MgEc0s1vi+myEIJR1hEdk3dVOXDIEqRUDxJKC5pZybxpIah+ZgYGqNdqStTW0aiOye2U61VVUfVle5Sz1WlUpLrBV2ZHnLZErbrY3OzwMLyBp/53J/QU9vgo7fu5PDOfuJRHyMTY5jDGQxHXOwR/vKv/o5c3VUqtk/9x/9dEYyr9ZqCwkn6mjyXwaCPtcUlNMsmYgRxJMCl2UR3hQ3kpyrUgKChEv5kt2SE4ji1mjJS9SQTKo2u0igT0StqD2BpugLuSWG+dvYy186tYPsDDO3Zztkzp5h+8zg39I6qG39N18js3E24f4jL1xaZnV5gcs8uJvfs4OjLL3H1wjHe966bGewPUClvqCW4GfLTP9zPtYUZegcydPWmWCossbxcJt21k8Hh/SRTwzRqNoYbxqoWVfKd7ERKJUE4GMxczvONZ56n3j/AmUaR7sN7seOC/KgQChhU8yViRpBwwGTH2DbK+Hj2yAsYkSB9sSTZ01NUplZ4ZD3AtkwSrVZS0t95q0k1GlPO3rVGk8ur65L5xeRgLxM9SeaWCqo7dtoSiGQTDYpbvE7GiFEOwGJ2jR5fiEQgyLoga3RbLctlbFhpNAlGZDzdJt80GYj2E3MdKkaDSqBOt+4nXm9Ia67w15V2jf2HdvKrn3gfXUM9OP4Ivmqb6lKWF559idnFFeXxqldaxJIJkt0Z5Q+ribIzEMA1IkxdnWV1vahClWyfvJd9+FsFwrEIB28+qP7/6bMXeP3Yce7r2UvNblB2qgztHeUjn3yEV954jdGJcZVBsbmRUwFoY6M71HvvzE8e5a7bDtKbSXLs2Fm+++M3WcyKRFKoElvSeNelp6dHnTtt4d1v/XHVWFmnXW/Q52rEQ6by5gircKNSIBAN8fhb196G2jj6JbeTSyAHjoxu1E1WwmVkXr7lvpMuQhaz7UYL/9YNWPYBshmXKi37CkVIFD/DFqBPxkMCjVK3+a1xivyc8lhBufm1Pf6HdAkCmOrMxpXhq+mhuWVsJEVAoSy2ZLQKiia4bNtWW3xRK0nBkgNPlr0qpS4cvj5iEqNYMplUBUIO5bNvZTn70x/w4PY+CrOXMJJxwsMjlDdWMYM+mlqb3bfdRnjbTjVisu0mVrN5PXKyM9qR31WNvLac4B1lV6cj8Mxw/2uBUNLgkDeK6/B7lIFODIdbMiX1mAEvH1o9ps9TZnVeJwHvuboIA7yDR55nKbxK4yy7Isfk+GunOX70PG7Tf33EJAVIZIIK9y1pebpOvLLJyHgX73z/7XQPRNUoypElf91H0NaYO3eV733juxjBOOevzOCGLXbtGWPfTbt48N33K6lgveEo/0JA07hw9pyiZ8bMEI5IeSWpN+Ci+SR0yqUhWGLCpCbGGdp3M645ys9eOsMrrxzBDNjY4o51hEjqoymqtliMaG8X0ZRJyLTp7+6lJ5GiUSyTjMbZMblLpXqJOMJjfOH5YZoNonJDrtSVGXB5eV0hsv/yv/4Pfv7WZfoHgox2+7htoId9gRiDWpDo9i527dhHdqPGl7/xPfKOjhOK8Nv/+bcIRyLqcaWDEGCldM+CeQ60HOxSjXQ0xkY+p1z3pl1URVw6CDH/yQjOy/m2iOsGIbnACBKhXpH9L4bWUko5Yfm3my56EyorOU6fvIo/Hic50qtUWU89+k+MhSS+1SY+3M+Be+9lNlfiJ8+9jO6a3HL4dmYXFjl38iROPU9X0uGh+w8Qj3q7p2IpR19/hpWVBUJhk7HJbZRoUiz6SCS3kekbw28KHqZCu1jDLuap53OUCnVW18vUWxqW4/DNn75EcNceLrt1wrsH6ZkcY325otANO8a3c/n8BXVObBsb44UX3iTWGyXZFaFdqlKYWmf90jJ311rs6e/FrEgH5lLQNCpGGNevM5vNM5crEIoGmezrZigcYG6zrjLb6+Ui0ZBBb6ZLcZ2jbR95n816rcRILE1UN5lrFEi4PpX9vVopUrPbKudAIr8XBG7nj9ETCFJwqmw08/T5TfqUF6BJrlrDDTi8+1138Ruf/CDRTBhbCM7FJhvTS7z2whGWN7K0bI1qS2Pq2oxycEsGuJyZqxsbKgRIt3SVL6GZMeqaeCFcQvUc8VScWDJG02qTK1YolqscjA3iDwdY2FxWi+q9Nx9Qvp92QPxUEhvQpqZoFIZK3Bx0YWbqHK5TJxzP8NKJGSx/F0GfJ3OVS6so5TLdGW/q4d9aQKhq4agoV7dlkWnILkIumwZa0I9t6qwXc/x4NveLAnH+yN+5HYWSOojbnu9B3tSiApKDStocKQLKFOZKRrssX0VqKbd6vxdRKSqcrQWxMtTJWKjZJBYX1YQ3dpHTUg45dfOXjqXp7Q7ULyQjq4A4sWUhal2XzypekGSXNxuY/oh6HPka6U7ka+T7SxsvB6jM3ORDLE+SLBJFsicF6HqBqDXUz/Szn1ykduU0948kFfjMDoVYbjlUC2sMD/dSdy16d+0ktmOSkhHDFlSCOICDIa8zUMthb0mv4IOml6lwHb2xBe/7/xWIrd1MB6SnnNFys9iSAHumO7kBeLgrhdyQMY3ymXjuag9I2KbliK9AJxqJqM5CfW/pxISn5ZqszuX43reeUlA22rpn6FHdmDcyVAW2bTFSXeLmu/ZyxztvIpA0aMkNSA9hNsP4BD1eqfKDxx5nbSMn5mb8/j7y5SW6Bkx+49OfUPkKVlunVsnh92nMz1xjZX5R/RzyXgGDYEhUMCWVolYQ6WrvKHpXhMz4XmL9t1BoSJTlOQqbcyyt5MnmmmjVhsJm+MIBzO44ZlhXASyTk5PqINI1H7t37SZg+PHL0norfEn2XqrTCsjc30+92mRjPUcxX+HSxas8+eQzvHF5nsaAS3TY4FAsxX2tNOmZInk9T3dmgFrDx7m5VabyZQ6/4x188nc+5GFThM4bDBKJRtWYqdouq8B4J18haobkaaZqt0j668r4J52DdOKaOKelKMuSsNagvZHDLpTYXFlmbmGWnRM76B0cUibyUrHKsReOErR8NF0/O248QKg3qYJlfvbtxwmXWgRNH3oiwoH776cZjPDsC0eIRlLUWz6ef+kN+jM9BDVLhfPEI03iMY1UIqLm4729aTEHs7qyQLK/G18mxfDIfpLJYRHQ4+oWjXqR2kaWxtqa2oWsLVd49Y0p5lcKRHv8vDW3wvAd9zDtNtn3S/dweuEybTfOyNCQer/OXbtGIZtXpq3AKvQOJdmxe4iQL8CZF0+zMbNJZO0SNw4NMmYGGe8bpO4LsFiqsVIqc2Z2nvVag1Qyzv7BPrp1h2t5UQh6SBHZXQo3TQpEUvOzbtfYaJQZCCcI6wbXmgV6tRjhQJDVRpmaa5MQw1vLZbm2Qcw06MIg36qRt+oMGTFifpMyDuulIuFokPc+eAef+ujDhNMB7ERA7R8Wzk9z7LXjFMpVquJbcYKsCNo8Fae7r5d0TzelaomjR1+jtFpQSiZbC6qRWR2HtFVVRW9weAjLddnIFrhwaYr+oT4SqYRhjxtwAAAgAElEQVQywEXTMfYePKCI1UHJjDAkbTGgioTIXWUfkWnrTE+dpVReZ3B8O6+emaahJzDL63jHrEYiniDd5Y1FNV1TS2r5o8sIOmDia7t0S8iQeNMCOoIs1MIGxVad702vvW1JferrrmfaclUmqWIrBU2qzbparKlvILA5OXhEZy9+dp8X3dnJZZbRkbh4QyFDLUGchqWkgJJdLax32+8xmORD0qG3yt9JmyNMI+lE5EPnAQJlfOPtIyyrpezfctOVw1/ypuWGLOlPaowhiWXhCFXh/AiPZitnQp4gtZxpCUOpiimafuEQtYPUKi5f+dJX6bbK3D6cxmjVCPYMcXZFbksz7N42ombnQ7smCe/exSIuZUXjlGWtrUYn7WpDQfVkKSIHgCkxf7pOsVKj1bYIJwQv0saVFwCf2tnI71OsFnD9srOQwiLjNhlTBJWd3rY9s6LCR6tluFeENM3bXah9TNvzXMi7p9YUyFbwegcj/0app2qQXcvz6vNHWZ3P4rMNxd5vBRvobghTSKNS5NpVcOqE8ue59333cuDuG4j0pPGZaRxNxkMlwjLyqNSYP3OWl558ipgewD/Qy1J+k4kb93PHfXerIiD8pMLaIhFRnywuMDU1raTLMs6SLAk5IFuGS8Nt0axV2DkyyshIQu0PJIQ+NnQDdmiQUjtIq9omv5Ll2Oun2Fzb4Pbbb2R1bZrVzVUVqtTfP6Be24mJHd5+S/wwPlsp3WQuvLmxoZ7HWDSOXbcpFsvMzy5Tq7co5sscP36Sl4+8wYXKIsmxJHcPjnCfniC1UmAxqUGxSWE5x1q9xZVakY/81qd45wfvUEtore0w0NuH3ZSAIgNbb6oEsWKhQn+6Cyu3CrUiZkyAh178paapRRutSgWjUMMSzELRx6mzs5y8cJHNYo5YsMbt+/Yz0dPL6y+9oAB/6aEejESYBx96ELfpMn1xhjdfe4NULE0t5FIKaLz7o5/k6OkrVEoW3bE0R559iVQoRlAMrwHxKLkkk3H6hpO0tCbTswXmpoQR1M3ObonjLhI/tJfRg7ejRZOSKUbQqqBvbuJeWWOzbXNhOcuRk5c5cfIqhZyobnrZaLQomwbxnaNERvsVQvxca1Plhkto0W37D2K0HL77zcdw3ICCDT7ywQ/x7W98i7CYb5stAleusmtgmHfeehdD3b3k61XOTl/m3GKWM1cvUrbr9HQlGYjGGYolWS6uKfVgSECDItVuS5Kc+E4E0aNOFe/iZm/t5Gwhxfpo+G1s3UbXbAxB38jn3fQmE4KekQtkUIp7RA78GnbLJejTuPu2vXz84+9SprygL01lLculty5w8q3TbArjzOcSsps4wRBlce+Pb+edv/KIcmaff+MUj3/zcVYW1gm4Jq2qpXwkuiYLP13h7xu6y2JuXeV+pIIRenszzFybY3LPmNpNyfvasoOY8loKhUAu3YLtF4l708+VM+doFiuMj23j2NlTNJDuUy7fgvSRfAyDZEqmHxZtiS2Q2GHTFM0h4bpFtC17Ob/CjZuSnCWfTQlV8wd5bP5tBeLca19UF1b5sMntWpnfdF0tnUW1IW9uuWnKASeeiJakYGmC/Zbi4f17NfKQLYxw6GXRZLtqjyD51bpIHDVLjX2UWWNrFq/GVGqqKKM/+VoP++1FenrBQ0rxJDPdrRuv6xOljc+jEIrsQN0obLSosGmkmMjPKZA8z9Rmt0UNY2EEfcpwFAykmb22xqN//02GjTY390R56elnuPcDD3Ne5oW1dXpiYSrFLLfcdy8Dh25lRXYmhq4OVYkDld9PBdOLrFXgg6KmkhGCSB/FZS3Lc3Vb1NSIxe9oqkBI1yXgr3q7fn0eKD+jjOCaLaEqeuoldZiooiwKJ1l6bVFqr3cXIhxwqYtscysMqRPKJJ1Mfb3C8z976f/l6j2A7DrPM83n3JxT9+0cgAYamQgEQJAUc5YlipRkmZaTLGvH3nHYsdfeKq/t2pmxx7M7W7s7tfbI46ixPbJlyaISJZJiAomcc+6c+97uvjmHc7a+73ST9DYLhQLYAO4995z//7/ve9/nZXpsHrf20336QDU81Q83CIk8lDNDtZIlVpni4Cf28vALD+HriOIKJ6mbPtotCTQxsIolqktLvP6Nb9mo4qEeqobJ5vt2snnHNtwOSfdzUi1kNZZ1eTnF+MS4bnyylQUUS97CCLppO6X91WJTTw8DgzEK1RJGsAdnfBPuxBba3jhW24nPFWQ1VeDHb7xFrVbghRcew+kVyJldUW206PL5HNFoWNEEUmEuLy3rQaGrq1v7zem5ZZZTab0P4rFOJiemWVpIce3yDX507TjNYJvn9u9jpNCgp9Qm6xINfYV2qUlJkC+ZZb702/+G+5/ZQywc0cOB1+WmIshxlxt3QO94ddpa0uosrWGU83g9tfWJoC3HFlOTwB5duQY3rk1x9doMUzOrev80zDrO+hIvPvk4Zr5IcS3Nnn27tHKaSS9w8OBBitkya4urjN0eJ+QNs1IvMrR/L/VghNdPnCUUTjJ1Z4KAP6AzD3lO88UcTbNhUw28UBNfpxXWDAFXI0N/pMnLLz3FA888gTOcwHJ68FhNHKUM9dQKpYkiY+lVjl6+yaXb0+RydfyekJJp16o1Cg4Hs5U8VsTPp77wWYp+k2I2x+pSStKslMc1NTZBQGTirbbOIybu3tPku8zqKsMe2NU7zEi8m8LSiqh7sTwu1vBy9fZNKq0avYIJ9/roDUdZLaxoZSgeBqvtUkxMIBDCMETE8hGmXtcv0dA3HIpuabhMnF45pJn2BiGoddZ5aeuqRK0+XeKvBqNto9KfePQA/+pffYFgRECcDYrLGa6ducTNm7cp1hsaInRo73Z8iQ7uplbo23Uf3VtGWVrLsDS7yvjdcdKLq+RW8pSyklZo4LeayuqS56ZmtFXJ996JYxhWkM5kgunpSfbt38X2HVs1XsAQ4YJ4yORgviFnF/Vj0eDetZu4mjJzS3D17i2FREqehcxLhQHmD7h1g5AlpSXPsSisXE78lgO/bhByTaTb0MDZLON2CAtaMDABvja58FEFcfXYVz+E9cmLkMVaWkaCsrZRc5adV+31attGHIjVakN7shtDZdnZvSIAbje1V+/3+nQ4XatUdUeTZLeN7AN5cmRAq54Kj72wbwxv7WAh24UpG4pWFbJgrpvyTEdD3rvecAGXRzcKhQYKsnqd4LoRGmLPP2KYlrSwRP4pOIwYly7c4q0fvke3o8ah3gi1/CrxkW2cm16mVcwxmAyTW5lh2/497Hr6WVbdQRxtQwewYuRaWlzgyqXL5DJZdZqnV1fwhwJs3b6VbbtGNTdY6LJur1970rLx9Xf1aPUh+2Hb7rt82KqyFzvZIO0KQnZJUXzZNFj5XjvKdOO6SQtQPie3L6StPztzw+arSDXWzNWVhbOWKpBNFaAhOIIWDWcJp+nHY/i16mo3itTKGXpaqzz8+H4OP7JXWzltf5i2V5Q/bdwtk7bgtTNZ3nn1u5iS25uM0rtlmEyjwuFHHsYtqg25AZsyu6qxuLioTs5EPK4HDUFfZ/M5/BKH2qhiNBvs2bKVWMJlZ417YzRE1hwfJJDopWWIWCFCdq3Kq9/+AbOzQojt4IGHDjOwabO2FEW4IAIGuTe1MsvnFFKWTCaZnZ3lyJEj2oKanZxkeTnNyOZtOB1enXMYbYPcQpq/f/u7XJ2boDPoYNQXogcvA4kk7qaU4Q7G5mZYrJV48uVP8/yXX1BRxXDfgJ5+K4Ui0WCYci2H1x/BJb1zOd1KhVvK4DPtAK6miCsadbL5vEqxI+F+/uovv878zJqG5jbqVSyrxua4wd7RLYS9bmIBL5FwgGqjwuzqslZFTjwM9AySmk9pNVhotNQT8vrZc0xnc3i8IfwSRBTw6gykWK2QKRZIC/pa/CDhMNmWxUqqoOmIvQmPDrB/+ctfpKszabd/hQhQLVBbXWJtfoWxO2WOXrrExbFpVvLyfIeJheNkqylNBiyZAiEtUDKbJPu68QU8rKyu2q1ppzj0W0qtDbiCdMYT5NYyyqxytC3tGPQmfWyKJkniZeHOuLKFOnq6mSo3mZ6b1RlJVzyC2zIJuT0MD/Rw954krUmrz8TrD+Fyy/u1D5fypdX1OozOaEpsktCNJY2yhVu8KS0LjyVVt9boNkixLRuMqc+427Sl661mhScef5Bf+ZVfQASVdXON6kqeU+8eZ2FhmVylQqQjwk9+8SXWShUy9RZDO/bQ9gQ4ee4S75++rtyxSDBCWxLx0hlyq2sYmVUMj4tNo1tpC3rG6+b0ubNMpRoq489kV/iJTz1LPBHB5/NQt3K69jndAtozcHl8tEyT7I1Fxm/cJurx09PdzdV7t9WuZ2kXwmZfJjpEaSc5MgL7dKu0Vt6nYGL8tSbhlkOTB+MhDyGXpe3cpumi4fDzn+9+jMV0+8xfWbIYqCpp/VJrf1oURusPoPxaOU0iRayLqabxoUvPRk3IQyV8oLY+vPK9tXpDlSXC+gkG5IH+KF1OkRoyu1DSqDxMtolMFj6pIsR2L1WJLHxC+5QsbG05GXWVccpJPhGK6CJQK1d0mK4tL3FtC3/E47EH1pWWllrCjhL7mGEGeP/oWc4du0q3UWNXpwePo0nHtt28c+MetbUqe0a78ZDRU9ehn3iJgrcDo+nU0vhvvvY1zp47S7la1Rt60+AmrbxWsyv4Ix7Sa8vct38XEW+YQ4eOcOLqBdXJP3DgICEJpxdDoVtkuvb13piv2PLchrbsVHWlpyC7PScVhJyGxTUpbTbbB+LB7RP6rrGubLJbcHLC8jn8yuaX1tKPX3uXteU8hWwJPDWMto+QJ0JD/CwC5jErdNcyHDqwjUMPbic2nJToMlr+kOr/qdax8kVK8wucfftdCstpkiM9PPLcUzR9LuXpy10j0k5RislMKp1KaepZ37rs1N10UpYQKZ+0wBpk5uc5uH0Xyd4Q3liAXLmFI5yg7QkRiHbiTQ5iuSI0ah7OnrnGj996WxiweIMeHn70EZ544gnNXshmc3R0dHDt2jU6O5O89tprPPfcc9y5c4dPfOITWO028XBQE9ZkDjI/t8S5cxeJiGSwVOPO0jR/+vW/wuEwcTfb+EyLLe44PhE8SDnvsJhbS5Mc6uV//ZPfp6erm75kty50zralaptiLkW0o0eeEo2O9DfLFFNzhCwHa7msmrfWitJyCrJ5dCtO/yD/7g/+A8szaag18Tqa9HdHOTTSS2csTLGYozMeoSMSYGl2lvncKn1Dg3Qlerh3a4x206JeadL2xegcGSVVrzOxuMzqaga/ZaivQpMP/X66Boc1HnVmaYkPLlxlWkKF0ouaef3kU/fz7//Db+MNCPnYh0/uuUqRYjrFysIi9+7M8K0fXGBWZKqKo2jjNN309/UzV5jSdmgk0UU6l2Mtm9HDZFgGtb09DG/bgjsS5O1j72tFHfNG6E12MT0poLqixGGv01Rd9Pkj9HkjOCoNlTWLmunGaoF6uUJvRwIJBpWzjzwnuwb6WMtmyeSL1EwZrPqwnG5N21Spt84qN5JORPPjwHIIyE8ITy28ZotOr5/nD+xjU1dcOx5uYRQJ060lzDiR6kvlrtuKnuh33bebeG8HTRqUUlJBSI56mUs3brD/4YN85qc/zcLyKjfvTTG6cx/ZQoVXX3uTtaZPZ3BBIUTI52K2iYfCxBp1Lly6oPMK8ceIb2w1u8a3372uC3ss7uPFz7ygr002iJozr450h0fmqS4lSzfbJpd/cIJ6rqT8rr6eHq0eJhfnseRiGNJuTRIK+/RwLO1/t+HB7fWo2ddnOQjUWgTqFkFjjS+98hIDnQnG7tzl3uQy2YrJ7168+1EFcenonyhoWpEP6wuTDuQECmfZA+UNGap6Ico17edugLNEnSHuUrfZxis8IQHMyaBZKgXLVIKzRwZ2wsAXntM6/E9dvW3bQ7DBc5Keu7RPSm0bey1/RspmGQ7KglppSqlm6Q8pYa1mm7ZsUDo8danyaeNUactaBUUh0ZziMhYzmJe33zrB5RN36PO12RQ06euN4xnYxAdj06xOF+mNWfQm6nhDsPvR51hqBsllasxOz3Lq7BniXZ0spJYJRsJM3Z7kF37+58kWV7hy4zxLq7PsP3gf3Y4QS7NLGF1Rdh4+wMjgMEPRTppykrfs9ysGP9lAhUzZFOmeYfshRDq80XbT0tkQDK8wriw9ZdgocWlv2RWHnYFhzzVEyeQxfDRrJiFvjB+++gapxSzRQAxZFyfuzusMQuuNdhWzXSJZyLJntJf79gywac8wRn+SRiwCzghGrYFRLHPv3HnGL12hlsmRGIjw6HNP0/JLwIxht1pMlOKaLxRZW11VsqR4ETSoqW4jvSuNCmajTmFxib5QlIHNSToFUyGufYcbw+fHEgluchAj0ofT0UGj7uH9909w9twZKnXx2Rh88pOf5IEHDus9J/fl+NgE6XSGyYlJtm/fztLyMvv372NqYpwHD+9TvEi5VCe1vMa9exP4PD7a9TrVVoPTF89x7NRJpQaI6qmrLQlxAv2QKFcXuUKG3t4efv3f/hpD/YN0xuJ261SwIJUazXIWy+VXHEJIDJsrC6xMj1HKVdUk5w4H6ejvoXt4gFq7hc/by7//vT9k4todQpZJT9jJrtE+NnUk9YQn7UfJg6ZSwdNqkxjq5da9e5qnImmKzaqwt2Ai3+TMnXlM4TLF4/QEowxHE3QFvVTKBZayeRbEnOb0UHO4qCEHEz+OZpGBvhC//ltfZnhXL86gVNUeHMUSxaUUM1MLXLs1zZnzN0ivNalIe0KefxHu10ztCGT9IvQwKRSr2uaRf392dgbDYarfQ1RlMwvz1K02LslAqVtaZZbzRQ7u3Ue72WJxbp7+sFNPs53ekB4yaoZJpl7m0myaiEcksREBwIBbxMpttoajugksZ3NUZHGR/GmRj68bRm1m3EcbhEeP0oLANzXDIuZy0uHy8MBQF0GjxqZN/QwOd9HZFcHpbOv9KyIb0yEKzjYOQQy5gkT7+pS+66i2uX72Mg6Hm3/+wQ/41f/5Nxjc3ktmVeZa1xjq30qr5eCfvvVdKt4IQZnHtlsEPC46YxEeOHiAzMRtpmdm9CAoPho5REkL8p/ePE6plNfM9SeefJRwOMDc3DRLrQbVpqUbYkWwEO4AY1Oz3Dh6mYjbRyIQwifroM+tG4TMT6Qq6uvv0c0PkZeL0KhliySkIyGqu7DQZZoG23sbfOmVF3HUasxMzjE5vcpKyeTXzt35WIvp+J9ZG34DOb5Lv19O7mIbF5mh7eBdL99k0VfH5Tq4bj3HQTT7gmjyCAJCcBsyTBH8gPxoNfFYAtGzg4VkobdVTU4cqtIRX4S9KMqXfMQV4XH+/6B/siHVrKq2l6TdI7OAarGsC5TMOuRFahiR/H0yOPZ6tVfZNusajiJExHrNxQ9/8C5jl+fp85lsjcu/3WDw8IO8cf02q5M1wq4cWwdgx55BZootVtoxjp28RigSIVsq6GBaXLzi+bh+7hohf4BPvfwcy6szmM6ags9qdxZITS3Rd2g3m/btoqcjSZ8/iiU4C48t+/3Qke32UKkWtVL4EHK4gc6Q1Cfs+Y3tUTHWI2BNYYfpdRP5omyO4h+RqqwlpXUDAs4wP/zum6TmM2weHKG7N8yZE5dwtFx6upEWk7hK46trbO4JMCKu4v2bCezchGtQ8hviuBrihagzffkKJ9/4Md62RSTp5ZFnn9INQnT8HkkfFHkmHiWainJFFGZy46saru2mo7OTlbU0tVKBiYtX2D8ySjjho2Ogk86ebv17kMMDFoVAHEd8mGh0M04jQa1u8vbb73Dh6gVtu0gb7aWXXuLA/v1aVZVLNd5++wMbLRAM6n0jrupKpchjDx/UhMJgMKYs/UKhhNvro2m0qJWqrCynSK9luHb3DvemJlTrXq2X9UDhkYWpVmLffbv4zd/9VaW09nV26fv1GE7G794jIP1tTwjpECYjEW6fO8HK1D1CiT66RH0zNKAO3oollFTwNkL80e/9O9ITM3R5HBza1kdnWPLVE/hjUZqaPGZglMp4ag0KVpNCtaIyXRlAipJF5kkfTKeZKghy32Ig3kXCNBjyhjCcdZpei7VKnflSlarLT93lpmYJYEFK8wy/9KUX+fQXnqIdbqu6xVeB8uISUzfHOHthjA8uTbKSl4CpFg2XAE9kmubEZ4lHqY5zS7eaDdOprAbM3L//gKp2sopykQAqn5KPR7Zu0c3j9tWbWuVLZ1VarfLcykbT36gy1NWr8zxJdctYDdaaZeYqJnG3j7jTjU86rm6oO0w2SQvN72dycZGqbFgBvyK+JdNAzLtajX8sDEescpbE94lbW07whkGn28eeLZtZnJ+kIxlmYLCD4c099PYliEkOtOQGOSvUBdDtkuc0SmLTAIuFBcxinbX5FIl4kqOnTvHTX/oZ6laJ9OIKE/dm6U0McPvGGMVSjbyEQYldyWzq7GPzcB993UmcDfGSSFqnQ59B6ULILLZg2mj4QMBDKrVgD5fNFuMVL4vpDDOpLGsVoREEGZ+e5/q5GyT8IYIOG3LqCQeYXVmmlK/g9jgZHOzXBDuQA7KFpyXiIgu3y4G7aRI1HbhLDb7w7DCPHtxBbinF0nyaxeUyqXyLX7k48dEGcf3Yn1myCcjpTBZ2kQRId1fCf9qyG6yH2tg98AZ1s63sER26igHF6Sbg9RGW00JDSrUapsimBJkgN4zbhdeyF3z9ANeHSDJMVJW8S/pkdiWhml0Z3Eqvfp31JAuNxnzKhrLOMVIvgc+nHgjZYLyW/WdFCy/9fEGDyKIp5Flp30vaXaPuoJB18K1vvE5qVYaIJRxGkY7OMI89+TQ/fvt9Uhn79NA90MGBh+7nG9//Z2LdSRYKRSKGB2++it/tJjTYzfW1WfwFg9TMHHO5FA89eoBtQ730xSJcffU9cmtpNj+7m849wuXfSY9vEK/hw+P3kJPcWJebUDikOG8bJW7HmKqWf91op3jvekMHr+rMXg92kl+X60WlsQqd1S84YjlVCZiwukrEEcfMO3jrR++xuJJi+33b6U9EOSbhO20vQZlfCIbCrOFcmEZC+kb6wgwNhhnZ0UvXlm4anf16Mxstg0I6z5uvvU5mJUOyO84nHn5YN2CpOkU0YLZaeJpOcpUSC7lVqu2WzqKqYqoMhSXWmragKQo1vvrV7/Hs00/yYLdBf6hMvNtNR18ndVeQuhHB6QtiuDyYnhjhvlHa7jhly8O7H5zl9OmL2trp6IjzU198heVMCsP0kE9VuHLl2noIku2GDYd93H94G9u3jbK0vMDVaxcVmidDv96OIVU7SaUj949c71K5zMy9CZaWFvVeFAFGLpdloH+AP/rTP7DVZSKXjESpVMqMj4/Rk3CzvJSmr7ufWChGKV/UlkLLqOr1kfvTnjeJgdLF2O0K3/zaX5ObusULB7ezuzeClU8zUfNw+KFHaJVL+Kw2s7fv4Gw3KXqaCtBzNr3k8iZNd4SFUoVjs4tkGi3iXjf7BwYIVyq4cgWGB/uYTS/RDgWZK5eZr1SpSatCNgdnm2Snm//0v/8eXZ1RXA4XTsOimllh5e4sP/zWW1y5u8KqESfXchFAoJByGBSFoijFTA2kymORSqU1y9lwu7R1IR2Dbdu3q3v80pUr2nqU1pi0myfu3KVZa6iJzqg1lWLbHUvQ5/CxdaiXTGqeYqVE1emhIDHe8rpkDrkO31Q2mWmyKWITXG+MjdMwXBgiZpGKU4bKyiHbaJDbB01pkDfEhyLPrcw7aRJztNi5eZTLV65SM6v0dMfZNtDDUEeC7YODapIV9nTf5i6cIReRZJiQChBcHD9+jkg0TiQe1O5CX3cn2fk1jp64TK3pFX4pIZeXVrWASVlP60JgCAa87N27W2c0Ln913S4g94SN7tFDcdXuHMg9pmIGOaQ7ndRFYi8H4YbJ5NIyMwvLXL95m0tT0i0RRrasnzKzdZDJrjFbKBIKeOjr6dL2ltGWWS80nAEcrQZ+qaSsBlGzwVBHnJ98djcRl4vcSonl5RKzq0VWKy1+69L4x4xyJ/9CM6lrLXFymmqakOm/PGROQ6UPNtJ63ewmJyEpyWWDkNOAyDjlFO+XmQKmtpXk75IUJTGOyCITEdOUmGFysjDavXj5tZzC7XxnoZs2tMqQE3FEBt7rHgM7FMN+sGVh3GAUSbtrg6QqSqENH4C0YDaGtrVyFq9PzCV+XRjH767xve+8Q74oG59o1Uts37GJvfcd4J13PmBxuaDKgXytoO7qTsEv5FaJ9/VjCo46l2VmaoLO7g7i3Z00UmXMZpvrt2/w0IN72bd1E2GZo6TK3Jsep/fBEXoOjlIst7hvy0HMmvCKbQSJLPiavLeeXy0lp2R/iwJF5K8bORDSTttgO6kXRFPtXDg88rnIqVJuAq8mTsn/b7bydHp7mLuxxOnj58hVCuw5eB9b+rp4761TVMsWXpf/ww2iPTtDzOdkuCtIPGLR2xdkZNsAji0DKv8TrZnZgIW5RU4cP0UyFubg/QfV0azVm1R7zSb51YIOyrLNGi23QTEn+OkC/QMD5KslbQkUWm7efO8SY+OrfPbwdpVa9nY76OoOEE12U20HaQqi3S+nfD91Z4RI3xa8kSRN08fk1BIzs7NkCnnl7j/y+KNcuXiDydtzmm0heSTi3ZR7V8JzHnnsACMjw1y4cJbZ+UliMcG+WOzdfkAPE2fPnrWxMusCh4g3qAcY5SylVxQWKZ/P177zX9c5ZQJSXBdSGJItnVUZrcvhIeCT7BI7a8C0bDBiKVeglC/Q292trZXvf+sMM7evU0tN89TeUZKuhiLv01WDiclpujvidEYlL7qtOPycVWdhKU1HfIBMGUquAFdnF7mTK2D5fARcBv3xGD3i6M9m6YrLAhZntVImXa9TcDpYq1VV9FArZvjpV17g53/uZTySGii6RwN7sVUAACAASURBVKnWcyvMX7/H977xI67cSVHwJKk7AzglgU9k4zJfFCViS2SQTXJtO2tly45tOl+5Nz6u64H0wiVRb25hgUA0oiE1Qi2QQ0JHLK7ejKnbd5WC2xmKEq1bbB3qplbKUCqXyLehJK0Qlz0o3jCdbij1hiJOlZxevzv2LzcIzTaxxTUbeB55X05tTUnR7dE1ym/WEILM9v4Bxicm1K9Sa9UJOF1sGxii0+cjFvIS7gwS6vRz6NGDhDsClAoV5sdXuHDxOvsPHiLWGWJ4q7zuLMtj8/zwx6dYK4gd1EsiIPwpS9dRGQiHw35t98Rk2O524gzaqk9ZS+0Nzf4KOESFV9fKQn5e3zY0Phinm6YcErx+ak1LjZDffuM26ZW0DqOdLvt+zeezTGSzBHxuNg8NIQB/p8x1zBYuhw+XeM0aJUKNCptjAR45sJeRIT/SiltbKrKwlGchW2OxVOV/uzH90QZx/q3/R2cQer+4Xbh8ssxL8pAYnWxNvm4Q6xzxpoFWCVIiyelRJG3ys8/lUD6KTFvkxpBZRFNenNAvxUOx3lpSlZRPUsQcenLe2Cw28BiyDwkrXb6/XBYcuOPDrAWVyq5vMLK4yk1kt5JEWSXVhH2BpQrR3nyzSDQWwe3y4XKEOH9mjLfeOE21JujuJg5XgwceuJ9Eoov33ztFs9LW05Ar6OHa2HVCHWGaCJIigjcRxpMMMTZ+ix3JbraE4tLGJ7OWIZteJOQw2d7dxbbebnq6hnjn/Dk8mxIY/TGSQ8MM9o2oblvmJLIZ2vwkO2NDpK4fd0TrfS2Vm6RBrSfWKa5DFEtut+ZjtA3Bmjg1S7bVMkjEkhSKBSyrSszVyfl3rjB+Z4pCtcj2fTv5xIFdfPDeOeZm0jgNCRqSNlAVX7aki4HfqDLQE6KnO8jAUBeuXi+Jjg6lpcpAvGnC5NQsxfk5HdiKGiXstjHdoiabXU5TEvCflMcSaJJexW0ZdPb0sJJZwSPxoFWL61MlvvPGBbr8QZ4+sIVd/Q5Gup10dESw3AGMcJiwxEoGY0LTIZ2rkOgeIBYfAFdYyalyLs/kC6SW0ySiHdy6NqZqJeEtSX9cqik5VPQNdHD//fs5cfIDnE6TB44c1AH3cM8m9ZD86Eevc+jQIY4dO6ZudFGJ67XHYHVtlQ8++ECpwt988+/UZyGacu3lSiusWCDhabC4uEwwGCEUiVGpyALgwDCbunlm06tU80VVP127fIXzx25TzWXUL9Hlhf1bBggaJsVFkXCWdF5Wb0r1YdA/0IecJ4rVFqWmg9WGg0uzSyyWa9RcDga3bGbL9lESnRI0H9B/VxEXknEhCkQBWYZClJtNCqkVjv/gu3z2s09z8MAoETnNylxCKvJaibWZea6dv875y+PcWyxRw0O9VFCjqbR/Wg4J8/HQxEXJZbCytkrv0CAzi/MUy2X1ucSjMZ1ByOC1Z2iAsalJ2/tkWqqUSsbijF+/RVcwStDlIVJt0ZMI0qzm1Tg2vpgiVazhcAo37V9uEPKcD4QMfZZv3PuXFYRINT+M8dUuhb28OtwSbaYNFiF24G6UGYr5GYwGKRTzEAqyUiiTzRZxNGA4GmOkN8nNsavsPryL/+HXf4lgwq+y7RNHL3D85DndvF76/E/wyJOHqFdy3DhzkTffPce9ybSGAcndI63LkhFSw5rUMY1GFVM17Cb+iN1e2qCsfrhDGDZCSEQeIk7x+YUULTj+qnrO2qZBpSr3npdqvUEm49D7Rf4NqWoj0bDikW6llgl4pYLo1hmtjCEE4BlsmYRkCG6Y9Hlhd38XW7o7cUVtR24mXWJ5rcZypcV0Ns//O774MSf1yT9Xo5zQCEVFIJp1t0D4WqJWs6FzG8YzKf2K9SqlakX176Iikv6z5NDL1F12L2kJyRvVcHc5DUuQuA6QbTyGXCBxo2pLZT1VTS6ULJzyvXqB3DaRUP7dDXqrPMCiUNKQe0VvNPTvlRtCylwb1xGwU+XWMdhOs4bfL3MPN+2ml/ffvcLZUze1JdJolQhHvTz37DMsLWY5c/oy7rYDl8dJZ383bx1/m2BniGKtRG9nv/ZHtx7eTr2UJZwrsDckw7kVDIeTvZuGyM/OcGT3do0SPHP1DummyXStxHhxjcH7tvP8S5/SgXtTPBTSgxSfgAyb10OSZNAsFYSQa0UGKNdQzDGCV7cBfw4dbMnnIYltDbOqC1O1UqdSaeJ124lR0gpwVDycfesic1OLVFp1jjx2hPu29nL6+GVmRUHTdtAyqziMJs7VIo1yjtLqEpv7Ywz3J+nqitK/2UsoHsMfjdP2+Al2duANhclPTzM3OY1VrTPY2aO66sJalvlshlyzTnJkkIYhksoUPfFO8tW6tjdkCLtUbDFfTfDVf3wflzNCnDIv3Bfn4W1RBnqCuAW+tmUL0a5uzUGQHkehXFWVzsDAdmpWgJrPhb+nF6fbj7PtJLeapdmyHaaSeyGRqjdv3NaoTlGniFxSpBNOl8mzzz5FT08P9YKdWXL06FEOP3CYN994k7m5edssICKLekM3gDOnz2hV9u13/1FbA/LASxUbj8e4dOkivT7xozSYnl/goUcfV5SGtGXkmsgwOzU7j0tMkOUaJ95/n9T8Gi7LIuRysDY3TdAJR/bvI1ar4paNopJX3LzLY7CWW9V8lXCyh4Y3yNmxabq37cEZjhMIiJqwzDe+/33FWvuT3YzsuY++vkGyKxmWFxfoiMV0YRZD6t0z53BmVvnc555mavwyQ3099HX32alsPieZpQUWZ2ZZW6tQrLroH9qi165YL9JwOnjzg/NMzYp6yE8l4KRar7OayyAJCIJ6F0WOiC5U1OLz8vDjj3Li7BkVYTglSc3lplmp6mA17gngaltE63X6OqNsGe7m4OGD3FtI89YxiTQVYoAoyWxz6cazPBxxEolFuXLrNqbbpy0muUcc6+3rDWXgBgPN6XFoa9Nw+PFI4kmrwkDUy0AsxMT0FMgQPNaB0+Xn1pXbDIWjHBjdxPnr53j+5Wd55Rd/ilCHXw8Ib79+lJs3x0n29PDpl1+gf1MnpWyay8fOcPLiHUQkKC0mUf2lllLkjU7Ndm8L6NAU4Yy0uiTqzX7eBV2/desWuzPgcpNvlHWvuH3rtq53o6OjRKIRXE7xsXhUvioybcN0MDU9y/zEgl0tSaWCtD0jyqe7vrCgh/FwKEhEohtaMj8yCFTKxGXjCHnY0RljKOqnw+OkHRHzrUUu3yCVq7MoG0ShyNdnlz/aIM79+P9SBJCwYNoyVBZ2kLqQhZG+viDVajo+kDdUatR0E4mGwmoAk5Ok/CyGUVMS4nBo31yQ4JKwJYNE+Xvljcufl36inO6c8gc2aKUStyktK408dVKtFPR7VblUqehDK20oGzYnveCP0ufkBiq3pCwziMmgTxhHjaZWMT3xoB33WKpRKVucOz3G2J0lPA6hrlYY3baZPXvu48b1SW5cG8dst4h1xEkOJPnhe68TjAsP32R+IUXI7yPgbLGzpwNfLsNXXn6Jzt5NvPfWu8xcvcLjBw/Q3x2nVMmRrToIdY/w7XeOEd2+hX8+9gaf/crn9UGQulcrn3UY30Yp/SE/aj2hTzY6zYdQI+FHmROyATdaDRldEw5GbE23TPL4KMa0vFTn0vvXWFvOYXgdbN+7k45gkysX76iT3JLAILepyYCF6QldnKxqEUtCfzb1MdTfQ39Hi3hvN5G+PoxoFHcijkv48u0G2VSaerZEO1tUh2mrXGVmZYXkpkFcsRD5WkU34UQoymxqlWg8oLGGaw0X11cCfPU7l8EdJtRYYbg5z6cP9fP4Y/sZ2b+HWN+gar1rEvIkSrp6hcX5Wd3g/YkhQls34+nrx3AFCRgBde3nSgUajTaRcBy/L8RKeo3XXnuDXK6gipD+/h6V/O3es4O+3h5MVX61uXH9Bg8++KBuFKdOnSbi7tLKQb6EKnD23DndmL9z9J/UByR3+Fomo76LzZs38eqf/2cefvQxrt25y+4D9xOULIpmiy5fXFuSC2OTnH3vGM1ckUaxokPoUCDAc08/y5njx7l+6YounodH+gkHvfg8TsJBcdZXmZ2epLszQaHRIF1v0b9zHz965wSrKwU++fhBRrcMslJu8p33jnNtIc2SqAsNMROKEa5NV9CPT1D9lsUD27fzs59+Hr+/Sbm4yNTYHZLxDsKRBJ6QD7/XxGxWqRar5NaEEBqjZ6CLurNBzeXk6tiqyl5rrRCrbvF3tHR4Li2noc2btd135fIVXcBFtign92KtwsDgACODQ9y7fZf04hJe0yBgOUmGY4RqJXaODLJr2zAjW0fI1E1uTs5y4sRluwpTEqu0Tm2HtFQQsXiUa3fu0ZC0y/UNQoROtuDDtkComkkOolpBCAPMT1CqqWaF/ohXDY+3JiY0g9zl8xP0hxjq6qHbFyDgsThx/jg/+5Uv8vSnn9DAptzKKifeOs7VK7fYsmMnz37ySQ0vKucynHzjFOevTZAtosq1oOEgtZSm6o7ZZl1LCEwyHJSFHIUxClZI1jXZBIRALBtayWUHsC0tLbOwMM+OHTuV9+UOOrFalrZ5JfDLMJ1cv3Kd3GpuXc4jyq02kUiYUqnItfkF/F4vUaloJQKgbYeouRpNJCmnx+9iayLMYMhL3OPAGURD4WSDWC61WLWcjK3l+NHSxzaIK0f/1BKEg74NWcgFuOcV34LYuwWXYLuftVcu/VopOYVaKkNjOR0IjkFUBCJTcNoocMkY9opRJBBUw5W0HDY2CFXeSOtE8QMyKLXdsRs/tMR3iHnlow984yRh3yx2kI4soBvI7KxkU2PZqoD1kB2tNgR6LiRWQT2XLGYm85w5dROrkae/v5v9+/fg9QU4dvQSczNriGyis7eDQCzIB+eOKxZ5+307uHj1Jj3Cil/Lcqirg5GeGP3DXTg9YarZEvM3bzDc20lHMoIRcnLn3hK+wADn7sxTDAbY8fRBwqMxYh0RVRHZ2dw2Anwjf0MkofZGaA+qba+I2+a3r8ti9Xvk5nc5KFSyKrlry02gZyRpG7V1bjB/e5kbJ+9Sztd0gzDdFo7GMtWSnPSieF0+TQgrlzLUUmPEIyGCLoOo14XPahEN+BgONRkY3UL/7p3QkaAZ9NEQwYHHgVVrsDI1x8r4DK5Kg0omT92E3pFhMs0qK4Uc/b29VHIFcg2TrmRY7iAKhPmvr93k2LRbB9mJ1gov7ergt3/ueTZJXzckwUaGmgo1UrZZpZJdoZBJ0254sALddOzfg2dwmGrTocFScts1aeosQOBoAX9Y83s/eP8k83PLPPjQES3z747d4MD9e+15QL2i6Pq5+XlVQ2WyGVLLKVpFD99+9VX9XOT3JLVMFpz/8g//t1YQ27ZtVa/JxYsXGN02ytjxtxG5SEd/Px+cPcvnfuZnOHX2LJ888gyORpu3vvcad85eJu7xE3C4SVtrJLu6efFTn2FibIrz5y9RKlYoZOfxuAy6YxEi4nyWTG+nQSW/TFuMALGEGphOHLtAzB1lU8zggft309G/hXN35zg3schsrsKN1RVqTvDUGwwGg+zq6WNLVxcdAS8us0Q4ZHLk0A5KhTVmJ+cIhWOK8/D5BNHfEsgX7bLgKAyiySjOqFOH3KlSgH989RIzyy1yAZGOQr5cYiG9TCAcIhAOk8tm6enrpaMrSb5a5t7khHYENg8MsbSwqBVEVziGo9rCbzjxl7Ps37WVbHqemhw63QHKlpNwqO/DTWHj8CT3/6aoS/HjdyancAUjOIRE7HLTbtin5A0Bi8zubJacQ/MZJD5Vjk8y6+kLe0Tyw+25BUyXKDahPxEn4nAScjvp7eng7OVTfOU3fokHnzyMJ+SmkEpx/q3jXLp0k0MPHOGxpz9BMOpkLZXi5I8ucOHGNIWyQa3UJCRrT7lMayMQTfLidbu0uW1VCWdaB4/KWiWOf1kLin6bAiEScTEbSmyobBAVjxO3IWouUYl6WZhe1NhX8aHYvbR/uUFcmVvQNVfafeIflBmx+MbaTi9eA0KtKpujAQZDHuIeJ06zoBL5St0g03CSsgzurKxyOp//qII4+84fWaKGsZ28bu11hcNR1dYW65ITYc8ApK8vp38JuZb5wwYNVEpYPe22hb9kG7ZE7STSM82QFR2u5DXr8NjebOR/yClfBpxSEajJxRKZql36K8lUTXP2gNYG2Fk0RNn0ceKpJqQ5Ka2jnkUGt5FJLX8+Eg4qLlfkjWKUa9Qtxu5N4XO6GBocpt12MTm+wO2bU5SKIumt0bd9lPeuXGZyaYZ2o8TLzz5ONOjhu999lx3Rbv6nx+9nsJ3Svrqzu5dkVw8n33uPcMDHtj07iPd1sriyQk6099U2b5y7yC/+L7+FSIXkhpW6V9lKG6otgR8qt8ge1svv2/Mae04h11l6lvJ7cn1kFqFGxEZdfQbiBJV4Pv2MAH8txOTVWW6eGaNcqNByNahZZTq8HbQE4YE83GVKjRZjM7NsirsYFQevs4qn04nX58ZdbRFr1xjaNsLoA3sJDXXRCBiYgrtoevTU26jUuH7mPKWZJbw1k2hvr86v8qWiguzkNa6k0jRdLsKREIY3wHzO5I//+vvM1SRCs872uMXvf+UFDo0m8EkrMN5LQ6SsZgOz3sZjuqjnylTzJTL1Go3OTvqFG5Qc0IfNaINXJNlNm+ArJ8+AP6j30NzsIhfOXWfHjh2qOJJrJ5GVA/39SgRNp5apN8qMbNmkpbrL7eTi5XH+/m//Tt3K6aVVJsenlLn0R3/6u6RXlhkdHaEzGWdiYoxcPkO/I8qZ8+c59NCDTC0tEO9OsphaZuvITrZGu3jvG9/l1tmLdAz00va5qDaLHDp8mE7BpJer5HN5pqemaebblNtVkiNdDA7ENXc6KrJlMSA6HFQkjMgyKBVKWnl3RMRA6mZqNsPZy+MU6l5Sa1VmSivE+mLUsgUCJmzt7qcnGte8j0DIweBgD/0DnVo5ZkX1MjujqJJ4PKJ+JW2wyWFPWFOONv5omLYvTMaKcnG6xOlrU/jwU3SajGeWWZAQqWpNpd7twjKdXd3s3L+PsxcvURDybTCgWJaC5Ga3DJL+KF2BGIPJPszUXUY3D9GoFBmbnqHliZIY3Eo0HPow8EYWUxvDAxF3heWVVcam59m8Yw/hRDdVyVdvNfC6ZaZpkMlkyeXyumG4XD51Lfsk5tYtqbItwmabQqPNQilHYjhOZ0+cUr4EFZMgTrriUU6fPcGv/MbP8tBje+z2WzrD+2+c5J9efZsXP/80r7zyDK6Gk5W5Eq//6H1+fOw8FdOjYhG3UA+kvS1Dfn3tTc1psVc8QeTYoWzyLEsbUzYHWc/SgQYBEdO1JfnSwc699+MWNpZlzyEr5Qrzc/MU80U7kK0kswxpwDR0UN3T26WKu5tTGcJBYV85VeQgedcSFtaUnAs5lLaq+B0mEb+LRDhA0mvgKNUICI2pabDQqnMjl+a67Bg2LxROv/1vLYch7RwZ9gj7yMQvQ0mPQV1QCOs0VWkLySIvPUWfQ3KfbYbSRuynKC88pkhMfbrgyQX4+MTedlzbCWqK05DFTNtK9vxgg6WkADbBeNftk4DGdq5/SXUjF3eDTbLhvFb0hNtt9+pljrHu0JbhkLyvWlWosbblXN52o1zn1s173LwxRrkoen2nTvrrZgFfZ5JLk1OsFbJk5yYZjgb4hc/+BD946wy1tTK//8qTbPNm1Zji7EiSy+a1jM5mskQ7Yuw6sI98McvKWhZnIsnl2Xm2HD5MSzAIMt4UZ6VeA+n/2aFHcjqVG8OWstqmRZG7ydxlY/6zQWBVnIYovtY3VlFtSdkq7bV0Kk3c6uLsexeZubVIrVqnbtRxhAzCDaG6VqlU8iysrKn2erXcYChscCDkp9fXwtEp8m83/rqFo5Clc6CHrQd20L1tAHdHiJrRxGvEcfi86pPJr2a49MFJkr4QEvhgZ922FMlSLBQ0LrbhMAnFEwTjfZwfS/Mf/+JVskaMpFXgK586yJdfepBuUXeIpj3STaVU4MbFcwQ8YR0aN8smzraLmtcgunMrQwcfpRHopG7ZRGHBZEkQi6iOJGdDdknJBsnlily9fItCoajquU2bhnngyBENIRL/zc1b19VMtGfPDt0gpGd8/uo9Xv3mt1lL5WjW2szPyokswi/+5hc4cuQQ//3rf8fzLzxNPBHmz/7sq/zC869w/NRJRnftIBKPcf7qZY48/BB/+Vd/y69+4ee59vYx5u9NMnLfTvp3jdLVFSccDimKRlqFsoFeuXKF/MQadadF985BRneNUF5ewFes4KjL8/cRBn7jHqi3Sqr8cXsilMuwuJgjk6nS9JjUHXWa5SqxQNg+qXu8hEJ+unriOies1Aq43TIIdbOSXqJWLDDc30PA7SDkceDVQ0wTGUJKK3k5V2G+4mDFDDMrlF0BKnoNVlsVlsSZ7XHRIVncgrNxupiZW6Amczaniz337WNsYZqZiWmsmuQ6O9k2tIXB/kHMlQnFihhWi7nFFEawg1jvZpwuO+fFXivs9qp8hZxFpqbnmJhbZGTXPqIdgmVx4hROnOFQZ70MxW3qg+BKYtoJcXlF29Yg6jAJmxbzK6vKsnrhpz5JR18Hq+kMs3cXyM0tEff5OX3uFP/6177IY0/epxtEemmF1187wekLYzz7qSN85lNHcNfczNzJ8tqPjyosMd8wcHu8uKyWKodMp53wqEmaitFZhwkKYt8lWH6XCnTkeRcisdkdIuQ2uXL2pLrFDxx5BMsTpl7I670rz5KaTjU+uYJVF5e0HJbl2rTo7esmlVpmNt2kI+6nOynbnXDgPJgNB6agYITt1G7gsFoY7bpKnKO0iDs9JDxhGk2DqVKWW/kVbtXEkr2+QVz64D9qBSE/TFOGIQJqs2jLCNwtagIZ9rXW20KybbUUkfHRh2h7EAS1EfHbCoQN5+9GWpos6Bsf9MYHLzMHNR0JIkNkhjKPEPmsAAFlAZRW1LoiamODaAt6QobjTtE+21nPskDahjEnhUJeF1pRdRTyBZ2LiMS1VKwJCQzLdDE1Ocvdm3dJLa/ocNeBPKySvWDQcNdYq9VYKdcp5rKUZqbYlYzz1M5hLo8tMbe8xpdfPMSLj2+FzihTMwvaW94yvFlVX4upFJu2bSPsd5PPZDHDUdIiCwwEaQohV+cjwlJqq/pK1RaarWEjzGVzVFy5Csrc64RakW3ayga5nlJl1GpVVaDIfwo9Nu2sWRnUpiZznHjrJLVsQyVyAmE3Ai78+TpWvUCtnMMZjnJxfJmqJ0KPo8jheJThEBhRMU9ZRNouPNI/dUHXUDd9o0N0DnYpLsPXCGDEwhDyUmk39AQ5PzVDcSmjoU6Cd5efNYRKNnqzSaSjGyvYzTffPM93379GyQpzKFnlj37tZfZti+M1ZLETOmqIaqHM0TffwuXwU8o1SER6GOofIVVeY9+zjxHZvId2RCSxUn/KqatJq15lTXLVfbYRU4xy8uFfu3aH27dv62t68MiDGvojG3lnNM6x4++rsukTjzy4nlNRYXmtyq0btzh17AwzE3Mszi2qZ2Tvo9v4zEufpqsrwXe//20eeeRBpqYnmbxwm3hHB7lCjieeeooTp07y9LPP8Bd//t944v4jOAtVmqUq7miQxz75nAIQRbEm97zOkhoNxu7dY/70DRZW0yS2DNM9PMypD46TX1jR6kW+Nga16rKXStohKh03DhkYSitBPigxr8qBTrg6mvIoGeM2Hl7R+8rwEkyLPPui9BK5rknQZbF1oIfhZIiuoIvOoFu5ahpyIxtvNsfRize5vVSkY3g7JTNErV3FHXAQjweJhX3USkWcsS6WF5eZHp/F7/TidweIhWOk0stq6Gs0ZcBvU5WT3V2EjZbmMFv1MqmVNXzxbhyBuCLaVXgiw+/1joEsqJ3+BnfFp7KWo2d4K55ADNPp1owHWUSbgoZ3oEYxebakFy8DPFH7+b3QKfkXiQRXbtwkPtTDv/mD3yRfl4rMx1//yX8jM7NEhy/E+fNn+cpXPscLLzyAz2cwPbvI935wnIXlGo8/tZ8nPrEdV9nF5bOTvHv+KivlNhVJexNVp9XCoalxtrdLPTYfc3fb65i98W0gdWQYv1bO0B0LsjI/RTaXY8/9D9KWGN6qnZVjS33tVE05NFZbbn2voXBAjZVSJYloYiZdZvvoEAcPbNOZkniYvE7JWpe1vY2EBRmtBq1GXddxgQc2cnlahQYYbvKYrFot3p2Z/2iDuHbq/7SkPBIssfjkJB9YWD81s6nmOR0sayzm+nBVBsyWpWY0rSjkJhSVgMtFwCOZ0HZE6IZCRxdBSTBr2qfljTAhDRJa1/jrZROznmIk7GH4BtFULqDmIZim4j82KoSNuYgsqNJSkE1CFiUp62KxuJZcgiD3eYO4nUGKhTb37kxz6dJ1KvmKvcG0JGeipcgAyQFsOGvk6xKBWGZuYpJotcpz+/ewP2wykSqzVKoxmKjzy195Ht/mQVxOB/ViSSmKct3K1Qbziyla5QKD/b1YEUm78tIIR2hJGS6nM0sQ5DL0lzwGW1O/4RpXWm6jvn69pRKy1VxSjcmmJ9dCApEEY5Er5jVv2WW5aZSahL1hJsanuHFlmuzSivJX2vL9TjdLuSzBlWUef2A3F04dZefhR/i7H5+hFRuix1zloUSMLREnlpS6fjeBGoSjctosI/Cc/qFe4skY3X1JGukaTSFFbhvC1RWn1KypIKC8kCGzuqbvRfrR+Xxe36MM/SstB3fny3znzbOMz4qRyMcXH+rkN37uCbp6pKXYIhQMKTHUZToVSudyBTl3/gaPPfY8c7Mpiq0Sj7z4DOmml8TIbqot6c+Kmz5PpWCfHqUUFz6TbBD5YlEjUoXVtG3bNnbv3q0u71g0hlkzeePNH2EYLT75E88jnc9ypUi56SbkCyq76m/+8m9584dvqkpm9NAmkskOvvDK55Ep3Q9e4gKBgwAAIABJREFU+56an66duaCL0dzsHIcPH9I5huRiT43NUiuWuX/nHkVdn754ni/9ylcIeD+iciprS+6BZovCzTHeeuddEsOb6d00Si5f5c61O2rw1NxwGbauJw7qc2UYlAWQ6XAQEISNbAItG3+j51VR/0nWiNtuwUpr1tTZn1uvk5iw5NltNmr4nG3BBhI16uoT6Im4CQV8uIMxQn6p1g0y1Rpnboxxb2GFWjhJPBbimScfo6+3k1R6Xk1a97JtluYWOX/iAu1KSxVmg32DNPMFKs2GpgJOzi+qQm3z1q1UilWliHqQQ0YVTyQBnhDlupjM7BAy8VvIZiot58Gwwdj4FNUWBBNdOLxh8pWaIsjtrHsIhjzKXhOT2uH799I32M1MapbBoSTDPZ04KmX+/uv/QKw/yUs/+1nOXb3C+N05Zu4s4Sq1GUn2c/H8eV7+zON87qVHiITdjE8v8J3Xz7CwVOP5Fw7z9MPbaaWbHDt6gzOzi6RLLeqGEKgNfC6LVkOOZHYcsbR97ed7PVN+PTxMW/LrS7CsXZN3b2PWCmwZ6NYZxJad+2g6fTjqzQ+JBLIeqldCYIKSx2NYBIMS+2wjNC5cOMfcWpGd24fYs2sYv1diRS2aVVOrU7mPmtW6MqrEAyNSbYl8ltlQJSfX3ItTxgMeN3/zwYmP+SCO2jMIaSuJld80XTroLInWXmDG4lbUm8tpE1kFCWJY9qxgfdgsLQ5DWidi6Bczm4TnrIfdbCyEshjKBy+nZK1IZAvcCMRZ78dvVAob0toPQ3LW/4eY8DbaVBtlmzxgNsTRQbEo5bMNC5TFNpdfodmQnc1LZrXBm69/QLFQU6aNvEY5edsaavsDFKV3XWSkhofJ8TG8pQKvPPUY+915zt2cpmfzTmauv8fnX3qAzt07CPd3QrPO6pLMOWqcOnmJ9GqOzUM9PPP8E8yX8jTDEdqxOHVh4Yjz2OXUCkBPBesbopwS5HXIa5dWmUgr5csOUPoItSHzB7lRVPdcL9MSKE3Vgbft4+q5a0zcnaLa9GopaQql0u1nNlfi5tQCh8ImX3zxCV7/9j+w+cCDfO29a9QToyRKUzye7GJHzIMz1CLgdRGUQWXYIhqR4eMKQZ+bvp6kNKiJasSjiaM3gX+4m+RQvzo5vaZbXc5yWpXT8UaLUE5K5y/f5fSlCRYWS5r1QLnC5x8f4enHd+PrDODwu/D7g7SrJoVUDr/br2TJC1dv88wLL/Hjdz4gGPXwyAtPMJ1v07vjfioN8d247TI8ndKFb2lpiXg8wd699zExPc3wjm3MLywo5bVYLOpi3pnoJDW3whtv/FBZNZ//yc/i8TgolvI0CKgCxOP08cd/+H/wxmtv6MzNiMJLL3+Ge2O3+NznPsPy8jynz5zkxU9+kmNHjypKQt776MgWhfmF/THG743xzLPPaBzu2PQkv/Kr/5p2o0JeKtNiSRUsG4AZX6nEpXMXKZTr9A1sVnOXMKhEuWKfQu0DlJ799frKic+iWi5q9kMkGLRJAnI4k/ApUTKJwlDmWZIjIgA6t8TMSvtFCARyWDMU1Cd9bBrSziqQnrpL1Otk65bNDA710hl24XVKJepQuW3JgrSjSV8iyfDQiGafXB+7w9e//c/cXqqytpJjoG+QrZu2Uy+3uHdvjLikqbXalBsNgrEEptNJsqcPPJ0YtQKOeo78WhpvKII3FNfQJe1IrB8M5Wc5dHRSUh9O03ARiCdpO/zMLi7TantUYRaNB4l3iNGxjs/n4os/+WnujN1gdP824l0RYkE3l0+eYHFhgbbLouaxaBgOVhaLNAsu8tNpurwxLp45z/NPHeKLP/U0nVE3N8Zn+KfXz7Ky0uLlFx/lycNbqM4V+eGPLnBSuhD4qGrFgMrzLalkxJu13g63BSYebb2LRHq9htD11J6bGdTzQl0u0tsR4eq16wxu2YHDF6Wet2muGylxsjao/N/lxut1K/9KKibx55y/cI6VUpUd2wd48IGddMQD7Nu5l77uIeIDndrBOX/qPNcvXWctvYbTkjmveKksvLI2GV5tDdYaLf7m2Ml/uUFIG0Ye0GqlqT/kJmrKArMRIaqDU9tx6pWBl0ik1Alstz3sxV+8CXbqmYbbrGdZ25uF3UfUi6VVhi1LFfXTBjvp4zwm2Yg+Psi1TWVu1TWrkknQEw677JJ/R4N1HA41i8jrkM1LFoN8YQXLdFPMtzn67gWmJ9OYLTcew3Yry2YmruSNv0MGgzUh1nq8zMzPYuUzDARc/I+PbKVQdWE5QmTvnuX+rTG6t+/E0e2nbslpwE8mU+PO7Wm90H2buund3MW85CJ3xGlHE1QcPixRqIgYuNn4MF51o9LS3qloniWgqFj8kEgr6BB5fxvXUTYVYeiYTssG79VdXD52lfmxBWg6qBlBrLbkM9fJNtpcnVxiNlPm+T43zx3ZwYVjb9Kz6xB/c/QO865ehpqLPNPby75kkEDcgaPdJFwDb19QKZQBCUWqlzHrNWIyQPR4tJ8e3jqAkYxQlblTwK94DFnMNrwuspBJa0BiQixnCNMK0y63+eZ/+VOKU3fYv6OHB554gJIHXDFJ7bPsnnuhQTFfYmk1S8/wCI5AhB+88RafevFZejb1sVx307V1L+UaKjYwaxWWpqcVM76wsMDAwIBuCPGkGIE26Ld2gp4cTmTeNj+xyNH331NA4is//XlF0ucLWQyPnJqlf+vhD//tH/Pe2+/htJwYEXHxt9i9eweBoJf79u5kbOwuCwtT2iaV/OXV5RS7t+1geWGRQ3sOc+LsaT7x5OMYXjdnzp3ld37nd7T1eOnyJUKBINtGR3UjVU9tvcza0jKLM/N4xHuEk+MnTkBFSKC243ajzSAHIp9RYWSwl56BQb3uSytrzM4vUDBNmjLfa7ZVReVstElG4/Rv7lVFkmW5WFxIsTAvGRkG5bqdg+0WOoJcx7lppI0gQT1bB+Ns6g7Tn/QRjUhanpNAIk5oOIjfKUEYXix/BCuSoGTAqQu3uXzlOqbh4fQ5wU+YdCZ71YCWyeQ08ySdXqNWb3Hf3n24YqO4m0Va+RT51SX8wTCJ7n6cQa/icnSoK/OH9VlnqJTWGYTp8uKPJak0YCVXxDLCDA4NEE8EsQyZg9TxBZx8+Wc/i9tvcGv2LqVGjqW5SRIBH2azQcvZZq1RwhNO4HXGmbm9QitdwczWOH/iHI8c2s4v/+KLdMe9XBmb5pvvXGJ5ocoXPvskj+4bJnM3xQ/fuMhN6eT541TxqhpRkiZE5FsXD5h3fVP4mNhmo1MgIh5N1VTTpeTG1PBYNaxakStXrzG4ZSf4IgQctiFuI5ZZNgdZB4NKzJbqUPQpsgbWuHDxgrKznn/uE7z4qcdUBq056XWoutbd/y0Ht67e1Y1iZWlVbJBKvjAcLsyWk3ZD2lDw38+c/2iDuPzef7L0JIv0svzib7P7lx6vKKRsdc36MFp3dsPS3csl6WIuj6oxHA4XPglqqJe0vPIEI9SrMrBxU1wrYko+a9hHJBHG63WSX02rgS3vkO/RkCWsdlMBVQ6ngVsQzevZqnIhN2YZkgOsFUm7tY4PtysVgQeq01gG0JJLUKtrm6lcLJDLljlz6iq3b8xgKq1TFqOa9mCldaVBSJot3eT/Y+o9oCS7rvPcr8KtnKs65+6Znp6eiEEYZIAEQDBJlCiJoqhHiUpWsJwk+9nSsy0vLdnKDs/ysyUq2SJFWRYhUUwAiUxgMIPJeXq6p3Purhxv1b1139q7ukE0FxYIDFZ3V9U95+yz9/9/f1ueOmmpybW81dLWxc76Kp969CiPnzxFu1Agd/siMU+VWCKMEfVqWHmye4hCra3oarPtpbi1Q6IritUTIXp4jGooQrHpxh+OYjY7twP5ufLBS8vMspp6VdQv7Rl3Ko3On5md8CPxj+xBDQVzkvRHcJp+zrx5mTvX72m/WrAfPitOXarCoMGFmTvMbe7g+EM8G3Px1ImDXDzzGolDx/jzs3NsulN0mVmeGk5xKuUwnDaUY2+bbpK9wY4RUWTMMsuomwrhC3vq9I8MMnnsCNFeCUXvCBnypW0dTodiSWmQs3pvAatlk0r2qZPd5XipZYv89Z/9KXGvm9Bokmd+8ONUzAbp7m7smk2j0NAbXzidYiW3SXQgzfLGinoZhof6dfOpWjHSvVOUBF5nNQkZPrbm13jz9dfUPzMy3K9D6+c/8hEq0hBqC6mzTSwZ1wjQXD6PVTF569XXaJTLynQywgEFMcqgMRaJKRzvN379tzh75hwnT95PMORTtMG169eYODDB6PiYttCSUXSGIFwwuUHI8FluMiODB9jKbTM+NcGxY4d54Ytf4Fd/+ZeJZHp54ctf5sSxIxydmqQiyBCPXP2rlEsVdncKWE3xYFh865VX8ZTb2HUpgETK2WnxiuE05anx1APTxCI+8qUS/lQX1+bXmN8sYbn9WMIgc1q4KkWm+wYY6s1oL75SqRFO9nDpzgrZpoHHH1IelxQsKgbZu/1JtkfAqtA0C4z3Jzk2Nkja76enK04+uIPX46ftCtAORvGmu4j19HT62vK9LJP1XJOXztzmiy+8QjqewrLajAyPkc0W1KNy/PhJDowcw6RCeXsZc2WdeDKD0d+n4TZieN1vJQv3SiXt5Q1W5pcIBWK0RGXWaOFJxhlLpxTP7Y2HCMZCxAWvf+Ik6QkPd+9dxxacvMxbPHXy5XVV/XUl5PZikRefkDuAP5Ji5e4c+fUG3/nOXaYmuvmXv/ADHOkW2es8f/P2VbK7W/zEZ3+A0b5uZq/N8Y3Xz7Pii+BI6E4gjOETpwHqc7GajsqoZd8S4URHidmJFlZl5t5G32mrC2OrhadcxNeocPP2HQamj9EKRaCYp1SsKBlAAs9Evh3wh7AsmThauF0SI2zRbORptqr80Gc+yZEjh0jEIwqrFBGECFW8AUOp0b09vTRNi3fePqvqudxOlpaYUcsNGqaIY2LUak3+6jtvfveAuHvmD9ScLjeEziDEVPWJEQghJPWO/LKT16DxmMJs0gm8D58RUO6N22PogFS4JffuzTM/s8CN81eYuXiTgFy9/B6Sw32YbpvDR6b42HPPMjQ0SDXoEPQZOrzrOA47k/mwX9AB372F7CM2OrePpk7y5Zagqh+524mzUlzdLje7u7v6u8hDJqTF5aUN3j17lVJRWE8hghKG067q69ifdahyViW1fq1YVEXUkEOkI6utbNxjPBnjZE+KcHmHlFfyfm0CET+GqLbCKfJViys3ZlnZ3FVEybHTJwkd7iVyZIxWIkmpIcjdwHd9H3v5G9KnbDRqktvZ4U3JAyMyYd0QLHz+TiNCXvO+MEDwBRl3hKWFHN95/QqlouRTiBQWrLxXeUaixf7md96mKvaUYJinQm2Oj/Qwe+1d+o6c4AvnbrLkBMi0bR4ainAyZXMg4SMRT+MSRn+7TlMGbm0bbyhA3/CgHp5rty/oTW1ifJyeri49qAW5ns+v6KEcjcSp11vkcxXatkNdWoCORzfQ3e0slmkTCUagN8jHP/0JbVvZTYsbF27QqlpUapYUzjz04cfJjPTQ9kjJYelBKTx83D3EUwfYLbXIlkv4Rcxes/mb//2XOLZJJhXn8KEJpqaPUGjZROIxoskEtZapuekiiBDUw1vffpXd1Q0++vGPEevtIlctEfT7iMcSqjP/H//98+RyRUKhKJZV1wr4pW99i5GRUc0DkWyESm597/bceVblS+ZD2a1dBsYGqTYr/OxPf47/+lu/xed+8Ic4+ujT/PEf/xEffvYZhgd6FHkxPzdH2CceFgHjeQhHMuSLDb7+zW/jN11qBJQqU24OUqjJczsQazM9kmLhznUi4aBSPoVblW8KOdZL29vCapY1TncgGCTggkIxq79jZmCM3ZafxSK4AzIHrOmzLmtbacDixpcKuNnk5twNWk6VRNjD6aNTTI8O4VgbmrEhNYzluBg9OMnA6DCVao1U3Esuu8nsapEby03+6IsvYqejuh6XllY4eHBKNzx5Rj7y5POUKNMobFK4dodEqptyPEIs1qXzKCngcrmcrmMdQpe22FgSp3AYCfyt+QyCfd187Gg/Dzx0nKpjMrc8zzNPPI4jstDmOndW7lEpmnSlkmwuz5CKeRgf6ufdM+fEmsCRyeO0zbb+82BPPwv3Srz0xhyDAzH+9T/7FA8NDXH+/Dx/8eIbuF1VfvyznyYaCnHx3Wt847ULLFgx8sUybsNPLJkhnkprW7bdrOkMVG604nWQZ0I6GrJ+ZS/rZNfbSMErLXw7Avb2Fn0hPzOzc/h7+mmGI7gKOwpNFTNswCfvjeSJ+zFtR2cM1Yr4g3J87CNP8eSTp9WFL99fBtn7ylD5XEWcIbdqPZCctmamzMzcJeIPs7GxzcLSBoVig83tAoFQjL95443vHhBzZ/+7oy0icfrtuZ2lpSGyxU5l7u3M4fcGz6q/VbgZeEXOJcMNj5+vfOM1XhT1zNYu7p088abN0cFhVUlkc/PkpUfqcWFaDvFIgp/86Z+k74EDxDMJPEFJnZM2ikOzUcfn9elpu/9GSvWsSo49mZiewtLOEBuK6KQ9HZmotDhEpSLDODmxV+Z2OHfuAmurO6pWMIyIAt0c4VvuvR5pk8nrlWut1erQZTsvV3TLYjyTFKcSd86+RV/L5PnDExyIi22lgeV38ISkaslo1ffaa2c4PHUMOxrCGEoRPzJIPRWknUhRa4mXxEtUUSEedeNKX1A+QOkhyj637/3QakMhci0su0N3fL8xUD6YmNUx+K2tiO67Izs2m3U8rqBupDvlJq+8cxF3ME7b5WXaKHJiuAtze4VIJsk7CyssVk08vhiHu8Mc6fIxno7qUF/Q3fKeNFo1TKtM/1AXowf6Ma0acV9I0Rq5zS2NPMxEE9piadnyemQDk5NNDjpRrjmYLVNUCrr5NcSyIcP8WpNwysenPv19tGyTmZu3WF1YpDue1gV3Z2mB8EAXJx87zdDosOZAt6lTsxvUzRC+sPggAmznqrogBLX9lRe+TKVUIJ1MaFU+MjrC5P2nOkowUeWIKC/gV4+GGP1e/fqL5Na3ePSJxxg9fEgPiIDfIB5L0rbd/N3ffU0jSj1ug5avpa2emzdvauXV29XL7OwsPcm0ymjl1iCLX1pYvb09ZBfvMTw5wfzaIp/59A/x1f/zN/yDH/0s4b4B/vjzf8Qv/OxPc2B0mJWFOYr5LJPjI+rAlmo2lRlgeWWHv/3K1/GLAKEq+QsduKPMFeS5jPkrDGWC7KyuaJofbYET9rKSq1DQ7yNqQBfJoJ+otlItSjWhFztEEt1kmx7Wam6tfP1GJ+Gx40buOH7FX9Kqtri2Pksz4abhb6mzOh0NMVqtEPf7SUvCXiZDXypJIhJREmizVSKdSeINZVjZafPlv3+DK8U1RkfGuXjxMnnxZwQjeuj2hDLYkTbdUR+xYo1ILMlco8byWlbFBrKZSbtwv4iLxhLkdna1w1Fr2US7Mxy67yQ/9z2nCPhEytUil1tl8e4NIoaLlfVtdtsWtUiAmt1isrubjNkitzhLZqAbKx7mrsw0dirc33uAdq3NlVs5Xj67iOOv8G//1Y9w32Afs7e3+JMvfVXQTfzSP/15GtU6585c4uylOXLGgMbgeoMSxSq4eo+aWK12QcU6++rKToCaqQew2gZEZFCp6PrXIlQk3G6HBw4f5M233tJUR9MbxGeWtViX+bA8h2LqFVxP21Ulk45z4thBnn7iAfp74njcQt01CErsrEY0y21TAsgkl72kh4YUmSPDw4rff/3119gQGXcsgcsTZGe3xOVrd7DbHl74zpn30Vzf/C9KcxVlg2zEWqULN8nbOSBk0KV/Lj02GZBoz6uJ3ZIrU5hYtIdvfuMVvvDnX8BTqTPkMkiX6xyIROmNhYkEffjDfioulwC2sRwvu5t5TEl4emqK7/2xT2HHvKJCVT26bTa0QpEHpHO1FixEZ04gG5D04PbdiOq+Flu+4VdYnyJD9obPFy5c5MaFdX2D5TATxZK2OlxeVTvImyVzCGlRyQeoJ654QILB98w5svnIzyu0C3iqJay7d/ng+BBTqSCBdgMr4Fb0uc8IEvSFWV5cpTvdg3ugi0ZXEPrDlIMerFAUxxVRGbHIOeX63Gh0qI0dV7XQasVwKD+v81rlc5D5SFUyjveor/sOa5/boL5a5dWX36XVCKiEV24bgpMQtUrDcrhzb4Xrs0vYLsGHG4wEtjk1PsRIzE8kbFD3wGatxs3VCqmAm56Ql96kIAIMTZNrNQUj3MTwNxkcitM3GMfjaeJpS7ylD1vyFBZXSfiCHD80zXZ+hRu3blIp11UNJ99HLLeyKQvkLBBL4glEmF9eZ3F1Q4eGn/n0J+nt7eLKpXfZXV+lN50iFPLjDgcw/T56xie4e2+JIwen6e1P0WzXcPmiuPwJGlaArWyNfLGC3+fl/NlzrC4tEw4E+fSnflg3umK7geNyke7rJhyP4ROpsNNW5/crX3uRer7IqQfu577HHiZfK+OonySpv/8bb5zh6pXrWv2aPlPzxW3T4mt/9xX8LoNWw8Ssd9z78rko7E/QEIKHq+fwhIMax3ns+HHW5pf4yNPP0AoavPryy/w///KfM9DXxZ/84f/gk5/4HnoyokO3qDcdenpGWFrZ5itf+ya22QnOkhaWzKeE0SUFi8fexCxt0t/VT2m7QHEzx2BXH4VGA0t09qICMtwqV5U2a8Ox9cDaWl8lEI4S6Rom3/bTdAQr3clAV5T/Xha6APAadRd/++6rBKYHMDN+jHRYMevBtU0Wb99S01mCNsPxOKlwmELVIRwPke7JsLZZYGkpz8LCluKzJTtaEv0agv2WqFCPj4Q3ipH2acTvQNuLxxtgQbA4lswHJQirpX38fC6n+0A4NaDxq6IArNUq2o7u6sow3G2QSQWJRQx6e0L09ycolXYYjSaJ9mV48dZ5moaL7L1VDvgSHOnJkKvleHdpjlRvP8ORHko3lqDhZjXv55Xzi9Q9Of7Nr/wgD04MMn9ziy/99Td57tmHeejBY7SbFnN3Frlye5bVRlNhiiUhNdiSaRKi1mwTjCS13S1rW4vbPdGG7qG6jxqKxpB1r6mb/iBi8h4f7OLCxcuq+pOQJ79kintlvxJkkLx3QWW1PfPsMY4dmaKvJ0nIh0qNPRplHFGn/+ampAzu7nnGvGpe3m9zyd7S39+vv8fW2ore7Kp1i7GJw9yZWeSrX/8WXz935X0+iG/9ttMxl3SoiKqekRQpl5yGHRObJLqFQ2EN7BBpoMpJWzLYCPBH/+Mv+PZLb2nO6fEQnEx1czSWIWl4iSal926ymq1wc/6e6L44ODHJSNcAxUqJS5Vlvv/nP0fq2AitgKPzDcmVaDQ7PCVR8EhVJpunAgWtznVb2mCRaPQ9XpNsiKIMETmZfIkq6fLly5x7bUUPjU7vT9C4HdS4zEHkxqC+AjGraT6t9Aml3dUJupGr7f5NotiuErSb+DbXmAx5GItJjquNIbMY6d1K5KkYZTTqNIInkyAy3sft3CKhoW5MdxCcMI22i4qmx3VkfHrl00PCRUsSgFzo+ywPjSxaQQQLi18VECLzleupDOxFs3yvyNtvXqVtR9QzILMA0UQ3rRqttsO7Fy6ymc3RUHRHmA89mubDjz3GUCxCUlpjIR/lZp3tmk/Db9aWV9VQ6PEIhkNUawm9acUjbo5MDxEOi+vTxPBIApgbn6jWZBhqWhrc5A5K5GgdwwhpBS6yYemZGgFJAoPZ+XvcvHOLzZ1tQpGwhtiL9PlnfuZzvPbqi+xuLnJwtJfDU2Pa2irjJdI9RCzex2vffguzXOb40UlGD44Q7U7RNoLsFBrMLayztZNn7s4c3/jqN0kn0vz8P/h59SXUvc2OwioS1gQ5KbZlwV47f5Eb5y8pjVZIoo8+9wGqkskrg3g9IFxcvHCFs2fP0xaUvLuiw2iRD1946x2q2SKJaFyDc2TxST67bOKyfuSfzeI21bbNWjGP2xfQvOjvff7jbFZzrCwv8H//0j9lbuY2s7eu86Of+WGCPpvtnR3C0TTJdB93Z1f4xosv4w2EiERi+iz69qpPkYfXNm7gd5r0Dx3AsTx6E3rjG19XfIz8Hm5xYEsyo1mn5XKYfOAU3mScmetX1DAYSPSwUwfTkWy8juBEWjr7smvB7Kys7LDm1CglDSphD7H+bgqVArmddVy2zercHGl/gIePnuDW5cvkl9a57/RDvHX+AmOjE0yNT7MwM087u83y0hr33/+Azh/m5hb0NT1z+gNUPFXK2ysc8Mtsrs2aq81mqcNtk8Itm93Vv8vGmK3LrLGTTRE23KR8BmGR/7al4+BwZGqcqSNjbOTXmTw1xVgmTDDkYWblLiZtMqk+3vjWGVIeN9urizz55Afxuv1cf/cqyVCcpcUNnMAQr7w7B74Cv/rL38ujh0ZZvr3FW2ev8rM/+1l2t5YpF4r0pAbIV4osFhepyLC8anH+5jyXbi0jliuMzHukhH2U0L7QYN/TIq9RDnup8INGhEjES6tZ1mrfa0QJBpMEfMJSUlACLrdFw6zx3LPP8tM/+VGds3Wl4sRC4kMpsrqyzPZO+b0ogaGhId03hFrc4RN37Ab7ClFRebbqJZ21BoJxGk03jsvgz//nX/Lr/9//+u4BcfGl3xLam1apnQq9I7Vs2g4eUTNJdSHqJZmcayKco6efYwf4sz/5a77yt6/itP30ejw8lIzyYM84CcegWKuxVC+wUN6l4ndRE5OQ32B6dJR2vkDKCOpg9ejHn2LsmfspuU38XjcJqeDFWCM/t9XSBSdf8rvJ6SgHhmyU+xZ8nVVoFoKctp3WiGy4d2fucubl/R6xHBrSxukQIoXNo4Np2+oEu5im/l2YTaIs0GptLyNA21geh7BjEasWSVllEl6TgCGBLUE9fCQoPtnXTSARJt6VJp3pYWl7nVbMRTPiw3IHcRNgV1W2AAAgAElEQVSlLDOeoFd/hlyjpcLoOMP9nSyDppbeOqmWCsoQaWK7w8CSv9RmL71Ll4+dOzkunLuN3RKfhxxmggIXnUBOb3kXLp+jUCly+MgYz37oGaYnTCLeACHHi0+8K17Jqmth1Tr8o3tLW1y6eodmU3hXYFp+ggEv/V0JDoz24qGBSwafynfZv/m49MorFV/VbqlMzpG8YH09Bru7eVbX6qyurVKvFnQx9/XEeeqJ0+wUW3z5b7/Gv/m3/4qLF76DVd/lox96nGY9S63VIC8Ey2gfmcw4qUgfm3dXWZ+bJdHrY+r+A4SSURyPn0rTy8JKga98+e9589W36O8Z4rHTT3L8vuNMnJwgLulylok/HFJncLlS4cWvfFUJq61SlcmpQzz1kQ9Rt8XN39BhnsAPr1+/zWuvvqHvhdcpQ9PW96+RLbJydx6X1ZbxvK4JuY1Kv1yezRMnTtAy6zQ8bq7Nz7MpQMNCjccfepQbS7cIhwJ8+LlnePFrX+Gzn/kU6USctpVncmqKas0iFu9mcWWLV197C38ioW2FjsRV+s5SoLkwsrP4LBPbn6DScHDbNmdfe1EBbO1KmUw4qQqWvHgeElEGjh9lq1Ej6BFulzzPASptWaO2xgfLpiSV+b54olOctSl62tzcXFEAo/TXJY9hYHKIYrXGnbl5BSMaHh8z125yPBhkcHKS67NzOLbDRE8/SX+Ie3cuqnppfOygFm6rK+s6KB1I9LFV3ybitfjekw+xvLrJtdwONXdabzLy9V5rTdqtUgR5ZH1aimlJtlpMpjM8NR7j0OggKWktxoJcWZtjsbTDvfomp08d43B3F82aycWFNbK+sJKInzt2CtdSnuLCtnoKLqwtkGvUicUmOH9tnVCkzG//6x/mvr4UK7PbvHt1hodPH2WwP6No+1goxU4ujyvsxRfNsFm1Wdypcfb6XV74+kvkGrKGOtSHzro0tN0je9k+SUKKiX2Zq2EHwNPEcQvxoYlPizCJBqjoHtDR34iIp8kTTz7Kr/3Kz2oQmxjffG4X+e0tbJmpGp02p+xloVDHG6brda9lvk/F6BSaFkHDUWp0QQydtlCiYSdb5JM/88/fp2L69u848o3kUJANSE5r+UaC8HWpz0F6ybIjqKYKv8QsetwszGf5tV/9bfIbFTwS/tHdw6A/SMhyKbCqYFUIDqdxQh61u29JhRQ0cJp1nnrkAU4fO8rm7XnevDHDJ3/hF0iM9+BPuaibOTytQEf+5YgktJNFIRu2ylf3rvM6M2l15FumLBq3AbYwSAwqpTpn3nqHuZldfcP3TXGi0pIv6dHKB7SPLui8kZ2bRye2s9VRl8iDKrMIV1jjJQO1LVKUSHqaSjUN68bs0Yo3lIpx4MhhjJCfrd1VfFEPB05OU3PJ9bNNzbSoysYrxhkHmm2BAEt5IK09CZQWZ7KJx29oiIekb8nv4Qr5df4gD5kccDonctysX1rj8qVZfN4UHq8Y7MSB3caoVHG5mzRaWQ5N93Lk+BhdPQmMZlmd1yLjVJe59KZdDi4jhj/YsdqvrIqUcJXlpRVMccu6DP0rFoioIU8EmI7evloqtZWvZCql73G2WsJsyfBNeEgxzIbN1laWptWmUikpfC8ecvHRDz1MJuVhcQt+5w/+kkMnH2Rje5nJYT8/95mncdc2tA1XsoPU3Cli3YcwAt24ZYZTKlFcmyMaajJ5fIxAXxTbG6ZuBpldmufFl17h3Hcu8ckP/xCPnH6cQH9McWbaV5d0PEWwmCzcvsWlcxc05OrA9EGeev4DVK06rpbEkwoNwMvMnTle/vZb1Gs2tlmmKxJS9dXM9dsUiibLq1talETiQbL5LSJxSZpzOHz4JHdnLzE4NES+XKK/f4QrV64TDcdZ2Jpl+ugxhodHye1u84nnnmZzaY6pqQNMTI6TKxVIZXrIFkzOnruq8b4yEPcbhqLeBf0ut2hvpUh1Z1OztcOyRm2bpXuCrvAq4DCTSOkQVoK7xJwZ7e/hxvIyR089yPzqNjdu38Mr2dxth5zMUEyLroEBHMOP5XLj9fvZKW9jGhZFs8RATx93L92mUazhH+qha3IcM2jQ3dVLY6fEuVfeZCAaZ3R0lK2tDRUeSKJfqVygsl1gdHiUttVmY3WdeqWmrcdkohesCjGaPHP/g8yurHI3m2W3ZqjBTNz4ukYN4SkFaHhjVKTl0m7QXy/xeF+cT3/f05xKG1Rzu7g8HqKZNHbAR7ZR5ezmBmfnZ+lPd/P0xHFm785yJ1BnMV/AL16aVhhzq4pkh21hcWNri5Y7iFWqcHwkxq/89McYC7ux6y7mVsrcnJ9laXeXpi+I6fKTLUhrKIorEKBoNtnYyml7tVgoq49K1qvObQXTL0VvS/AjbjUfS89CJKUuMTTXWxiRAG6jTaMpB0IHdS6MhIjTwOu0ieucM8LA6ACf/Ykf59jJCXK7uxhejybHSR6OtMsF6CTzMGlhdboinRa8V/bFvWhn2ec1/0cUqb5OZrWMnJsNiWRukt3JM/2hH3tfHsQb/1mH1PIi9pnq2gNsdwivEkijVaFH2iRu3I6pOQWlkoff/PX/ws7CBj1+YYkY5Da3JaGCw1Oj1JwiI0dH+Kmf+0nsusna6hq3bt9kbHyIRx69n+z2OlRsvvzVt2n54vzwz32WVrhCrZ2FerCjE1YdcIeVvt/2kVNZKjZ5aPZ9EL54jHYLqoUGdt3N7Wt3uXntlqKPRfIqvX8ZEIvqSl5PINThIe2HDnVktG5VMettxawjUj8BwQm1FuIEPC0Mc4O4kyflsvHpECqkm6IcptLblsrHcbuYPj3BfY8dwwgHxZqgSWvCzhfcgSXpeRJLKcoel7hcJVPAxhsMU5SUK6etaX2umqh/HJrGd53WAuiTw0608qsX17hxfYFgIK3ZB5KgJWqw6vIiPb1xnnnuIVJdBrGEoJNbuBsy9+gsOtXUy7YpB1UgQiqVUd58vdZkZzvP1tYO29k5yoU6jXKLgCuGWWlrKLop5/CeaEAqEc21kPfM21Yli/I5JEZIJM7lGvnKDsl4nFatQdgPH372AVIJF6+cX+GNS+vMbZZpNWscHzH4d7/4MTIBmVS5qLUjrOfaeGND7JbblIqmzg58spHbVU49PM2RB48QiEbACELIS8mscfvyHLfO3eWxhz+o7T2RY3eg6dLykuu2w41LF3n7tdcZHx0m05/iseeehKCXdtnGH5CKzcXK8gbf/Nob7GyVCYWDpPxulm5c0bbYZq6GN5RieW6WSj3P0GgPDbvN4lIOq2kwPN6Fz/BSLhb050vb6tbt2xTMKvc99BCFSp1//A//IS+98CX+wY/+IN1dGUVMrG0vE44nKVYs3jl7XXOo5QNX9LMs7D30dcTj49a770B+nQenRilub3Lz1h1VvAV8rk7mhSmy5BpdmS5KtSobpTruxCDnbq3gCSUVcy13SHHLR9MZNgsl/IkU3lCEhqeNk4Zw0se9udt461C6l+XpB57iG9fOkJwaw5WJMjVxkN3b81x7/QyuUIL+dIqN+XucOHUUy99mPbtFebFENBTm0IFJLp49R6NS0/0j1j1EpFknYZs8+fBD3FxeVsqqbXQKjs6M8Lueprzjo+X3kqLFiUaVX/n+DzI45MEo57SdFgxHiHZlNL5UUjFNI8bX5u7w+u1bPDV+ggdHx3jh2re4V20QcifYnFkl4IoQSHZxfmaObduh7fUSaRX5wJFh/tEPPk9t7S6pcIJkzwT5hsX52SVeuXSN1y/eomGL8TuFNxbB9rp1c21XGrRqLVwBaREFdT4VjXTgg7LHCuBT5kFyk0UoCA2HkHQO3CWdvUkOSKMhYFGRxwY4lI4w1NXDSO8AkVhUTamPfPBparSUvSSCF/Wj+Qzd6F1RmXH41IgrB4OsUz2YZJ64l2DXEZJY+v56/J2cagkxEQp32JAYYT+p+z7xPtTGq7/vhEV37PXuwa7khuDFZbj1yiIYZZFaGV6plsWmbWF4Anzzm2/zJ3/4l/hMONjdS6lY1HSpiNvk+z/2JI6rwuTxCR5++nHVuouDWHgpsgArlbxqxs2Cmze+c5Uv/PXf8xv/8T+QHpIErAKttl83HnlA5ETsuI471/l9Z7a86VJR12t1quLedrx4bB+7GwXeevUdauWGYsll8CsHhFkXqW5A9cRtBBUu/Vdxk3aks6ox94R0UCk8FckE9gnbRn5nW0wwDUKuIgnDJCzQK1PcqQGaHSiUVnmWKUbDGuMPjfPAB+/XAa3kbsuh4aiBUL63pbm7bUmKcnk18L4sLYpylaLdxglEqLUEtR7QOUutWdK5iJz4cljpFdVyc/XNWRZmNwj5U/re4IiWvc3BHg9jY8MEw95O5oMhVUxb87nVlbrX1upEvxo0AwHCoSiGEVQeVbVisruTo1hew245CvvKrufZWttF7BVix9c8ccvSQ1sFA4KJ9pvKPBroHySd7tF4UrnhHTg0xbtnL6qD3Wo1efbZx+nqDvLf/vLrJPqP8uZbVzRA52ivlx/7yHEePDGkGm4bP0vLWWbvbZDNVdlYKVCutTHjPupem550il/8vz7HqeOHCXb7afttTJnXGFEaJSjkG1Q1PjSkz6uYxGQmItLbN159mTtXLpKJhUj2pHn6Ex8mmEniF+GF4I9ctgYPfe0rr5Ldral0tp4T1ZbJ4uwci4urLC2vMxhz0dPXzW5+R+W8tboo3wwIxTU4SKymAowbGx1gbW2Jha2iDuoPTh/HbNR46pGTpINuTfsS/PrIwSEGR0aZmVvnxs0FElFhR+UIR0T5E1J5sRROMeGNtapsz15iaiCM4TSw2i0atsXowQmVNcqQUm7AG5ty07Dx+pJcW6+yVPOzWXOTr9RpmjWcdpVyo6GHRDCRxCVyzFQQYypAIhpm6c4cM+/cprxQ5cjYEcqhCu1kCG8mTn93L3a2RKDpsLy+g1NrUM1liSWi9I0PcW9tkfxiTg8IUSCdmD6quRC72zs6BwnWK/QY8MRDD3J7ZYXLc/N4o30qa5XiRTZYWeMyqJdUGInZHbBb/MKxY5xO+nD7y7hNk5Ak1EXDCpCM96cpi0O4bHMxv8MLS7PEUj08OjHF1sYi94oN3rk8Q3/3EAIZuTG/ArE4nnCMnGSXuE2ePjrBj3/8AzR3V0iF/J3N1xukiY/dUoOFlU3ePH+Zm9sl9dqEuvvxBmPktkuaqeHyuTSBULodyqWTdY3D+vaGOsplsBDz+YhKRIHXzX1jSebmZnSdyhypf7CHoaEB+iX3XWSwMgd2w+CRSQamJtR0K89ErW6qU1/aWQ2zSbNV0TZWJpPRtSd7rjwvPo9fDws1HsrtYQ/AKp4xaWe0my1tmco+JmKM8ad+5LsHxIWXftORnrtit/ccyyrREl64tp0k11T6ykIE7JBchW30cz/3L5i9vchIupdQSwLec3gCLnojbT7wyGE+8uGniCSiuMMhbL+PSrWkw+FoLKhYA5G7OWaCy1fu8D+/+Nf829/4dwQSXk1Ka3rkirZnllNeUYdhJO7cjtqno9uWv5RR4nHjFTCBK8jZNy+ysbyNy3azsbPdka/q/NfQ24MomSKxDn5cZKQ6kzCbHaCZN6KGPW+7Schl4W7V8LtFlWIS9LQI+0xChgxmW0qndIWDSnqXQbcERjVqdT2nn/zk04yeGNPBtWze8oHIqe40y/i9wsiRnqMcwtJXNRRFUGw0yFUa5GoONcdHWYCacqHxCK3SIyMDDWJypI3TgrvXtpm/u0rAE1a0bzxiMD01Sm+yk7Hh83cqTlFoyaCq3Np5L6VPDlypcFQRFg5pG1EG9MFATOcH21u7rK7PYrds8tt5clt5xZN0p3qIdw2wsLDA7m62w/XxSlxohv6xpCJAhBklKgpRj91330kCoQTn3r3OK6+dp1S1OXzsKL6Qh6++eYZ03wSXz94g4/NxIOHhiSOSlfAwxeKOGus21nZo1W1KhSqFvM31pW3KmQjLtSK17RInMyP8k5/5HFOnB4ilArgEqSWCBGHjECBfa9KoyULZm9M4nXTBd86+w//+o/9Gb9xPqr+L+59/jgeefY6QLBAxmbkdjaJ849XzekDUS7vKAb574zrLM7exqhVSsQifeOIQfUImxc365o6ajurNJjt1g1feOU/Z9oKY78IG/V1xjEgvZy9fo2Y7PPbU45yYHsOwq/SFQoxPDNH2tEhmutnO1bh+fUHlwvJs6XzMstRhr7joYgl3aYcDXQZTgyG8ToVwxM92tUIgkVDMzH7iomy2ffFuKgWHl6+tcHalwo6kI3hlgOnDY1WV1SQgzEJVnMkuQj0R6gOmOnmPDB7kxb/6NluzBXpTQ7S76hx95EHWctssLy8TweADpx+lWKxz5Z13yW9uk+nqYruUY3z6MM1CnYW5e4ojkWwIASXeuX2bUKqXQK3CQMDLk4+cZmZ1lYt358hWO+QFeWYFmyICGaW0ikgIk4fjMX7x2HG6WyU2rR1ivhBdwQhmPk9aAr6Cbsouk6TlpRQI8Eqzykv37jE6NEpP1WGranNpeZ18vUW21iLRN0LXwLC2l1u1GvnVeQ70JPnx7/soXSGDoLuJ0yxoseTzBpTym9stkKtZLNgeriwu0RLznivErRv3tJWW6o51qBEy190jVReKBQqiSAyGSSVTBCQa2NMg0K7y1HhazceZrgSJZERd0oJACbW8mtyp/e9ogFbYx+iJaTyJARyXR9vW+XKVbKGs3Yh0NKBQTzlYpXOyP+9o1GtaYO7HLcizpDd/26FRq2EJeVvkulIytx1OfN8vvt8o998cxU7ISbKnZpIHUUYOjswmpL+tOb+iTHERdEeoFG3+yT/9VbJbeSYHBjF3tkgE4cT0IHF/lSceOcL04cP4Imntea5mBeJmcuToIQKhDonw5o0ZLr57l4mpaWzDw9EHT6mRzvE4NDV1bi8TYs+23rk6dTwBwvaXeYIsFrkqWYYMXgN6QNSKMnh1uHDuEjP35lT9JJnS8hqaUkkJEsLTOV3le7yXuyAnrMvA73HhNiuEMXE3y3jsBkkZ4ssOTRWvHBhueU8kpER8HaYqZdx+g2rT5OFHH2Hi/gP4UwGa1TqVYlEhWWJuC/nFhKdyKlxeP95gVE1+0peUCUK90qRYMlncymL6/JSsVofcKfnPvgDNYgUfHq2Cr1xfIrtRwNNyEwt4ue/oBNGwgBRlvoAeTIJdFyywPCh2WAiyHbOjRE1q8JA4PIOdw0FuiVIIBANRyuUqG1tLVMQNalqajmbgIRwUdEUQkRCLk1gGYcPDw2oGknGMOMLvzs4QiwU5ed/xzrBdaJtFiy/+n1dZ3Gxo5SiB8ZVGXaXBs1dnSBkGQzGDA/0RPvvp59jdXur0RKs2/b0jXL5whesLm1zfzJMcEdd6jeJ6lqnMICenJvie73+cAwf6iPZENNaxIRJtt1cjcwW1cuf2EhffvYXfF2c3W+KlV16muX6P8a4AI4cnGbj/IZKTh3lU8jySEQy/m1y2xDe//gbrq3mC7pZGxV4+f4G7V67wgfsmOTo2yOnDcZUEv3vhhjqAh0eHadoNUkPDfPHvX+fMnS12yw6HJ0bJry/z9FNPcOXOLDNrq0RTcVIJH9/3sQ8ynhmQOoGegTT+cISV9TzXbyxoLoVsMGJeMxsNfc8Va729Q9pj86HThznQEyAt0uVImLLTxIh2omflxhFPp7l59Sq98S5K+RZnF3N848oCZqSLfMuimM3RlpmAG0rlPNF4WH0MH/3kx/APGmSXl7l76ToX3rpKPtuiZsLkkwfoHx1mdWtdnfV9mW4++qHn+Ys//gva1SZ2uYllO6znc8R7ujl8YJJaucyVi5dUHj0xPKpEgPVclaRjkWibfPSZD3J9YYFzt+6wUbQI+DrFn0AX1bhbqUjXEqNZ4pOT4/zSY49z88JbvLU1w+mpI0wmukiKhFY5SA5VjxR0forVNldtD19cnsc7NEx3xc1ursS9UpG85ZAeniAYTuF1/FpQma0KdqPG9uI9Dc46NDrC+ECGge4ofd09RAMhbZXOz8ziBMJcXt9lXfwM/jANy83dW/MM9Q1ql1UqdgGaSgErn5kEUAWiAdKZfhyrRcxbI9re5Hs/eD8PDqTIF3Y1XEhUWpK+KJDEsKdLSROSuSOt6m2zQqSvi2T/QYZGxwlG01QtF3nJKW+JsKWk+5oIZ1TWuqdaiknolGCF9ubM+56IejGnkuhkLKZwSbNSo1ou89BP/eZ3D4jrr/1HZ196JZWKbiYieRMksPS7ZWMSdQ8+jXDcWMyys1Hnz/78r2hInkA6ibmzwUjczccfGWew18eRI+N4ggle+OY7zNzbYX1jW1sp/+gff1bDLUQF9fk/+lPGx6aYODbFsccfwI7KUFIJdbjkyrP3e8hBsf/VAQHuM5iayoKS/65stQj4woQ8EfzuCHeuz3LuzHmlWVYqVYoyUPJJVoD8AHE0C6ysY4rb78nLQSGQO5/LJmjX8VtlukNuIoaDXRTVVhOPT4b3bXyGRH368NsixzORnd/fleDQgyfpHR3GFXYo1/JUckXcLQu/4yYejKjsTsxm6lAPRjACYZX+4g9iS/usYuI0W+SrFeY21tio1SgbIUG2IavTY9r4Bd1rtZmVBLSq8HYcRrtT9KYC2M0iLlsOQNmsa4QiwmwRaZsLKy6SSQlT92qrST5j/f9ikxCkm2j7TfGEiPpBCJoO66srlPNFcVBiaE6AuLwjWjnKl/S6Q6GwyhG3slnW19cYGOxWVlEkEqDeqMhTBL4Uf/6lV3nr0iqzGxX88ST3H51ke3GRyk6BuM9HIuQhnTT4iU89g1ncYmNTVEHd3Ly9xNZWjhv5ohr7To0cwFtuEPcH6B3owzIbHBzM8OHnHmFwLEOoL4EVC2O65CB3cDkBahUXX/hfL/DSi29Sb7TZyhfosgtM9YYZmjpI932n2XEHcFW21ZjY1ycIES+5nQbRSDeeZhGr7ebNV98g7YNnTh6ktn6PA8MyXxhkeSXHwtIq4USQobFehkfjXFs1+f0vvE613cE6dAf8HB0Pk5e2gOHl4z/0/RyY6MNpFalkJbC+qp+FR1z8LS9vv31VD0lZzLlsVtsuxZIYzYLEfUG8Zo2YXaEn6OaRUydpNG18MYNYJkJfX1+nB23bXLl6Fadpsb6R406uwVzZYrvlqHlM1HCeuldzu0VG2TSr9Pd3a5aytCyfffRBjh06wGvfOcPXX3sLdzRB34Pj2jKVm6IYrmbn5pifu0fSF2N67BAnDx3n85//n0qAdQUDHJ0+xO7WtspDZRMS/trw4BBbxTqxlslAyNAD4vLsLG9evkqhYWiE5nchhR15ek0KvXaF7zk4yDPdXbhDbu7GHbauXuXZiSni2wV6Wi2iITc1d4OSYRBoRVkpGfzp2ioLvSkCNYeGCB2wCfX14YumCRIl0PDQcJtYoTa2sJqqNTaWVzTC4ODYKK16WQ/gkM9LIhahXq2wvr1LO5TEEwlqgVsulqjuFggbYfB3pPmiwpJDXT438TJE0xEggOFA3FPg40+M8hOf/gCNrQ09GLa3N6k3yupnko3eNGMYloMhKHdRdQnI0Ochm68q4mN4UlIFxwkkurQbUXcqHVXk/oxxb+6QlP280dAbqBTZ0lYXW0Bxd0ElspVCEb9HgpU6OfCP/ov3yVwvfPu3HWHoyMPUgda1O/pc6Ve1Rd0jZpUqhVyNudklVhc2adTanDl3Acey6Y3HVXJ3/2CKR4ZDpJMi1XNTaNjsVHz0Dh5hZXGVQnaVsdFe+ofl4ajogvJ7XcRG+jj0+EPCKKAlPgTZwlsdvb9sYrKJ74cV6eT9PYKsAPzkluFQa9pa3RoeP41ai5e+8S0dwj10+nGuXLrK7et3cUu6klAXJdEt4KPZKuMzLEUSRMNBLDHm2A0Cbpu+WIDhdIS44UJJF5KPYbc0n3onlyNfFvSCQ7Atm3ULIxll8tRxJu4/TtvnoSn/a9bVTCVeAT9u/C4v1YLgDur4QkGMUFhjE92hALYgS8JxfG0XZqFEq2lqzrJk5+attpIXBSBnOH68aJOctdwapVyRVDBMXyqmWQ8el3glxMMA4bCPcNRHUOK0sGlHou+pG6Rdp0ZEcc5KlaG3MlNvVyIVNmRYlfRi1hrkd7KU8yWNkRUkhgzv27ZBtdxW8GE2m6VcKWE5VcYPjDI01K9zJvmZIsuT6McmEf7wC6/wyrlFclU3RijKiYMD3Lt9S1tJAh+LGQ7dcYMfff5R6qUca1Wba4ubVGVAmiuzI9f/ZpOTQxNkRC0nN0r5/nITxMX0wQFOnTzA5PQI8e4E/ngI03BwvAHwhilm65x9/V3+4s+/xPx6jphV5PT0CIePn8DoHSHf9mFVt9nJrjM03Es8kSafaxDwJdjN76rZ8Mwbb2LUhfD7EM3tJfonkgz2j3D7xh0qhQLdmSiDAxm6p9NsbDv8+9/9Euu7PoKxPlzeAJOjQbwBD5/53I9ooeRxWVSKedp1EYU01Sme7h/mxuwaf/XXL1La3NEDUNoFUv319Pbo4hfkSX5zmZhVIylNzrrkTCRotBoauCObq94oymV9VgTEZ0QizFZabLmClHBrfnQ1X8HbFA6ZbEhCWpbIVj9ry0sE3ZJAWqG3P62bm9W0qciN4VgP4UhQbx2iqFpZXVN1WHckoRkQlUKDy9duU291HM/Dp44QE0d30MfVS1fVRZ/IdJNbr9IXDDGRTPGBRx/l8swd3rp0CW8irUWbDNk7KJ2Ofr/ZknZPi9EAfOTkNIPjfSyYeebeeZPnJg8z1TZIVsrqT3JHPKw0DVY2qsxX2nx1e4udrgyGI20VW13zgqMJRRLEAzH6Et00jTY1T0cxKe3ixXvziq0fHhoinUypH0EUWnILj0XllhmmYfsxXXV8QRfVXB5vw8JwPDSE5CAJd9mczoJk8NvX30/dI+FXBmGXi5FEi088O8qxyTDd3kwnIhWLhlbUPE0AACAASURBVCUU7ZYSCFp1nyY3yg2+ZTY1A8Qb9CtQr9pySPQPU7A8eGMZfJE4mGILEDOdzKz81Bs1pSs4a8tUJR5AoKYuOjYFxyEdjmK4PJj1JvVqXdPzpDX8A//16++bQbz2u8772UMif9T+lBASbJ+SHyWSc2e7THZHIu/a2qKYmbnNigSrx+J47Tb9fjcfvf8Afd0W0UiL3WKRUitIKNrHyr0FJSMODXQxfeqUvqhzl68Q9Tl0H5kiPD5OSY5IT6CTY2DX9iix+4lyrvcIp/s51PLkiK1cX7AobQKd28/W1hYXLlzg8ccfJ+RJUauYnDtzge31PI4lSGoIhSUkqIjHnefUyXGOTR0UEA7zd+/gbVuEJEjF7RCUfqyoqQyvSi/Doll3Q65UZHVjna2VTQXujU1PcujkcYLpuHoiZC4hh5maDuW613bRKlfZXpzHsFv6fVwBA1c0iDsaxPIGaHsjmv7lCHK3UkU0jrndHY26lMGnyx1lN2dSLLfY3NyhVN1gZLCfkM+Dz+VguORg9+EJi+mmw4kX/bRlm3pNFySAvAZZcDrg90jwkkcd80o53cvgkPdX2k8Vb7lThTZsTaYqiv5/YYVKflHpuK16kFpFJMNudaaPH0gzMNijq8txWoohllaiyA/zdQ+//p/+ihsLFUp1Nz6vn4MjSTY31jRcRdzPg1E/vUE3Tx85SKVc5ZpAFu+t4A/FCeFS13MmlaIn06UtCjmstMfq9bC9u4tMpk8cGub5Jx5geqyfofEBzFQIWw5gv1/nNpJO/Oo3X+c3fvfzeM0yT58+xcHJKarSr5bZYTSKP+Dwoz/2KV599XXW1nZxbDGNyiyjydrCInOX3+X3fuWfYNRzxEbSNOtVSjvrjHQnaZXltlXHmO6mXXTz0pfP8J137lEK9HJtK0fAb/H8hx/nRz71MaIBj7pyLdHMiyeDFhW7RWJgjPM3lvj8n71Au1CUjpnOIBT1rEqmNpFUjHJ2g2izREJemCjEQjEaVZPQ3rxCWkz7IgKZq8m9da7pJjZ9HxWRUIYjLM/MqStcYjpl05B1H4lEWZi7S0v67oYLI+ilKxYl6riIGwYHT3Rz+uEHlGqbSCW1mBBaa3Fri2q9RUPmfZ4Qs/MrfOuV1zD6+3no5BEy0QAXL1/h7tImhbpFrSrzygSDsTSPPfAQN2Zuc+veLL5kVNvCHVBlJ7FS+vmSkSXmsKDLZqwvzf1HDnLj0gWKuXU+cPgIj/UO0e+0CRttmu4WqwUP17eLvLy6wD3LJjN8kEQ4o0l8W9kdPYDkNJC1IDOBZG8XNVFuCmAvHFYzsBCChaMkzmP599vb29qWlvXiNUJ4AnHqTpGWXVVAZ4wQbstFK+IoFuXmdXHiuzUHPRyOdOT4TQ8JFxzq8/DwfVHSsTIZdx+BcJB0X4pALIA3KPG0dexqxxch7aq8EHH3yA4erxSYMUYPHcUKxsjXbcWgZ2xplXnZ2d1gfn6GZqtGV3cao7hDQAkUIvPu4MO1e1L3kc8W1fApkL5qpaHepX/54rnvHhBX3vxPjhwKOtSQab28CKnaW6IIKvLOmQusLm9jteSDEkaSPKxe5m7fIr+xSnckglOpEDY8PP7wNMem4sSiTX3B1++ukckM0heNsLY8TyIZZeTAJPGRA2ytrWtGanR4kLwwlCzpZ4maSiSSnc1VJK7vl6Pu+zXeS9jaiy+VYfy+U1FmEjLUkkUVNuOcv3BZLeSScyGAbBlY97gKpFMGDz8yxehIWq+Vkk0bSWaYnZmjJvwTj4eYz6tZsaGQcIRMauK07UqTGR1BsJuCLm67XARjEc3wFsemjGoCeywpLTvE9NBoUdraYWf+Hka7pTwgfzSMJxrEiIZpeWX8JqTZDm+lXavTqneQAhurKwrS2t2ts7Yuzkcv+WKJgZGUHgRekcQFffT1ZgiHgrT8Ac1LLlfkgaqqsVHylkO+yHsel328uWJGItH35M2yCe3nfNQ8ZX3IA54gIW+ERrWBWWviaYkaws3MzAK3b9/RecPkoXFSaRnMoa0SQaZI20KGbS63n6t3Nvi9z/8dy7sS3C4HEIz0CvFXIlW9JEIh0kGDvoif8d4U5XqLc/Nr3N7I0t3di89pk/QF6O/uo7EXeKOtQZeL7VyeHXEsWzUS3jZPPnicR04e4eiRSTIDST20HUF32LZeq6PhBFdubPIHv/c77GyscOToMcYOHsYTiFKNdJMvbHLy5GGtqDbX8wR8UcLWDmarTa3WYHdxjp//0e8nE3Bh+2B7fRWsGgeGezFLeVqNCpVEi5g7w82LK8ws1FhuBvjCt16nUc3z/POP8s/+8U8R8bu19VMvN9X5XLca+gz1HZjm1TM3+Mo33tZnQEx3+xRQuRHI5hUI+mgWdki3q8StOoZpEglG9TMSea20NuQwUVOl5McLXsTtYVWUcVMnKdmi7vLj1E0cy9GQGom1lPaDtESikRCedk1VN7ZjIQARKQQds05akue600QjAQr5HNmdHRYW65yazuiBeujoNDdn7nJgcppoPEkiNciBoT7K2U3Nb5fh7itvn+Pbd27id3m0XSYhNgJS9AalLVnX7oXsMftYHWWsNYvqAxGMecQI4LFsbVlVXS0ibYcHegeYTCZxrBqlhsTq1tlt2RjDQ/h6+zFbbvxygxBzmF1Tc6CCPUXSb5oMjI0Qz6T2IKGi0GvqgSAb6tiY5Ja7NG9kX74qt27bY1FqlWg6Js2SRbAV0gK34s6rBDUdT7B8b4FYOKKD4KA3iL/tI+FycXgkwvHJEAFvAU/bjy8oFN4m8VSEVFeSUDSon7O8D+K2lt9HhD4iWtisiO/BoLd/lL7+MVptyTMxKa7MkcvuYPi9mjUuF7BqtUzI48JuiVCmjdcdolqxWF/f1uwSEaLI7HFjY0fnj9VqnV97+X2470tv/L5G/cjD1Ek/6rh7xYtw/u2r3Lh+R1lGgkAWU5iwww0JUt/dVvXSkcE+Gtks1+7O0AzAD33vaR68b1An8hIhuL26hd+UAPMIhXINjy9IqqcPwfj6vU3c4Si7lk3FbdD0B6lZkkEgvCKZH3R6asq3MTrYbzW6ia9sz/ihhMRGR3Yp1cC+n0MOiQvfusCGqEss8W00FYbmcvs4YC3z3POP0TcQodYQ/MGyIiLSw+NcujbLhcszahh58Mgkj52aJha28PplftDS9lSqu0vxGqbToZW6/V68Ab8C4WRg7VPVUYfFIghut2VT2NqlsLKMx2zolT0k84CgX70SBILYvg6ddp9QK6/HrNdUNribrXL23HXyeQn08BBPJOkZlurNTSDoVZ6RVHTb21vc285qvoH8u8QeXl0d21Ihy3smiq89cq889FVL4lg7B6wsTvVGCGvL6CizxHjobcuI2sPa8jqFrRaFQhazWaGrO0H/YBdROei8Yb2pCM5c5h7yO8h13LZD/OWXv82b11a5s1ql2Za2oE13IkQqJgZED33JOHGfQSYe0wHddrHM5ZlFNnNl7adnokFiktMgrTZ3p8eqXgynzermFiWzgVWrKLsm4Xdz3/QhHnvwJMcPDdIz2IcnbOAYLsrNKoFQmEhiVJ3Pr7/2Optbm4o3EXNWRdYADXxeeQaDOC2vzrTqtay2qnKlCv3daT78xAOYhR0tKm5ev4LH1eIDT56mWsxh1ks4yTaZ8ADbK002ij7+4IVv8/LNu7jqTX74h5/jZ3/6R/B72rpBZreKhAXjUc7jS8QIZvp5+a2rfPv1y3iFMVardoyetihPgirKaDXqWIVdDiV89LibBCRlMBSh2RAps+SyCFm2kyKmDnwxxDlu7rXcRA+fpCEJitLXboiPJaS3YPmSDTNfkEOuDlZVEd6RoF9jKlvyLFZKZOJCFHXRnUpSK+WJa9Khi6Bj0RCDqT+oIgLH7WFjcws70kNIfBXNCplMFzNLGxjRNJt7WezybEopL8Wg3mylpaSFn/TgGx3JvQuq3gqxaBy70UaUG353SG+FlaAbj20zlkwTk76/hB8ZLqLRJIFoXB3tUl2bNQufXP8NKeI6qH8pGNY31juxniKUGBtRz4kclPI7CZFV3pOxsXHdG+Xw7GDI3SRTEcIpuP/Jh1haX2V9OcvazLaq7pbzMyTCEYZ7+rGqdQpbO3rjTfnjJEMx2uUKp6aGuP/oIH5PA0faXeEA5XIBf9CDPyD7WIBwQhSCSW0XSbiV+CSk1Z2zfdTKNaUkF3YkWVLq1TapiKPiBDnUpMUoX4pLbwqwr0qj5lApyRzRy+rKNomkf48J5dUcIHnPctkC//ob78N9X3/7/9XtQamCYp1pdqSfWwt1zrx+RQfTcuWTYbWc7PIQBAwv3nKRsUiQXsOlB8XtzSxnlhb5xHMnePLhCcbH+0W4rI5OuXpvl1qKJd7NlpkQ3IZdx+cXWZ1B0whQMfyQTrNTreKx3PpCZZOUzUoUOR2GSOfaKdJNeYD2UhvVBCd/rl6GZicMXL5K2ZwiyGtFkzOvv4vLNggYYYbNRUbHuzl0dFSVI1VRGXmCND0G52+t8B/+8//ixInTxL0WJya6eeLhUc1/EJez4L0dMa8BhVq9wzIRl6sgQcR0IjMUecj3Nl0Z7Hosh/zWDoWlJY09FDyFMHNcXg9BuUlEIhCQXrn0ZFzinOhID8UYV6lSqYpx6hpb2zV8/gTTR44RTAory0U8HUeCeWtmhes3bxCJ9WqIuQy95KFSTHazoZjkDi22A2QUVZj+s/Be9g5bjVbXvA2JqJTwEKEcunFbIiL2Mnd3nlvXVkikQgyPZujqjnfi2EWCLLne2uMUdZSjV125QO1s23zphdeY2239/1S9eZRc93Ue+L2lql7te1XvCxo7QBAgAVDcxF0StZKSZclJFHvG8TiemcROMkvGmT8y8SR2khPbZ47sOPGRNVK8yKIl2RIpSlxAEiRBggCxA43G0o3eu2vp2uvVe/WWOd+tBqVpCRJAEI2qeu/97r3f/RbMLtfRsfkaaFdg4J5dO5BQXQzFI4iHw8I2K9WrWFzfQKnUFlJBMZuUxaOiBuAxIIn5HWwKbLJlXNTbbTS7FsJBDYpjySEd1jVMjBTwzEP3YefkOCbG8kjn4vBDHiw4MBI5YZBROcxDiGEyi7euw2quweu3oHsWrGYXQS+MYnYMiCXg6hE4AeYp5zGcjWH59jXkAlnZtfieiXSGOQBdVJljkQsJvHn7ehW//6d/izMbbWzqBvROD7/wC0/hN37t7zGuQ/KUt8oNRFUd5XoFsXwGXjiFv3nxLZy7vCTaIzIMqXznteK+R6zvGXpfL+GR6QKmDB8xu4sEHRAkqXGgcBeDu2hEpmmH+RwWcK7Sgjq+E6mxKVl6ZxNJmFZfyB78vvxcmeu+srwoli29egM5wil0cPb62GpsoRBJIWqEANtBLh7Bgd07kE5GoVk1UZazYep5HtpmD2vrGzhXaSBl6Ni7Y0JsHVYqLSys1xGOFTE2Mw1b9bFZrcDqmkLj5nNx90uCg7YdZmHQVcGBzhwKRvwqhJc1WAZdIHQUcznRxtAdoGf3ZOkqIVuks/cdgW8pBuv72wQcjz5sTD7kdF6R+0kPBrBr1y4pGHeDuu7cuSPpf4RktraqcraQnEGfstyIjsLMEFSaX5pMW8xjdXEDF+fOQXM8JAMG1m/dAUwbHabGqWyCMui32xjNJHBozw5srC5BC0aRSETRbTcQD4ewc2ZSprhkwkE8EUU+n0I0piOVicqzxWaS54qu6lIorI4pEy8p8BTNMjOCcbWkq29slNCy+hLLQFPPG3OLGB+dQc90EYi46Ls0avSwuVEVLRSdY//377/8c1YbJ3/fH9hR+IJL0pOFH9CpV+Zw8+qaOFSSNinW0+Rk0+ODFMpGDfFWHb/x/Gdx9d2TqAcT+Pab7+HjRyfx6NFJjA0nEGYVUzQ0mx3c2mjj2nwZKyslTA+PIBp2cfBwEioCKDVMDO3fj9DUOMoM+wmltrUDPSladwuEZO2KAGRQYQmRDEKMDOkA+T4kmY4iJaePtlpByA9C66l4429PoLpYQUQ1MB7syKh8z7F9KI4XUWKQSaWNltmGlprCf/rGizh36Ta+8NRD2Dcaxicen8HwcIauf/C0geiNhzhl9XSepUCMn9PdCEk6Z/iD53SQu02OddvE+vXr6BHH1AIw5JAOiEJSj0XhhxmtxrB4hY4hMo14to0wlewI4drsHVy9voKhoWnYfRfZ0SRyIzkEI0FJtTNdQoSA29axtrYsWhOSEozwQAfha5zKOKEMltIsaKLRCA7Uuqxn7NwkDpZEAF2B07OhsTR4QZRWN3H92hzy+Ulk8jRC4ydAPJM25uTd0zKarr/sWglh0BbExtVLFbz9wU1U3Cg+nFtGudnk20QsaOCx4/ejaPhIacwFMaAG43jv4gWUyhUkjTQSwTBC7Jw0U5LlLJ2OshpCEUMKc4/YoqKj0TJRLtOPxsZQMS+CwkwmgeFsCoVQEHuG8xgpJjAylUduOIN+xIcTiMGjhYimIKL2YbWrWFpdwvryTSh2F16rh6ATQjyUgaZZ6CkhdNSgZB+kUmHUy6s486PTqNUqqDU2kc5F8fwXP4cwpxW3A7UfwfqqjT/5y1fwo8srWNcUjEeD+L3f/T9x/+Fd8O0O3F4fja02eAm6Vhfp0SICqQJeePEtvPnuFWzcqaCxVZdJjF3tXWv6SDKBZBA4mAlgTDURs1tI0IfMpXBx0JnwOSAfnli6F4rhwnodF7ba6OXGYOSKGB8bl0zvjt2Xz5KfK+njYjsDNjQraK9vIij+Wn2Yvo1Gr4P7ZnbC7dnobdUQp5i2b+LY/fcgF7HQbHfR7vZgOqSr6yLk6qpRaK4lbECeBX09gpVSHbNLfUzfsw9aOo6a2cbK/B14hLzoP779JfG83BUwjlfj/oxPmCLZHJx82LSqAd4HFtp0CSDFk9ka3LcpOmLhCNLJOHK5jGTNSN47sywUNpADzzMWRS5mycAjrTufL0iuOAsHG9KFhXkMD4/IjpOFhPsH2e84HYQTNvSsDj2pCvlm9sIc9u08gNJWA2fffQ9p3YDfNNEpbyGdSKGsuCAns1aqIKoFEAtGYHLf6MbEp46WKUzrZJPDfdtUFjhy/z04cHAnkqkQoFqCzARVT9T97MBYQOmwQL2I2yUt2MXtW4tYmF8Wl2myE/VgCLPXZgWuJSWdrMVWuwUtomF1bR20Uo9FkuKkQDPFr7937ufM+k7+e59TA70/qDgVnFnV8coPz2LlTk1uTnbxAw85skI0eJYFa3EBw66JX3vukyjdvoaKF8D337+ETMjBLzz7CLIJBUZYgaf6cIIRvHluFSfP3kG11MRkPo3PPPMxZIb5xnys1ZvY89BxRKeK2Ow2kQ0PfTQN3IWUeEHj4UFHNPCup2qVIjQXmjEwjBtYhDMrQkXICKHmVOGaDsKOhvK1O5h96wwSbgBxQ0EgqkGNAkcfOYZUoYCm2YPn9LDZ0vDBXB3f+osfolXewFMPHMI//vUnMT6egao6gsny5u9DQ2erIZ1JMpnYhsIGxj8ug384Jss04UlBZcWv3FjAxvVb0Nm1qdwNKAhGQwhGmGpFyMmAywLHPQyV2aJ0dMQrifbLF89ewWsvviGeSkbMQDyXwvDMGKYP7EKikEK928bStQ1J9WKqFGEnHsa6rqJPt97tDGx2oPx8+Hnp0QFGfTc1UGhw4jQ7yN9o1ppYWliGZ3vIZfMIGXGIYwV6wpCgAJFFQqzZSS0VQ8dBV8dr9ObJ25ib2wS0JGptB+dvzKHp9GS5/NDhwzgwlEOYiWbc20Ri+OFPXkE4Ekc2nobVriMfV7FjIon5tTo6gSGoVEOr9JZR4fSplvdhCsuMeR4mtugAKgl9DD9KIQUg4fXlnjt+9BBGx/PIzWQQyRWgRmPSxgdU3vMerEASVreBZnUTFfoGNUzJhc4FOpJi1lUCKIyNS/Hk5FC9eAfXr5xHrbSMXVMjOHTPPdKoOGobva6KVjeM//aj9/Cdt68iMDom3kF//6tfhMbpGQMyAuNV1b4HL6AhNTKCSs/DH379Wzhz9jpCfhj9no2gYYjVNQ+Bnbt3CRQSUj0k3CYyvTqG3S6G5DVZ8DQXIXrw+AN3TstTsWbpePnaItYsF1YkiR5UoagODQ0jHE8IlCvCriAFrR3o9AyyTVi1JtrVqgRaNcw29KCOQ7smaRAFq1JFilCi0kfY0LB/ykDX5J6Grqtk5EhoKDzPkHtdw0CP4yg6eq6CSxUPajoNNxaHFo1jdXEJXQYDSazwwAySeQkDE00bnq3INRf4UzQ+IWjihtAX00Rw36UHYFo92DaTGWhBQYt0S56jcCyM4lAB4WgSISM68HcyzY/0CsyRYcAPIbxdO3eJMSEbppXVNdnXkH1Wa1WRzMZw3wNHJHu6tDyPueXryIykkM6mRLGeyw/BDuhYml9AaWkFcU/HkandAjvXEgZi0SjOn/kQy/NL8PsKhgrDWJ0rC2yv9B3kEikYnIy6HewcN6DpKh56+CiOHNoB3W8iqFhIxDSJAggYQShEU7i0DhhoVkI4f/YSNjfq0IJxnPzgLKqdLorpJO7Ztx+jhRwW78wL6tAwW+IjxVOKIV6Kr+L9sx/K8/TSzY2fYzG9+zt+SA9DcTT4tg6nq2Dx9greOXkJpjnoRKSzELsLrr9pOwGUr15ArF3B08cP4IEje9H0Pfzdifcxf2UJv/DJR7FrIg04FSRzYbiZHP7Tf/4x7mxoSMWzGE7qyER9hKIKDhx9AO9cuYgHnn0UE/eMwQnQO2RgtX03dENuEnojYWAUdzdQ566Vbt2zhC0gr7VnCk7NKq8rYbSaDUR8INLq4czfvIhk14WeNuS2sgM+9h29B8M7xyWmk9Gplh/F/LqJ3/9/voXrV24jGY7gV3/jaXzp+ccQ9JvQYfHERV8xYDVbkogXZjfOqeKjySEk+xrOGWRF0SKdgRRWqY35M1dgbpQQZ4BNSAH5hETEuBSXhTEzN4IGdDrKMjcirCGaSArE49RNrFycQ3OjiaYZks6r5ffhRnUUp8fh0xOm08IIOd5BFkzmhduIRQ10tzMnBiaFAxaLpNYFab/hy6KOTRWv8UAFqont+MrKikxsd23XdYa0mx3RfxAT5R6EjCWqg3izUUfBH8RH6ar79pkVnHvnPNJqFJFQHHXVx6Ldxs31NVnef+Hhx5FUgsin06h3mvjxT08gk2PHpsPt1/DgwTE8fO8EfvzaB5hvxKWTRzAmUAoPWh4YXMAKOuf1Jd/Xs0wxhwxF4oioCtSOibjvY7pQwP7dO7Hr4BgmZsaQLKYRSoYAQrwBFtGkQDr01qcnTrVaBlWo3KHRdLDTs1AYHpcIUz1gIEecfe4KjE4DOV1Hq9aBbfnoR7oo1XowspP4xg/ewI1KD5/9e7+Cxz51P2JGCL16XbrvbrMhsIJt2kJUaLDp8A288N2XcP3yLcCm9UlH9ltKcLDn2rNvr2DSDo3rfBdFpY9pt4MJs46gbsLXHWQjUXnom7YOU0/g3TUTL82to9FuiWcRTSKpmM7kCxiZmNwu6NwX0VKaTKgw7O5AJc9ApJXlZSlQpFDOTBUQZrda2kRcY2fP5DAH03lAV5IwOzqsHjF+R7Q05O7f/RIj0O2p/5avYpFTO6KIZUdEK2C2GjDFL5sF3xMcnV08pxs6L9+14udzH4lGBu4K+sBjjL/mOSEJh54r7ghUFXNvQOM//vzu1MDiwDAiPgNUFQ/CwwaGoNeuXZPGYnp6Wv5OhhypgSAyQ3FstleAiI37Hz0MQ9WxNbuK1157XRx/jx49gvX1DVQbW8juGcbkzA6sLC3Br3fwqWOPIBUw8J23T+CRRx4VK3lmsAvlXtNw++oNacC0Pnc5IYzkhmRiV4KkCWqIhQ3801/7CvaNhGCw6VVp4uJADahQg1EEAnmoSgzXr8zj1hwDrXbgx2+cwtmlO2hRcKd42DGUw5PHH2AdRV93ULXaWKt3YHUszIxMYNfMDP7yey/ADWl48+LPFYjTb/2OTwYEPXcMNY7Fm6s4dfJ9lEs0hhtkRBC64YfHnoD+InSRDLU7WJ+9gkjAw4EDu/HJz38Wf/HC3+La+Vl87onHMBzVEdNM7D24Az88dQqztyo4dP9jmJ6cxGQxjpOvv4xzl+Zw5KFH8NbF8/jFX/8HKO7Jg1ij6mgCvxAXFdsIdgKOg/R2t8Micdf2mxebzGF+8fWRjSX5CcQuXU0Wcfmgge7CCuZOvIMcAvD1DtOD0KcdRSyGmUMHkcjn8f6VedxeqQmLZN+B43j9lRPoVKsYnQzgd//NP8fu0QgiKhd6DlQjKr5LtARhN+79XIEIBHhj09WOHidcGNqDxCLTQu32Mq6eOoegpcjrs1nMDB0J3RM2FIU3fjQAJcZdh4ZANIpEhjxsDUq3D9R6YifyX757GqGwITuRPhXwYQPPfvZZJFNtgXfY3dPSIh5nmLsrim1+JgNvq0F3L7qSCD2vCC25sqDjRCYc9Bjzil3xq2KHKTAk/9NlV+ggFosgEFREc8EiQXW35/NwDW3nQZALHsD7p+dw49ItcYS1uNJIJVFWHZQbJt49cRpf/eyzOLx7P0Kahtm5WczduIMA/ZPYUVl1HBxN4NkHD+DGwjpePXdH7FB6oCI8DMXtCe7ddTUEJSiHzJYGqqUNKAENXbrnNhsYTiSQ0nUkgyHxX0qEbOzevwf77z+EoakRGMkwgrEITINmZ/SoUtC1SZAYiEa1PpsjB33LEj8tm1Os58D1IrBKawjWyrA2S6htbEmWRJcFlKE4EzvRT2ax62OPwg3HUHPbkusQoICv30O7XEa/08bWVg0+XXbplxsv4K/+8u9w/sxl6G4AESMCR6G7gIuZPbuQyjI4yYJFu2YjgKjdwS6ljx1KD0a3Jq7DjNjs2A7KroaSG8C1mo9mmLg5sNVoYKNURoX7OdOUYkGOPiNU+dxwWSz2LIGQUMt5kIbNVgAAIABJREFUqBOCurOwICSInTuKGA6H0d9cR1z1oLNAaC4mU+xGDdSqtLHXxDiQGhxLXJQGXwNGDq17PNyBgetLZZRMFS5DoBS6QLeQyxQGbEphMQ5CvYgKCNV120mBzSJpo7LUDoek26dNOwvE4O8JSKPIP8OJgMtoMpBY/DhV8Pd437CRogMttTS8x/n38HpTCEoIjl5o9KJTdR0dp4kD9+2BH7ZwY3EWx++7H4sXbwitPplKCZz38UcfRWWrgpXKKpKZtCAIzVIVnY0qvvjZz+GlU2/K37Fz1z585zvfxeTUDty8dRu5oTiSkQQun72MBw8fR7vawo1rN2V3ESK7qW/h04/dh19+/lFE/ZpMZvTuEmdYn8STDMqlLt57+zyqlSai0RzeeP9DNOCL+JiwVjQA3HdwPwq5NBK5hJhrXlvflB3xvskZjBSK+PZf/QUcXcUH12s/BzG98x99jmNU4La3ejjx05PYWCnD94jxxT4yZbubuRsif5+7CFoh1Jooba6j1etg78F9uL1wBxvrVRzcsw96p4lPfewISpsruHjnFnJ8YTED2WQMW6UVZNJZrJdd1Hp9rHVb+PKv/30M7y1Ci0Lk7CwA/DvvRm8OltKKdAeysOajKv4imoS9EDaRf5cHsTCduK/wEOy7SHkKzv7dTxDvuYhDRTTaQ89XES6MIFwYRann4CdvvYO3Ls1jtdLDPUcfRN/R0CqXkY2GUN6Yw1effxq/+kvPIKI1oaquQED03ZHFNSmFkpFDGpOCQDAuCymOoQojN+EILRaWCbQ6OPXSKTRXu9jY6KJu0arcx3Q2gkIxI9TM9HQe0bE0mrYJz9UQSycRCkdgt9jN+mhWWnjlnat4/9RpRI04QlpYDLlowHf4sT1I5VLwdfrr9BGIaLKI8lgYaa9B+EGwy8Fymg8jP7vBPx+QAOTpZLYui6zM+4Piy/+GXLJKiCe76Ds9eOzaJSeCy0AfOj03/CBikSxuzC3gvVPnxTgxmczIoVmDh4pro2MquPDhJUyOjuLRBx6E4nlYmp+Xj4mW4fwrgk4PcaeJTxzdh8nJMbzy3jnc3GjCVIi/BsRIcYCYh+BR7MUHx+rC6rZgkdWWSslk1q6WEFUVBH0fhVQccauGmT27xZYiXcxjYtcMxqYm4GUMhKMRKAFFfJ0s14Lrc1kfHpgs2l3oviM/KptrWDVj8OtlVK5cBCpV9JsWXEtBiEvUVBKZmR1wUgnsOH5MYAdEk3K/tLtNqK4Fq1wVEoLZ76PjKzJB9AMJfPtbf4O5K7cR0aNwHQ89x5Yi8bGHH4Ye4r1GSEqXPVjI6aFotTABC0W7i1xQQTQWQdW2sQkdV7c6mN3swA6kRQBLPDpC2iUFY1t1mYwGB6YlHTXh0mQyBXs7s/1uDgmLBfc8VreCHdksQu0mIgRaVQdQHXF0FuCxN9gDDiArHWqAWD5ZSQP6vMCZrot5K4S55Qo2TfLCE2JnzmvXNQcIAe/Bu0gA/wytRtjE8NnnnpQGo2RF5UeGxBBxYEQ3iAqW+9h1hPk42MgMDOpY/LjwpxaCBYHTBT8T6hzIlhPzOh/CbONr5JTBPQqf8+JoHrO3LmHfPTsRSYYQNYK4dPqsZD2PjY5ifmFe9nqTE5NiLbKysopabQt79uwR5wNOvHSRnr0xhwcefFTgnI1SVc6MyYNFPHDfMbQrLZx/7xzQ81DeKENvq7LXoZ33A4cm8c9/9TnElSZCtKnz+7Jw75MV6Mdw7eoS3n/nIqLxNMr1Di7NLmBizw7Ec2lcvHoNrtdHPp/G4088iqGhHDZK67iwvChstp1DY5gcGsF3X3gBoUQMJ86v/lyi3Dt/wGYImh/Eyvwm/u6FlxBkwI1KXD80UDSzq9yOyCT2ZZDKabnwOyaqpRLWqyWYhChUHVXbQySRRkQFnrjvEGbPn0Uul8QDhyaQCfWxe3oC6UwRHdPD6+9ewKtvvwekEvjEVz6NfQ/uga314HFvEGH05yCzVVhJpLYGOVXY4gHELx5mhJLIjuDPOZJyFOYYy6mDH2DM9uEsb2Lh3TPIaUHQCkkNWOKaimQRNT+M7/zkLVy+vYi+HkLHJnWVYlUdgX4XO4Yz2DOWwS9+4Sl87MgkyW8IMQRIH0Sz0sOFSXJcKkNTRBimaRFh3VB1jP4gaIfTBCh6aXTxyndfw9LcFhZX2mg4A7bFgckiwp6NPbuHMXVwDMndOQRTMZg95l5TPBOS5aBO3nK3h261iltz81hfLqFWbsHva5KnrOSSGJ0aAcIK9JgGV3dg9rsgNHQ3eEh2D+xkmV0r1GFahVOURFyfBYLe8glZZN1VXfOBkynSYUdHxT1DZZhTQTsWHcl0hAYi8Ik5B1OoV228+ca7WK+2YYQZhdiT5d1KpYI6Pao6jkTaju+YQr7AuY6+9R6Crg6VzmwsXm4fIbuBfMjB8QPTyOWz+OufnERHjUs6H23RE5EIDE1Hr9NGr9MUSqbG4sX7lkwWlsZtd17a0aYjITw4SUX/JCz4uLG0JHTlsakp7Di4F+PTExL8ZCkWVEOXA91TDCi+I3npKsVUdg8L87fwznwLCaeHYWpfl9fgt/rwLQWabUFNxqBmswiODWPi3nuhkA4aJCEhjFK7CrC4lreg1tvoODY6qoZeIIwuwvj617+J5YV15OJ5aYS6liWBRjv37BZ7ERIwSAf39AAMxUXa7kDfXMaE6qJoMN/dR0cBtoIRXNxsoKlE4OtROTzjsSSKxSE06bfmYwAHkUZKR+HqlixyjXBENAGZTHo7pGqQAcOFd7O2AqPXQ04Fwr4NVenDV/rIatQwuXDcARRFVT4Lva4NwrgIAcsEuo1ILHQM3Fqvo+Ya6HqDLBoefB59wbZdi/nMcz/K+3Wwc3Tl+/BeHB4aRjaXlTOBmg8WEYlj1TWBl/jv30USCNMJ+yvARogBXRrK5bJ0/7VaTf6O4ZFhgZVEmOa6kj0ujqw8X2wbyXQM1+euIpNLYGg4j5gRwO3LF4UAwrOCMBx3H9NTUxgvjMnEtVWvoevayI4NCxX+l5//pFivX7lxC8ubJWSGhrG0vobdh0exc3IGl05fQGWFU6WN5lYTWjeEJtMa4eGTHz+Mf/TlJxH26tAdvhcFnuLB9hh/oOODD2Zx5p2rGN+1CzdX1nBndR3PPf8FxCIGfvzuaSxtriGRT+Izn/sU0okotjY2cPbmrCzyd+VHEYGG8+fOSbDWX78393M7iJN/4PsOTd6CaFQ6+PEPXkGjSk5yRHDWuwXiboWm+Ru7spgHaO02yhsr0hFt1ZtID03iwmYJZcmyBoqcGPQgppIGPv/IbhRDXcxduoLbdxr46tf+Ma4t3caLr7+BHUcO4ePPPYNuoI3UcBydrQGPlzjkXbtvofvZPRnl2BXwQpIPT3inQwFULP5R4po4XpKV4ZpIWcD66QuI1E0kt7Fqz4jA0sJoKBH84X/7PpbaLtpeECNZA012GV0TBi0cXAu7RmL47V//GnZP5xA2LChhB4hHYIciEupD6T6ZE9xBUBvBQ1ZRB0ujHoPimWSHviyrFVtBbaGM7//5j7B6p4Gtroa+kYKRSKKyuAi3XMbjR6Zw/0N7MHV0EumJIhBOwRKIn86efWG8KCzWW2XUax385Kdv4cwHt6Tpr28NrJ3uPb4bn/3Fz6KDDnqKBUdx4PcGIkgWo7ueW/x5RBs8YHSb5SgurBdZWodlKUr8lsWaRYRLO0sfeDuxMHAZHouFkEolEDRc9G0f8WgR3Y6Kl188idpWF2p6GCfefgcb6/SJAlQPiAZJC46haraRHM4jEA0hwTB7WSiHhMpIsz2Hi023Bd1tYibp4yvPPo43z9/Ce7PL0GN0LTW2nXdtKJ6LWnlTJrVwSJOuzbKo5XAFekrFIpiZnsDhA3tR9Lsw+y5apg01EsP1hUXcuLWATDKPXQf3YnrfTmQnCohS/McQC3YVvioQheX4As/wfn9/qYHNKxfx9N7dcFbWEOopsjeweutwwxFEp6bxyNd+BX0P+K/f+nO8/tJP8dv/9v/C8O5xdNo1eOsVOKsl2LqCJtet4TgafR1/9Ef/Lzq1nnwv5kmQpUPwOBKPYdfePfB5qOuGuBi7fQvl65cR69SQ9U0U4tSKKKj3bKzZPubbLkzdQCielMU0jfDGRselOMSicYEGF+8syqHLA5HN1e2FecyvLmN4aAh79+2VRo0U23w+i05zA0nCk9USFLMlOwhV95FWNOzYOYQHH75HyBHtVg8bG1uobWyK5kRy7bm7c/qyHF7sJHB7vY4th3YVxuC5cW1sdbrS3JFJJ4VhO11ykIcxyG8n9Ll7956BqJONE/VGjFhtt8XWgoWDRUISJJn4uN3c8Od0VeX3l2nH7Mn0tL62LmZ6NAfk1CDQVKeLeqMhavFFmivGY6hsbgxYYoQbO00MR4JgtCeX22KoaNlIJZJ49KEnsLywiNm56wjlUvj0P/hFjO+dRuv6h2iaJubX19HxPKSHhnHy1Dt44ukHcfn8JcQDMcx+eBV2y0M8bEi2SIeeVl4fv/lrv4RPPbQbfmsFqQCnqK7Ys9B9olS28e47F3D94gr23HcEH85dx1arjq8+/xx8s4dXL83h0vwNJEdzePzpxzAzNowS7/ml2+LzFu55UNuWsNq4SPj2hVs/KxCnXvuPPkNQAqAgJoBbVxdx+t1z28ppolfsGJnANsARHZ95EEDMcWGYXTTXV+HYHdTqHUQKE7jZqONGo4b2dprSjnweE0ofn/nYTnz8wBTW76xhacVEqjiNO1uL+HD2CiYO7cFDn30MPYbDB2hxYYhWoNliwlJIxkeOoM3+4AYQFaPEow7YM541WKKK4R7jGZUB9mhaLaRsF52r1xHv2IgqDGkPwNIjKHVsvPLBJcxVTdyodGBSMay2wcR61fVAmcm9O2P4peefxoP7dsB3u0hmDDSdNtRUEoF0TlTF9MrhayDDgwwWAo/UZXBxtbq2gmwyIb76nmmitdbAjTO3cOLEe2i2FDTsAJp+CKVqDV6ni3vGx7CjSPaRhcefPYb8ZAGRkXG4jJLUFHm4Qrounit2pSZL4EqphbffPING3YYRiEGxW+iYDRw6egAjO4fR0210vR7UPimAQdFecEFJxqDDPFxfh2X2RGTlOzQrY5IdueJM9goOGCRkjdHtlrnYIW4d6QxJwV5cpocQhYLRgORJKP0A3j15Hqvrdczs2o8Plxp44Xs/wfRwEXEtBL9rIx1LIsTsZn6fdAyW15ebU+97iEqzoqOvB9Dnwyj+OD3knCo+d2w/RnbuxSunPsRSqQXbI7XYwsGdGRw9eFA8mWqbG7h08bxMlZqERDGRjHYiBqIUJqpAlluMMAPmHfHxYoAT1en1agcN6lQyKRQmx3HgvsPYtXcvlHALrq+iYzm4sbyKH71+AkMTk9js6Ah1G3hi1zSat26L1YLmBREObqHseBh/4GFM3P8gGraG3//DP8ZWZwWTu3cKQWLnxDgCzS6mkylo4SjqTOmLJ7Gy1cXX//jb6HXZCBDj12H1CWUGRYSZyZPvn0eAezXHQ4V5D1sVDIc0RN024iFHntc2C2Qoig2Txo4VtBxPcHrCLqGgIUE2tD5n153NZAepZ9s20Lwvah1CSuWPBGzk/rPzhtLDSEhHafaSOJ6KJikYQCbg4rHHj+Cpp4/DiBJaCgN6BLX1BhZu3sCVc+fQpWMoNQF0RO1GcGuthrprwKNdNg90MsmcAUTELxYVYVCS2trvDWw3OP0GAti3l8v6iCQFSgLmdtYBRX+EwxqthhzanCQIbfH9sWkky+4u6/Cu/TWbzdXVNayvr8luizRX3veLi4vS9HG5z4hiKvfpvUaKeiygImK38OTHH0EunRAF84cXzqPTpbgwg1a9iRZttsMGFFqj2CYOFmMY3bNLpuiAEUYkm8GZ2SsYK2TQa3Xx3LNfgNUwcfad0zh35jx8JQRfUWUKmJnIY/9kBvt3DGEsEUE2SwmBJZqH1cUm3jxxDufOz+Hhp5/CB1cvodaq4xNPPolEKIQXXj2F9VYdRj6JJz/5NHzGjK5tiLmnatnIhiIwPAWaTw2Jjf/y4c9NEKff+H2flgeSU9xnOEwHb584h0bVki07aa5SHPg/QlOz4fqWYPmhrglzbR0Bq4+maUPPFOEqNi4uzGOlD2xp9OmJYwQWHj6wE3uKBdy8cgPlag+ReE6smTtKHYXdGTzy+SdR7/cQisVhEAJy6SNEm21DKLiyBFXNj4oCLzgLATvfWGgGY6NjMk2QK85xlTdJq1FCY34Ozp1biHe7CNgBuDZl/V0sblZR8zWs9ly8c+0GtixnkC2tAbuSBp66dweeeGg3pqeoHA1hcXlFOPCkkkYScSSzGbikWwZ0dJp0e7XE8dQgTYBdX8/EpdlrKBQLSIUiaK9XULm9gdJSHRdvLKHU8tFX42h2gPJGSVwjE/kCFhZvAb0ynn30IB566F5kdo8jmkqIy63lO8Jm4SINdErtdeG1bSxfXcGHJ6+iut6CGg8hGzGQjIZgJHSkJrIw8nHoagy+roARBX5QQ8/vS6h9sK9I0BG10qrjQxF2hQczOmBY8OFjZ8QJTrBdSl2JQEUo9mPugi+HjBmNQ/d0XDtDc8RZTO3Zi2ghhz/7wRlcv3gTewsjKIQNhEMBCVRx9DA8SXobMOVk10HcmSsk2gjrGhRScwNM3XMRMbdwT07F1776aVy9egHvvH8NrT7TvtJ49OExFIMxoNbG7MUr6Ng9ePI9SQdkVKsOIxyWCYBiMt2ipiD40Y6LNEZOSV3NRq1p4sbtFdRbDsbGd+GZT34a41MeND2ISquDP/nrv4KbTULPZbBxtYp7Jws4NlmAVylDJ4Tt6EiijUY0ht2f+TyCk3vwu7/3dZx/7zwe/s2HsHBtHqOhPDZvLiETDuLLX/qMiL7qrSa8YADX5tfwJ3/2fbRNA0EaZ1Kxvy1iu5so50UDYmXjdHtAl/G3QCGRxlBEQSqscPBA2wPW63UsrK5BjaagRVKSbMfryELPZ4Tflz8oTuNhzKVsKpmUg5j/jJeE9zFtKdidc1KOpxM4NpnB6rm3oRCOUaNQwmkkAnV8/KF78elPPSyusn4kDJ+sJSRglTewcuUybpy/jI2VGlodF7M9DTfXtlD3wlA5JducAvsQfed2/8r9GCcBTgAtqymHPD+DZCopNvPs+DvVDsqbtMQYQENCgedxxd2k2ZXzgn+ef5bvgc0mvy8npUw2I0WTxY9IxWapJHsDTtj8XtRHkC7N18ZnLsL73d1OafP7CPVr+OIzj4gqOpdNYH51Fc1OD91KFxcuXUW7a+Oe+45hs1zDh+cvIxSPYOjIPly9ehVp34Cl+tj71ENYWZyX3OwvP/cl3Ll5G6+9/FNYHe5uYjIZFQp0K4jL2cbXVYwrmJ5IYGYijn0Tk6itWDj50/N499oHeOLpp3H+0gWUa1uyn2EzuLncRJvZN6kk4rk8ui0TntnHrnwQuWRYzq3hQlroyO1mA//h9Ys/myDe/unv+Q6XoX0bqqvj/OnruHFlBbofFRbKXfyP3QX/lKcTR7QRU1QEWCA2S4i4Lpq9PpJj4xJ5uFbbxJWVNdyo2XLoUj4+kUkiHdAlgEZTwziw5wDKt68iNxHDk88/Bi0dgBPUJaWtrftIxmKolcrIRGMwGOpjsuujDfDASoCHV2qbPVAsHJDJgheWXYE40jJMKOigcmMW53/4QwQ2q2L3i54vkaKlZgMmBWHpFFZbbVy6dVOsHh48dBD3zYxhOBkAlC4CYQVaIIR6syl+KcSDs4U8PMWXzAB2YtGwgU6rjsWF2yAdXWNoeCYtnTE7lnalBmerJRBTLJIXVfTs3Ab6XhybtR4SmbwY+F2+fEn450kduG93Cvce2omZB/eKtUdiOA81HoEXUGG5fTTKa3C79B8Ko7PWxZsvvofbV5eEOhsNBZBJxpHIJTG0YxQ91cXKUkU6y6ChIJ2JIxIPSsCP1R8I2vquI50tlah8Qonfy0TE7q3Xk4dKlv9i7zFI+5Oo2m3zMtOI4trlWVz98AqGC2OY2XMAy+UyvvPCCawuVnFwegapRAqeolJeJ+M/OzJ+cUKR2Ff5FRsSctoHtGFPG+SUhNwuJqIuHrl3GtPFBN5+823UGy6e+dQnkc8EEPKA1lYdC0uLsAgBgBGwpuxYeJ9wIq1vbaFZbyKrUlU+2L1Q5HgXH+8FSB/UYUTSuH1nDadOn8PM7v34lV/9tBitvXb2NG40a5j62FHUXBtnv3cR4xEdj+2aQKrXRYQEClqsEMabmsCOp57Gv/yDr+PUmYs4duQo/EMKgn0NY6ECTnz3R3jmkQfx6//DP0QooKBar2Gr1cW5K0v44z/9AZqtIBQypfq9jzy0eD04UZS7DagBDYaiw+v2ECThQgug36lTXQnbV5AoFLGDWSuqjkQ2K8tQfsbstFkUstmMFH7uHAilcP9A7yFZJjPyVlWE2USol7+mBQdN/WzHxv5sEDtiHpZvzcFRo2j1FWTCDo4f2YUvffEZxLIReIQlw2EgmIRdKcGvVbF49SYufngdq+s1XGoB8xsNVPoB9LWIXCPbbCMcZHLeAOoc2OaQhsrHtiuFns/3IFAoLIc9tQQs8HI/9vvSuMhhSodqzxOzPZ4Vd5vGu4tovh/ev9Q/sDkgtDRUHBIIiiZ93E0IJMsmyffFZr1YKKKQy6FC/6mbszi2ewjPPHIE4/kocpm4NCV089Tp9uw4Yi2ULQ6jVN3Cf/6v38CmCYwdOYilG7fxxWNPYGhkGK9c+gCdRBhXLl3Bnl17xKTz8oVLMvX0TFXU0mRp8X0zPpblT1c9NGqLUNw6DszMYLKwFwvXN7CwcBH3HT0qi/CNahXhOMkcKuyOgjaDi7gvjcbFDVbt+4gEfYyPFFBIhlGM6ZjIx6E6Pfzmd976WYF488f/1vc9GyatgfsqzlLBudQCHEPCggYLo4EmQXxTtMGSkoSykN2HxTCgThvJXB4e7RX6XaiKi5Zl4/ZaFbdqdWzS4dOWgWEbgw5gJJvGrqiC5776KQSTPvrBPtq01QiEsBmJcXzAeKEgsnSNXR+pmB5zGJgwp2JomKrAgjz4apB+JQP7irtxmBxLO2EXCV9Bb2EZV37yOsqXryNokbZI1XRXKF0t10Y8l8My2VirG3jykeMopAKIx3UUxkdhURFKo75uR0z2uOhi3F+lWkW3YcrhWcznENQV1Mol8asJpxLIjI1AjzKvQoXKXUXHElEUA4FuXF7E5UtLqHUCqNsqgokMbiwuoN9tY8dwCp/6+DEUEyGcO/8ORvYXMbZzGpF8GumxYejJKILGQADnmx0YbBdrPmZPz+Pi6auIGr7gpcNjY0L+XSttYLNcQTqRg6pQnu8iFPARjehgYxDKTSKcjIrxnKn1YWtc7nrQPPpWkQnWF3ohDwlitzTh483KbowPXaFYHOQ8zy9hZW0TiWgW0xN74bg63jjxNi6fm0M6Ra+oNGxfhasZIiTUfRsamUHbHR8pt7yunkpaLicTB4rmkY0sfO9d0+Owa2uI9Cp4/NA0NKsN1+5jZGSc8ewCA5TrWxLa5FBXEqPtMaHKsCjXE5EYhvJ5nDr5LsKmLu+J742TxcB/jJ0MKZgKbD48yTRWN6t4691T+NKvfAl22MD1ZhXxvTtwp9uSJXDohoKT3/8BPnlgH+4fKSJNyq/iYUs1QKLghfIG/uK1kzhwdD9279uLaraOmBtC2jTQWyojEVDxL/+3fwpV66Jnm2h1HZw6PYtvfvNldDsRsQXpmAP6JT9jsm7INOL7Y+NBBI6MP83zxSCSB2I4FsPYxBTS+WEpDnVmMPB6qiwO7KQN+ffu0kaFqLDN/uFPaMFBZ1dOW/w5Gy/ui4ZoNR4ISvDV7oyGpw6N4eUffBebW23ASCGmOpiZzOKrX/k08qMZ+GSDRaJwjSicrQr8+haaa2UpENeuL+DcloLrSyW0lDhCqYJ08R2aHZp9mGJU2f1oWS0iTIOL9I5Ay3ct/yWC2FVhhAYOq/J86rpQWe/uKXn4S+Tn9pJbfkOBTAek3fKLBZN7CN7vbHh4b3A3cddVICW7iVEYQVK4meYClJYX8NhB2rgkMZxnaFNURKVsUibojsxzIplEQEz4fMzduo1XP1hCN6RgR24En5g5jOpGGVuqg3/2598UBiCp4932wBeL51dAGxhs8r0xWpnPXy6fg6tpaDVLMNsVROjK2tcRDaQRbK1ix86dWFheRL3dkhAziiyttosu4bqQDkcLwrEcGEoQNlSkkzFM5KPYM5xEzvCQMlT81s8XiBe/+3/4zBGg7w8niDPvXEZ5jawXxm8O2AOspLJ/oBmX5Kz2oTk2DPior6/JqFkcHYKjughYLcQVF7ZJ4ZWBta6Ja806tppdmFyuuUAsBEwP5/DM8f341Oc+jp5fQ9dpoUO2Rt9HKUynT0sWappCWIghPUF4fUrc+1LpWfFpesdKq8biiDG8fntPMsg68CV60FACMCwf1vIa3v3e91G+MYf9kzGxyVjmTaEEEE+kRXJeXlzDg8f3Y8/uPKIJDS1PgRrLouv3QHpvIZcX+24uxS3TRN9VJGY0YoSQScUEptMUHwq9aiKGQB3E7mWZ3bZEN7GxXsHqrTKWlzq4tlpHxQ9io96C0+1iJBPEp5/+GFS/i1qtjJl909h1aBz54SExCVTDQRmdiYuSm+73uoh6Gtyqhw9eu4DV2yXkEkEUxsco58P8wpLwnDWFzrSDBXoiNvB9IcZaqZTRUOLwdA+hdBiZqRwszYatsMcfXHM5wD0qpIMD9arnSXfH0Z1dHx+k0mYJHSZ0FcegheJCkb55bRGv//hNhL2IpKS5hDHIbMFgP8OkPrqM3TVgHAj4iF3H4Xh8cGnz0UexkMTE+DDuLN4RC4KY3cCxmQIeOrILZrcCz9eghLJYrVeQHMpjaHxUHqRSeRMdq41iOov/HFBQAAAgAElEQVTq2gay8SQKqSyqm2Xkoxk5IOZv35bDgPAE35/h9hCgFQNDmbjgjEZwa2kZ/bFhJGbGMe/QmbWLBndOkQj22UW88Tcvon1zFQeLw8gnQvA8E2s9FXXXxtzWBo584lFMHNqJjUYJyqiGkVAW3dkS8R90Njfwf//Ov0IspcF1LPSsPhpNBydev4Dv/80JrDRoHzHQrPB1suNn8adQjxoBUoN5bZiHTpiPCv/RiSlMTEyjZ3PyUsWWgkQClx04xa5cMG/H4PJZ4nVkkRAHZB4m282ACBA7ZP/Y4kFEQVnfdjCaG8LBoo7/+StP4dbVc/jJGyexZfaR0aPIJDT80lc/jeJEHmoihkAiiT4tIZp1eFsVNNcruDm7hMtXbuKtxR7ulFtQkiOY3HPPgAxj9ZCMp+S1sLOX+7PRHPyePvBlk3uEDQYP4GhUchkYTTrIsB/EJnPq6dGbiMwmOa8cafBYXNlA8t6WHHc2vtuCursTBoWhfM/8fb4OHsjjk5ODbGf+3aTXs9B6NoqoYWxHBgcPTiCs+njzpVeRjaZwePduasgRTUTEmp2wAu1xXvjBWcxuLGP/8BT2BbMYLQ7DjOj47//kzwb7wGhM9q58haFwGOPDU4PrEwigUq5Isl4ykRDHBdOkVxkdMIBQICznZKq+ifxQEeWtKqrNOrgs5r6GHnQdp4++EUSfufRkaToMIApK7GzIM7F/PI/dYzloThe/9/L7P5sgfvAX/4tP5SgvjqFFsHyrjKsX7sDtEawehF6LiN9iVq8KlZ1K3xUBmObZshTUPBfF0QLUAGmlbaS9PpxGG5oXgB8yUPX76LhB9Ci4t3uIqDYyCQPHnjiKBx46gGZ3Q1LeaPVt98mTV1FtdFFvO9CMLOaXS4LjBTxdjLOOHz8uTAVicqS8OtGBwGmAZQ80ELzADN2ggysFabrZg7W6gNe+95fYmbWgKUFcOHMVsILIpoZQWqvixs072LMzh2LBw9hUEqnhcWRGZoA4ceCumGExOKffNSUrltkLFDDR9TIeCclCWhKp2JEaIVl48mFkChwniEa5gvLKJqw6sFpx8P5iCWfKNDlzMBPW8cXPPIxw2BIm176j9yOUjkLRbDg2Az26YkBGnyFmXesRCkZ68OtdzJ29ifdfPY9iahz7ZiZwc30FZTKotCAUm4lUhPg8FIZG0eo5WFqrwPF1BI0IeloGfd9CTzWhhF0Up/KIZ6IwtYHAiR24qE3FPdVHu0JTL10Wm1wC8hChwI7Rm7WuhWrHwepaC++9/iF0i34zBWEk9QIe+qQweQ4ChAb4oG77VQ32G9xH8CB0xXeHQNSO8TyO338AN+eu4PrNmwhoASThIK6a+PynH0E6H8BqZQsVO4BDDx3H6N7dsDodmFsNXLl4CXfW1nHl3AUcv+cwJnJFKRS7dswglU1uT0UBZDIZLK+sYP7mLeTNriSehZmsSG+cWEgyGuaHRzBXK8EupGGMDKHRNrG2so7EWg2rV1fhllyYpZZogoqjadxerqEwUcDnf/nLaAR6+GDhHIo7h+AnFOxOjqN+bhHduRWYpU38+9/718jQpsFnSBanGg+9roIfv/gmvvG370KP8MDsyiRKfyChGlMA2LMGMIswzlx5Ttmxzszsgu9TRR9APJoUhbsa9OFpNno9Ck9pggGBSagL4PcT8gHFkaoqe4h0KvXRLo/XhLAUnyka1ymmi4mwif/wv34NI7ko3jlzBi+++gYCvRAyCRXPff4JTO6ekAKhU3iZjhH7g1fdQn1tE9WNFq5cm8drN9sIZUaBxLCwmNh8tGoV6EpQluHcIfI9kwFFyMf0uvLPiWSwULBBpH7B8qnkH0QQ3N1J0ljPZQCWpE8ObDmof+DXVq0msBWprSwWLJosEmTsScASafA85yh89XxMTE7IroI3qy4Q0mCJHvUs7I73EYi7eOITx9GrVXHm9bfR2mjg0OHjWFiaRygawGee/wxiqYhkuP/Vn/4EF5du4cvPPof6xVs4dvQYTs/P4g9fPoNEOoWe00e11YIWDKIwPIy4MbDwuQuR8bPg5J5MhkSUyutGQknICArsG90oYWRsFJ1eT5ADl7R7VYWhh4UB2tM1OFpAICYpEGwuDMYse8LKmh4pYueOCXzjtZ+DmP76m//ED5C2qCgitlKdMN57+wIq68RvKUjz5QWS6cQP3nEohiJh2SFJGSqVwsTa6U4JE0mnh5RnQyV/16WXWgCb7QYc2iMYcemU2CHvP7gTxz73OIbH03DsGmy7g6BQLsOwSLdSQljYaODVt89hudSWSL1kIIwnn3oaY+Pj0Llv4EMRi0FJDcZksQaGimatLtgdbQ1Mdvm2D4PUXL+H1RuXYC6/B0MxcOr19+G2FESDaTTrXVy+vox79g3h3v0pTEwmEcumYatR9LTeQB1rWWJgJ9x78kljMdmxtOp1NLcqCGgqsmkma4UEu6SAT/YhNAfrWKivb6K+WgHsMJa3HLy5sIo3V6pIxFR87eFj+NgDu1CciCMxFIeWTqDD5ZhtIkJTMhZlGqf1bCnQzAh3eyaqq2VcPn0VqVARo8UpLCwsodJtwTd0UUpnIhFM5oeQjjhYXNtEqdGDHs3C9DRYroK2Fxm4ddpdpHIRdN0GpvdMwhinW6wmu5au2RUVMcf7iEr4Lb5tQT3gtZfLFdRrTazLjx5mr68ghCRiShy6khXOfj/AUYaJWzaC9Mqh0Ru7I96wni+W1BzFQ4GITJ9TEwWobhtOt4Yj+3bK53jj5gIK6Si6jRKiUQ/3Hd+PLpub1BAe+/xncePGLJrlMpytOrLJNHKTu5COxTE/OwfF7OOtV1/HvfRLigLtTheF4hAc18PMzE5UKxWUTpyUYp+Jx2QJTMbWRq+N06k4mkEVy1YHkaEC6jVCsEC61sDp184hamUwnBpDIBxEvVuT9LYeDeqG4ij3Kzj+7AOo9etYLa8g2Qsi1wpB22iivryI3/7tf4Y0XUj5XFAd6/Ylb6PRtvCNH3yA106ekbQ/l+mFdLq2eaAP3Fol2IuhN1Qo8xDXFExOTWNyfFLsn2mEGQwwC8NCdzuEix0ydw28buzAByZ9VNdr8mt26Pz9CO1jfIZyhQWjJ4QbDIQQ6KtIuev4h5+5H/cfnBQ33bMXr+L8WxcBr40HH7oXh+6/BxoLRDwGNZ+E19iCX6+hXdqC09Nx6cpt/Onr15Ed34lecOCU2+2YKGbT4k5KNICQikBLqiLd8/X569JQEHrh69q/f7/ch46ybRUjeomfZciQRcTGiocq7y+K64S1xHuMS2juYmxb4Cj+Pwvs3UlS9mI8PINB7D+wf+CwvK0A17Yta0L9LiL1eew/ugP/02/9CpxmA8Geh0unL+HVNz/AyPgwRneM4WOPHkcoGsL6xjrefeEkXjr5Bv7JP/ofsX7xBnKFIfzRX30bq8YoRicmcfX6dZRbTeSGhpDKZCHLum3RLwsWE+44vYd0BirRI89BjPbktik24Nmug4mREXFvXtxcgyMFjRY0bM6AQDol7DbbYjIk5xQyvAg1U3DqCzORrL8bW+WfTRAnX/rXPjuUbqe3zVUOyPj64XtLaNcITxDfDMjh3e8NxkzS48Tw2uFie8A1TzgWck5X9gw6c5ptE2FmI6sKVrotwUp5k4EVq5DGL/x3v4TcNL1bOhKpR5oj4+/ETykI4Y73XR/lagO3F5ZQrlaxb2gPxnfulAxnwkpaNCqsJz+qwGPquxoA0ZH2Wg0RJpUVYwOs2RmIvPhAyYhamkNlfgnnXnsT7c0NyXpo9tq4fbWGXeN5PHxkBsM5A6GIho6Mt9x/uDC5zPc85ApZEe34wSA82gKQJk/r6eqWQF4Bqrq37YZlua9AcNXmeh32FtkjwHKtjYtrm+gmEzh2/CAePzojbCMjE0ZI9xFg4e2YUFkQaGNO7YNNapcPp9vH1nIPG2sbktHQ7/VxaN8hLK+sY92Myw2kOg1kExp2TGThOV0sVxLoOY6MmhY1JaYJlQ9FMAjd1OBu2UgYYTR7VQRjKg4/tw9KNIhydwuO0gdtoyJkpYWycF2f/ZRYBK+ukBvOVK6cTCzvnb6Aa3OLiMQKCBpxwNZln+TZPRi6j2hQExVqJOwgGtIRUiJw3QCW6m2UqZxXIkDfx+hYBtfOncLuTBxTYQMzI0MIp2OIjeaw1qzivdPv4Ze/8lUo4SDu2C187OHH8cPvfR9TuSRKNy5j9+4ZpPfcIxAFnYh5+JVKZdyZv42dQwUhHrD7DEaSGJ6gWG8Is9/+S3S8NiazGYT6GkqGgfNOF3h4Btfmb8EPG9jqdqCSAOF4iPY03Ll4B9femUOvQmsHIBDRsVXUMT4xjEw2hsmpIlKZMBzXxOLSAiZjYzC2FFSu3kZj/Q7+3b/7V8jnItB7fehNW3Z0SiqGXowTmY4XXzqBH7/8NipbfWh6Gp2ejzqp2MSXmX9Acz0fiBukfKryY+euXYOlL/McYnGsrCxLB8spgB0omUk8+LlX4hd3GzwgifuLRoYL7e2lNg8muacDAWEkZrNFjCU6ePaBETxyZIc0Ke1WF1dOnsXVm3OY3r0TDz/9BPSIIdG6WiIOp7GFgGWiukLjvxDePnUZP7zVQWpkGF3aRUCH4moIcPKBPYCwuZDWdLRaTaGbdjv9wR50G0fmAj1PsojLIBzuLDpCbeakwGfOdGgNw1vPkdfP688iobg0DmS86naA1jYMxWaFpAg+1w0u4yVa1xPGVDJBZtcgW4OfAz/HfrOKPQUNzz3/JB79+GG4Fk0XFdy8ehNhLSKdfCAWlkm05/ZFR3L7rZM4//ZZPH7sCXh+ENeXVvHXP3wRnckptNodLK1tisi4MDQCJpNozK/Yzr8hWsLFOkV/ApORvhsMCrTIBo5TkOKZuD8/DMMzcWHtNvp6GIZJx2hVvKGUcAQXb94SAz+KQwM+YfvBfmZgUzLwwNo0Kz8rEC9951/4fIC4nBN7ClYY28bsByuorHQGMYdi7jUweWN3QwwrQJqXZ0LrtcU/PxvQkPE5htHBlLsGHvpEQZhpQC6zj0A0Ajcewv5HH8DeBw+jm/NR2tiA1enKIpFurbTN7rM945SiEgaJwVd0weaYKtb3AUfXYSkaNCo+szk4wagUCPlheWiu14B2H6mx1ED0Qs+Z7cUcH4xEsI364irOvPwqFs5dlDS8vtXD7Vs1DGXCePi+nShmAlA0l6QnEBIfePQMVM+xSFxuNoSDcLi/cd2P7MZ5o5HDT2iN0AstAXhTk59ttkw4pivW1j2mZmUSMArZQZSi24ce5vhnQzFNKKQw0gKBy2DLhdlhahPdNvtYLzdwp9zFxto6qhslHNp7UMJnRHXqWPBcR8Lnc7kEWg1iuSXoWhKL65vQowm4wSgWNjaFSGCtraFi9lGYmpHkqx3pBHobK1D26zj80DH0DR+WbwkzineC6jOuVcHS4iquX7+Fw/fej2y2IIlVt28t4K233pf0Lihh2dGk9QAitGcPBRAzgsLAYLcSN/qIGlTARtD1Dax1XNyq1uXgUmwT8SBQX5jDx3fPYERTMTOSh2IouHRnETP33YdX33gX8VgK+w/vQ6m3iUNHH8Wd5U2s3lnCQ4cPYnSIViV1eTB5OHCBSbis0WzhvQ8uIpFMY2b3XpjE1ccnsby8irWXf4SxveOI6hzLI2jlcvjurcvwju1Gk5TJcEgot+y6iGdTXFVfbmBjdhMrN1dQa1YlGe7YM08gnojg0L370bMaaLW34Lg9FIsFJPsR1M4v49aJ0ygEFfyL3/o1JIIKqksrsqvKjw3BmBqClQ7D9ujXFcRrr5/BN7/1Q6ytMXczDi1hoGN1BQ8na8ql3z+XmoSDuWz3feTyeYFfabY3oHc6gzAcUlt7vQEbkJY5oYHdNX8tpozRKDr0mtIVgaR4NrBvp4iOBTaXH8aeYeDLT+/Bo0emxdlZOtKqiRNvvyXmeV/4ypelqaIql7snnhGa2cHm4iY6bR0/evltnGknEC8WUHNsmWSZVxLV6VpbkwJx8+ZNuV7ci2ysMws6PniGBWojPZdU5dDAG84ZiPB4bokmiU7CNLq0ufczhTEnExCbISgoiI5kwAhjIZD9Amm9LFYOdSSDoiOWIPML0uDtmN4h36PRbAjDKR3W8LXPPoTnPvc4ivkQwKbYZUCPDd2IStNIIS//nzkXlVIJN86+j8Xrizi8735EskP4s+//AG+e/RBVxUCr3UXfV5HKFRGNM+MlgDCjiGl3I9NiWAr5XdEhCxVf4yCa1ZX3GA4BhxIZZALAh4tz6KgBGHYIrmoK/Fhrd+GQdMPentkABH9IDtmeinj+c5L8/xWIv/vz/4+q94CR7L7vPD/1XuVc1dXd1TnN9Mz09EQOZ4aZIkWJomhlybJlre/WWmjhhfducbfA4hZYLy4Ai7sDFr61vcYJDpJl6yytcqQoihLTkJNj93TOoXIOr169eoffv7ppuclGT+qZCu/9f7/f9/cN/9qWF1hTXa/geF3Po+Xr68zfWMXrjdK2hXLYRnIqlF1JSzx5GoQEUtIMvHYDv+1QQihFkUSSjXz0Jntp1w0aqYK6aLWgl+jkMGdeeJqGFxpeQ3XbEj4iVV0CPZRJm3QRLUt+mY6ks7l9StVtGhkcupum8J01jxovhWGgBcZpCx3NKeGIGqXdPI18FT2kkUgk1EJXFuzyVS6kUExTltvLV2/w+re+S0BiNKs1tneKhL22miCG+vxorg54vHjk4Ja5vi37JsHsvCqq0RHxKFy9LRXdJRYHGoFwECMsEJEkvnVZEoITCn6vfHSkeHYsnLpAdzbVWgmXw4vTdKNJhGmlhpkv0y5WFaRVrlWwWzpGzUGhZrGRqbBVKDFfqJJPpQi73Txz6RK2soFok3TmSPQPEIn2ki5UKZZr1A2RvZnE+gfYyRRZ2c2wuZel2jR5YXSEtM/Nz+bvqf3OMa+fs9E4S9YyJy+eZfzscYqG5HcLLc5Jp+3hzp37bGxsq+IQDMQU9ru3tc87b71LtdLA74uoEBJdc9PvBb9LV4tUlcalqIMafruJS1hkHRdVPcyaLGQDMfr6I+ytzTEU8JLUOgzr4KmUmTk6TCq/R6hvmJKpU7U8vHX1LrOnJpmZTfI33/opx88/RTTWx+1r1/jERz9Iq7nJxvq6OiBPzMyoMJi5h4ukm05mT56iUCqqwi30zdd/+RqfvzSLHdIZG0zi9UeYa5v8xx9+i/bsCU6dOUXLbBIOBZRlimxMUmaZiBamlTUZ6B3gxr2raD4IexNKzdyTiLG4NEdvb5x6o8q5s+fJz++y/fp9ircWuTg5xm996HH2VlboCMQSi5KcHCZ6agx9JI7bL1RHcUaNcePmBn/7d69w984KtkcUr22MpqkOZ6cmcbVedeBLByzdtIoNPlAjqzArSQxsNFSRUMydZjf3Re5XpS2IRNTrJExAsSlx+j3KSkY6SmE+iXjM6xNvKAdec5OXLg/yzIWjahcpexNvHeZXlniwuMCnv/B5mnYbXyiIU6zwmzVahRzZrQxzD3Z4+937rHgm8MbjtH0eMoWyEjWKrZPH41Apb7s7u13qs+YgHAqpc0eJ4cQFWXaVra5b62E6ojxvZUsi+xqxjnHYKgFSfv9QUCtFLh6OEI/G1GEr+wmZ7BUJR4gfnS6rTqArSRmUxm5NTApTabXvkJ3b/v6+CmI6MTnCv/jUM3zomQt4bDH06yjfJofs7NxeXLYDj5BcxGI9X2Jnc5OV5ftgOFSE82vv3WCv3UY2IzspEduiXKLDPX00TVlxS1hWX1fcJ87OMv3Xa2p5r8jgChoz1O8pAa3HQ8uuczYQ5VhPjDfnbpKXpqHjwxvxkhE1u9jZeKWZdqO7PbRFFySBZgd6J3nu8uOdym+4ub76nX9ny00iQjR58cWGVg7R7HqOm2/dx2GFcIg3TkeiMrtLRsF/eoIu4u4OvT4NrVXF0RLjLh1NaHHxGBMnZugdGlIVem97W+FngViE4dljOPujmE7wKLM1lEhL8ncFipCfG9UM+UJZvVADQ2N4/GLL20F3y3ilqU/LlthJWSi5CPeexZTD2OsXcwYK+wXq+SpttxhUJdSTFm61OqyFJuuFnkiEdrnMt7/y12QXVvCbHXbXdukNO3n05IgqEC6fhsPjxatGIbHudqG3neyvp3HjJn60H3fcjykXo8Om0jZwB3w4knE6Qbl4u52LsChUQLocsFpHMWZEnCLq6Xa1jqPtpFXTqe7naaaK1LJFBefVjCa5ShmzaJLdL5OqGGzWGuyJA6ik4FlwcXaKyf4EXkebkMfJdKJDJN7P1n6BQkX0AB4V81rHZGd7T6lY05k8fn9IYe/Dus69XJZ31ldwuJyMetyc7O1h/EicrFHh1DOPooXdyv7b63GqbOylpRXVvQt9Vayc1sRW4Na8wo8124Hb4cIlnjpSwD1tZVcsk5VDJjzFiNPwyTvt0NmW7GfDwt8/xPj0SfKZTbYe3mY06OOFs7NQzLC7Os+RySFlH+12BnF6onjCvVy5PcfW5kM++qFLZOoaX/3WT2maGhF/gGefvsyTT8yqDlOWj3ID7e3ucuvuPYqSLSA7N7dOenePSDjIqdkZ4l6L4GCEsNeDuFvcNwz+z1/8hDVXlKeefZKp6QlMq06tnKclFviRMNVUFeqib/FRNHLoIQeOukRfdjPe+3p7FaTTNBq06xZ7t9eJ5R3kby1weXqciF/ylz3ozRbT/UnGJwcJjycITvbj7Q+pTrJj+zDafra2y/zNV7/F2+9elc0ghmlTqbVUGqLD0c0vFjcBpR6WSVb8jdxuVZAFb5EDrps5L1nhXR2LXJ+1mjBiunsNmYxlEjGUe4KtDmGhuoopXSLRj+70EnHs84EzMZ46P4lLYmvLdQItXTFnbt6/x9Mffl7t5sLxmBLMac0qpe0tdlZ2WV5K8+DhDsvuMSyvR9FhxeXX0dbU9dyoF9na2lLFTAq3HMZS6OT9kG76MMtEpmWVue0WyKcLxRxOEYoZ5xJHY3EB6H6PQEUS/ONzuZWmSlTT8hoITV7BOE6dLXGFMNuMjY+pgiDPX/Yxu7t7B8VSvKbayrNpNBnndz/8KC8/dYFqeo2dvXW0QIDo0BCRoWGc0jMaFrqEQu1nWF9apt4oEPfHuXblNj98/U2qsjy3YSMjhBBJttAJROIKOfEFw3TkhZHnpd5XU0GAhzsYtVNRccxdJpY05KbH5IwzxOPjY7x6423SQhtvO7H9bqXNEeFoQxoKYT05hXwkzszdT5UieeBh908KxHf+5l/ZcgHJ8kupDiW8RChetRbzt1dJrVSJ6BFcZg2vs0ws4uTE9DgTw4OE3BpeicBr1FS8pQpqEgvqaBx/fz9t8VRxOUX6pOwh5OJsYNFwda0egm2bjtlWxUHYQfJj+StaZk6JaUORHhWWI1OD4IO4RCAnU44Lo2kpGq4UCN0/iTsWo+V2KduEZsUgu5vBdrfp6elRdrzSMQlrQ0WSygEVksWbl62FBb7+J3+Gs9qgsZmiL6SrApGI6ASjgiF6ccvaXywZym0qqTpxTxwMDSNiMXTmKPuiNaiXyJt1zly8QHikh5Yue4/uTSYXscBTyvJbbm1fENt2qaS7ynaehflldnYyVPaLiiWiAsiNFulajYIKZykz2DOA5fdxZX2Zqt0h2oIzx4c5PtyPyyjjbjc4fWKaUMTDzl6aDh5ypRbeYJx0Ose9uk1ub5d6PsujJ2eIidpaIBfLZH5pE/FCzRbEzKmFz6/x8vQRqnqH5OwEwyfHVccqNt9NQ9gd0oFaKilwcWGV9fVNQnoIs26ofZUKD5OwFxVMhBItCWPKEMhEc9MQJkpVV6ynrGUwOHMUzeVSiljqYlJWImSZfPz5J4iFJGWvidPjIBoMEnMH2FpcVdnHDbvDlXd/zcmpMZyhfvbzBo2GSUc47K0WZQmu6VjEY3Ey2awyZxNool9Uo5KF3Rsn4NFJ9nZhvtBoAi0oJo0mrrabO4UK/9cvfsy6Eef42RkuPHkey21iYWBaDTyOHhZvLfDur9/l7PnTDBzpZer0OO+8+45KJpPgLYFs5XDNZHKUt/JkF3bpbwXJ3lvgwvExPveZD+MfGiKzvMb+zVsM+72MTvQTH+5Bn+jHG5MkQ68sN7AsBzu7WX74w9f5znd+Rt3o0HH4MCwXpqW9H5AjDdEhBCEFQmClwy7xMI5XDh75PTl8FYPp4HuE/iz3rD8aVp36ocGj/H2Cg7fbDvp8RT7+9BjnpvvVNCX7y4glHWxHRcYmhgfRfB6C0bA6A1rFDHtLi5hl0dR4+PVbd7hej6idTlMaO6eHjiFaKYE7uptZKRIi4JOmU9mEK8KMFPVuVK5AYlLYZC+hRJfqz7lUURZbjLZoHWpV9fjl+8TWW35P78D66qpyrB0eGVbwlBy8lXqN/WxaQYdCgpEEOXldxG5EHsuhFYkUVSkQA4kwH718lOO9YTbvX2U/vU1sfJRPfPH38IqVjFiANFoU9tLsb26pqALbrLIxv87K/TV+9eZVAslBCAR5bWWdUrmGrbvwSKCRP9Cd1sQQVZ0fblUwVcH3eBTt+PBsOaSHy9STMnOc7nh56eQsr92+wo6ELtkeLPETk8NZmmpBQXQhN4gLrEwu7e6kJsiPwE26xn7tN5bU3/zLL9uyyGo0hcaqqwta6GFCgdrbLDD/9gqBpouRsJcTUzFOHuunR5ZupsBDusL0FAbvsbFdbaWetANhWhKeLcIasSSuGTSK4rTZwRS+byyMQ6wbBTu15Uyo0G52zaI80mXrNXTxjBHHVVmOS4chnZRHOkhhCLkwKk1EDOsU7F3vw9OTwBGOqASterlJbi+DpZuKgSE3qFwo4s+iuo62k7rVJBANqkjCn/x/3+KNH/4Ex+o+fUGNi7PDDPR45LpVi2i/eLjuZ6lmJIpSJh8PYW+URsAkNtHP3OYqNcmICHl55iPPQ0jah5PZdtgAACAASURBVC5dUmhxctOJMZgs4TTNjaH7sdouHt5c5MrP3lV4vvj7x7xhlZmda5jkLJPdkvi5WJwcHWcsOcS99UUeFjLoPvjI+AgfevoJ0quLmIU9jgz1Mjbcz3K6TLNlUmta+EM9rAutttXhl3uSEJbj0sxRxuNB+vxCgW2yKAU526SarqhMhPn0Mu0wHC+3OHXxLDVvh4HTU9TbTey26JMFCxVKZ5ZSURSvNaVODushtWDtCYeVJ5IluRzS+blsLN2JZTupt23lZ9SSxsAK4wrF6D0ySrqWJ7W/q3ZBYdtS1gxhR4fh/gj//b/8AuvZDZq0yWzsUN3a5ejAAB2zji/kIhz006q3yJVbVA1oikWBIawcN3rfUWxNciaWFFVSOsmhZB9H+v30REOiMsPnEquRKn29CYyBKJpXV2JKb8vFm2tbfH91mbELn+Arf/dXzF6a5bHnL2PqTR4uz1Pfsshsptle3sTtc+Ht95Jr5Uge7ePs2XNqumo0Whw/NsPyyipk6riqGns3VsgvrvLF3/ktfvt3XmKlXmU01MPyq6+TunGDIwM9DAzEMEcS9EyMEenpoSNMQpeuSBG1kpNXfvoW3/vhq+xmqhgd2UmIbbyG39u1dT8M1hIISbpL6Q4VE0ctIruYvRyqcjjKhzRP74vJHA4mp49y/PgxRVjpdplC73Ti9gTwtzf5rSdGOT3VoyAmscVxlGQx2Y3k1fxevJGgihyutds08xl2FhZVtnm5ovHrt29z1+on0BMnW6+ieyR6s6XIFpViRjGoZGkr+yM5wIRZI5nnwgyUpeyhFbh082o5e4CdHz4HZUgZ9CtrEHl+spCemJhU9NbsfopivqD2UnIuCLYvv+4QhfZBBKmCXZy6mmC2tjYVZKf0YPLfgcbqzMwRZgbcfPlTH+Xdn30X3afx8j/7AqGBJFbDxmHb1MtlmpUK4UCAfDpNaXeb/GaWZr7JrZtzOENRJVx7q5hnL5VhL1/ELQVCGkiHjlccHIrF7pRz4GwrDsuKbSXFXZ3X3Z2JPK6at8VZh58PHzvOW/eus9EW4auXtrDdNIG7RaflVjHCghiJ866Yr6q9jbCZFKHGwX79NwrED7/2r225+OqSqCQ6haaNTxDrmsXW/AqF+YcciYW4dPo4U0dG8IZkUWvTaUs4S00d7kL57NDG1NtqO54YGsUVEvqavOhyRrbVmK8cWJ1O1dXLmy3OgdJpio+RUauq/ARFpaUbwiPdTVdD2v2wvC78Pg8OSZcyaooaKLoDsUFw+PvxJY5ja1HaTVtBB81KG2/AQyQRJZoIU6wVKNcruBzdGEOpxjJd5HM5/v7vv8HWK9cZ9NmcHw8y0Suma5IJ0MZKa1QzZeXU2KzX6U/0Ui6WaOLipzdvYIfDPHn6tPJQSp5L4pwZIJTsx2PJ4VtS+4RmoUwuW+fqQoEqEQL1Ip7iLr5gHzslUy3NpmdmSFfr/OrWPW6vb9JumRyNxhg9PsvSxib7Oxv0BuCZi8eYneynvF2mka6pvOyJEwNsplYp5HwEYkHsoI9bqztsl9rcW9ph3GFwbLRfmX3JcnhueQ13IMzcdpHBgUFWlpYYHxmlXq2S2tunlgzzeLiXWMRL6VgPC4UCrowwQoIq+1iyGMr5tFo8ZzMplZ+diMUJenz4JD5UwoNsm6xmUbPEU0csNMTCQcPhbOMOOjl24hSpvTq7u0XFjBIQOuQo0cpsMpEcUq91dCjJc598mf/6ta8TckZJeoKMHB1gdCKCY3uBQZdGS3eQL1SoC16veymXGxTKRYqNGre2M3zkC/+ctfVdyrv7+AyDSCXHyKhQCX1EotKIgD/oxhONYLriauK1mjmu7ZX4+s0NtJFxfvyTHyss/sknH2doaICbN2+wtLLKSKiH4XAvuUKJB9kdzGiA4+d7OH3mPLv7GbyBiHpsHl+AS6NjzP3qOrvXlki4XfyH/+N/ZuB4gsJ+hU7HydLCCq9869v02i0eHR9mcjDCwMgAsZEhPANJiEeoOR1qf6ZZNj9+9S1++Np1trMuOtogTWELNjLqUFQ0TU8Xu+7CL13rFGXEeLB4VpqKA+GcKg4KsunSPYXxJywhEaVKdyqHiOrWdQ9he5vf+fBxRmO2ysYQWNohBpWSuyA7Aq9HfUp2uOTCGPmWEnHmyw5WcxVuLa9xx+wl5nNiNyvkCjlKpo0e7sHKV8nVmjRkznfqjA3ECfvk74y/vx9VXXQhTyadUZ212iE4UIe+FANZ3gpcKrnwwkgSgsL42Jh6HR4uPFR7J0EUhE6b6BH2nexdZdo8OGjk31bL8BZGUxqgjPI0kgZDNBFyYFfKOY6Px/jXX/w0ldwmMxfPEDgySdPhwldo4zAbBPU2pb1NypLvncsQzzvJFIqsbO+wvpdWyZGyyC9VLDaqVV69O4fpF1uNMG0DAlGP0sCoXZGAMIaEuMnWu3ugdzv/7vko056pQ9Jh8+LsLMvzd1mulNh3iYQhgsspjDW5JiTPvRsAJ3vhw8Q+ef2kMMpr+U8gpm995cu25CA3bJu2OPq1nQQ1D8WNfbbnFxkMB7h8eobJySG8IfHqt3CY4onfolYsv18gbEdHRdk5fT5iA0NovoBi8qhg7U77/VQyiQYUObtUeclQkAlC8hJaNbm4JUFKV5oHlQOh8EXhP3U/HEEfbpeuRH2YEi3aUaHfDaMFgSTxkbO0tSim0S0Q7bqNrXXwBL0kh/to2Qb5ckEVCGEGyEgqN4RccGLZ+80/+UsiGExFHIRaBQYjAWzTZP/+HkGnXy3UfcJksmz8Hi/pZpPvXL1GdHSQU6NH8FhNvBMRhp+YIdwbp5rJ4zQs8pu7bCwsM7+yScqOcG+jyONHR7k03sfSioiA3Az1RwgNjPCjt65ya3mTYksCzF08PjVOrlRme3eHkX4/z12eZbg/xtLaBkaugc9ycv7cLG2tzs0H13EHp/BGQyxsb7FXMVjaSOP0hHn51BhDfTHqpQzZYglnKMHybprZk2eVd/3a8go90RgjQ8Osrayyr5uciycYGexh1dWgqDnxNJ3K0lsW/pKtIIwp0dDks2li/gCxaIyQP6CsH9TdZnUoWqZKj6u1ZAIM0HR0CCUCHJ+dVulzt6/PY4lNtmKotPB0qlSz+4S9frVQzTeqymZE9lqr95YI2D4KjhajM6M8eWSCM30RjNqegkirVTGWq6uvxUqD1XyL+MRRmpqTjcV5PJUSlPNcOjrIqdMzRKJeOjSUSDMU8uEJJ2hqUXRpCpo5bmSq/I9/8X0cCWEEddlowggTaMbnl92Gie7RicSj7Oxs4ezY6vqwx2NceOQRHty/p3ZgA8l+haU3cw3e+M7PCJRa/Jsv/wEf/OgTePqdpLZyODQ/7165x0+/+2MctRoTiRinRxMcGR+ib7CXvpEEibEkeCUHQFgo0LQ03nh3jp/94j7lWkCpyo1WXR1sskyVjvowfEcWznI4CBOxS/0+2DGIbYs6bLoThhyyoo6Xw1CsbESQdqi8lr9XpvyhUJXPv3SSHq+0SKLJEZNKn/J7EqhGFr6ScCgHs2YbVPcrZLaKXL+1yNxGitvLO+hDI3z24y8xc2SUTDbNa2++x/LmPtlMi2ytRcsZ4OjMDAGfTizoVtY/ApXJh/LVKhbV85NCIQtnOdAl9EfMMeXxytki9HC5rwU2kcIh93kum1NMJDkM5aCUw1d0EpKTIWevQEnSwCrnWqEASxqdJBR2TEaSCYaTCZqVIp/45Ms0qxlGwn7iXidb6X0++sUv4opGlR+WXauSWpijldrHb7UUCcYuWuym0syvrimfgI7TrQpppdZhOZPl1Vtz2KEYTn8cXZczsKGKtUxxAo3Kh0xQsk+RJkDeR/XeiP2HiPv8HiQ38PkTx9jbWOFBNsWeMPJc3UTKw8IvZ2sXphPcvltc5TU4hJn+CYvpb//0922HJC9J6I0wFPBg5qqsvPUOXtPgmQ88zeT0mFLX2i4blxzcdQND0TZrKrtWfGBkHWq7baJ9fbiEpuUPYsuUIAfxQd6rypX2iB3BwYORqiysFlmWiDPpgZResGp5w5XmUz2HAxs3cTW1LZrVigptt62uyrhVrtN0RomPnccRTGK0DiaIoonlaOPyu4n3RQnGA5QqZSyjWxwOR9ND/HVl7iE//863OTvUi7mzRsJhEdZg4e27JMJxOnWD4UQ/rWqdeCBEymrimR7h4e4uEbwEHS6aETc9J0aIxMMY5Sp1YTAsrVJIZwkODvHmeo5fXl/ks88+xqneAPNL2yrD+dRUkrcWN/jpzTmKhoyzGo8cO0af3mZ1eYmjE31cOHOU8WSU+w/ukjG9VPdznJs+xtBgP8tby8pSuGf8NPclML3W4M6DBYL+MGdmzzAbd7K88IC+/l7q6JRsL1qkFzOzTyGXY3drWxmFzZ6YUSEi15bmGYoGOTN7lI38Pi23n1Kta5wmzYHQmGXyC3k9DPQnCMsYe+D6q8KHDkKJrI6TbNlgM1ej6NBx9UWZOneU3kSc9aV11h+s4+noOE1RpxsY1RLVUqXrtyNOrnSoNBuEI35efOoD9ERG+JtXf8mV5QWiOJjp7+H55y4wPj5B2B+iVCgp+3JpkGotL9975RXmFud4amaMZ6aHOT3cS8gnuxShcAuXXCBSg0g0jDMgr01YWcd0jDyLDfi3f/UDtosmly5dVBj2/Xv3GBoeVE6i0egQP7v+JnW/XOMWZ3uSuNMl3ixX1U5DbKA/9NyTGI0KWxsrXL22ynAgxJPHT/DlL36G4RODdEJQLjSo1xz84hfX+MH3f4nZtAgE3MRadU5NjDA92cfkUJjJiRgDg1Hs3ihtWaSLBsBwcuXKAj/9yVXKLS8dd/B9I0XBzmVyV35qB86o3WRIsdsQoZxQPz1dO5WDIJ/DNDjpzOWwnZqcVMtegTMUrbJl0B8s88VPXKAvZKvlvO4UnUdHWUVv7+0QS/QQ7elRE0uz08AoNtld3ef2rQU1dT/z4kvMnD6ORpNCblftHf2+GN//3s/422+9wVa+Rs/kLIFEEp+QPsR83nRRrdTUfatS5SR+1OVUNFbRSaipQXMoAZ0couJ6LM2p0GXlzwiD6XBxv7m1qQ5dWb5LcRQ2kNflo1ZuMDwySF9fXJEyBPnIl6ssrm0o6vXFU0cZSYT49//TH3H91nWcXjdrt+9x9Ve/JhaJ8dFPfZILzz7JdmMXs1CkX3OhpXMEjRalVJpiw2Rta5vdXA5XMKK8smTSaRkd7q9tslms0Td9irn1PbbTeaxG1w+qa3XkUJR5ZVwpFuKamGh23XgP44DbuoN+bJ49MkmrVuLqxhp7Tgc6IaXLkgZH3sdu8JKEhnXhSPm5FJnD1yLXKv6jDuKv/uQLtqS/OJxuZbXrszwU1vcoPbjJ5TPHOXHhDKGBOM6AeJPbSrilN9pUSxIyXu1CCcLHdjlwRzx4pIIqKpUTU4zqNE2Z7clYK7xqeRDKvkMmCIUbWSpyU4zqBFCSF0PSwuQ/6ZTU97uc6qLQgn4MMcoXrYAlVlNttdi2MhVKdoCeqQu44iO02pqKDaykKmguh1K4ekMeon0R2jLNlOpqhFaLuwM8VsWGdkxuvHOF3Ooa46EA5aWHhK0m6fklxvoHFU/dZXaUg6pZq7OQ2WPg0kncfSH0mkEzW+G9tWXscIDxsXHSe/tY9aYSMU2MjJKx4M9+8iZLu3U+evEM02EX2/tlBfH0BTv8+Y9fY1tZRsNULMTssPybdSJ+ndHBGMn+HlLZFLuZPIY7psRHj587TSGXYXljg8TQMNtNeLi9y72VTQK+AGemJukPBqkV93HpHeLxMFowzEq6QqEFJ/p6WF9Z7XK191IM9PQyOT7BTipFvpXn2NQwUaRDKlD0iIGjLrMoXqeGzy07KEtZnAekgxGoT6isTqcKuVFwoSzJHH7W8zXqXj/HnniElqeN26Ep7H7z/jJxTcfdLHBsJI5Hc/JgbpFGp03dMpXLrFQlp7NDxOMjHBjlvXSR+XKZqMuHWaxREYaYw1aTi9i+iCO53A6SFtFydJRS/WOPneKl2QkiVg1DcsUdXSWpRKU6Xd0QJdsTxnT30K6K/X2DFUPnP3zjVTYL0rl2dQJycEq3febMGSVs2m+WaHpteqMhpmO9RM0OP3+wjtVu4XE6GBsZYObYEe7evsnGVoHZkSE++/xTPPPYGUZOTlD32JQqTfKpGr9+7Q4/+MHr1FoWLploxAvI42RmJMbMWJSpQS9D/QH6zpzEP9AnPSi1kmhr3Pz8J1d492GG5VyTYrGgKN0yqctCs8tq6toxSOMVFgfbAzz/MENFCoZ0pYLHC5Qkf4dAS2Nj4+q1kQNYKMNhvcOlU738/qcuM9jrxSdRuG2NutlSHb4o0CVkR0HLMhi6LDwdF6W9ItfevcX5i48T7x9A0xu0rCots0JVdgJakJ3lfRYepvjOa+9Q9fZAdJCG1VFQkLMtBovdA1Eei3T58lWoudJEpvb3FWX1xIkTalqQXYgwc+QxyeMeGR3p7l50J9mcKP+L709GKlio46RWrKrY36FhycU2FctNmE2C358/fYKnHz2D1qooDZjshTZyZX7w9/+NE4Mj9Ib91MtZXvz4hzn6xGkCtoP65h7G5j6eulgSpVgrFdhNZxUl35AlsThHyARRLFGqtRg5dobVfJUfv32VzVyBgOXq7lATCeUYIY1XQcxPS6Lt6ebfCOIiLDnl1OvSCVbLPD05QcCt8cbCvIKYLNOnaLsyNQj7S8FUB4xOKbLyIeeg0qk7HOTM3ygQX/2z37ctEbi5vdCyBR3n/lvX6OsUeP7p8/Qfn8IR8qpQEE0gqJZFU7j1lZpaUIuK0ylCC4lB8Os4gzJp+DBFhCKmWsIuaMtFJ29sN37wNwuEJvoI26TdFB8cS0E/bYnrPHD5FOdSFRMozAS3iMGaXfW2pCmJ55PRRNuvkjPd9J54DHdiDEv3KOZBYaegCoRTCoTQcvtjuP0exXJSheeA/3s4Sbi0joIn7ly7jVkoMBl0U1pfoJNLoZsWWt3AZwoP3Ka0l2armGfk8ZP0TvcQdlhdOEl3kKoL9CW5xWlGhoYQiy855O5upPnr1+6SaXh5emaKzs4SuifK9PQJcqlVfrqwqqCcqKPN88O9nOhL4HD7sVsVjh2fomy0WNjN0dI8qisa7vFzfDTJ4sOHNNuQHJniRzdusp6rkqm1mRwc5GRvlChtNlsWI8koR8cHebi6xOp+hqGjJ9m8+0AJrWLBMNtr60KKZXZmBtuweFBao78nxPMjx7l1e57dsE85wrp1xYdWY3cyEcUtIp2DkVW0IKorks2liJXw03J42czWCY+MMXn+JEWzrIrR5vwq3lqLkFFnOubhzFRCOd+Way2KVlNlciuVJzpen4twQJg1fXzjyg2u7mxzJDlCu9RgJZMhEvAz2p+gUSgQD/mV/UkgGqVqGtidKp/7wCUuDUXxNkuUhcpyYEfYZcV0/XXckSCGFlUQqsMq8bBu819evU3eGVSCKbG8mJ09peIoxU1ALFiGkkkcHZvdvT0cIrgUm/Fcg0gkpiJbJb5TOtpCsUjc40M0VX/0zz7Lo+eP0zc9TkmgIk1j6d46b71yjbd/fQNTFr1BF5Vik75wiKBd4/RYlBNjYUIei+nHLzNy/AgBl9bdbW0V2Fza569/dp35gtA/u4e8fIj2RO4d8c4SdbVMPgKjyCQhh4oUPFliS0ct98PhXmJlZaW7IPX7VfaC/Hh3Z5u41uZzH7vI733yMiG/+HPpNExNkT7Ex0nZbCsNQlsV90BAND6gNTvcfPe2CtQ5dfYsIaG608DWJbe9javsYH9xl9T8Ig92irxyZ5VOz4QSwQrDLZ0tqJhUeTyyF5FCoe5bJd5ts7W1rZ7L7OysgpTkOpQYVXlOq6urqjiK1kN0A9KcygJcdo9CF5XvC+h+PLgYnxjCH5DSW8doVbj06Fle+tDz7G1vsb+3pfaf7VaT+0tr3NvIk93c48RQkhcun2Iy6eXFT3xIaHtI0EtxfRtDaOupHGkJJGrVaYgbrd9P1bSVCFfop7J/1fCysZvjvYU19kRw5/YwFRlWnnNqMY8QD9pq2tnIprp0ZNk7HGi75H2r221lO/9Ifx+xoPegQGi0Dff7VODD4tC9/v8xZVKp59tt5RL8T1hMf/+VL9lNEVJ5fLgsHa1scf+N93h2NsnZc+P4h/qx/d3QHrHTEW6uWNIKl1gKgxQIZZHhduD0O0XBoZTEsp03hXMt2LViAHRjQg8XYUqgo3UhJvEb6kgym2moJZpJV9wiOwh1A4sK2+tVXaV0Zkrb3WnRMZsY9Tru3Qp7TY2B00/jG5pWttLifbK3vKesol0+F+6Ak8RAD/HeHjXCC45+GFRzWIwCWgeH08fWToaVuXns3DaTMS+VrWXa1RrFrT3MbIkwLmi0VBJY5EQSK1LD2y4x0hOn6vVStkK4tSjZbJZKqYzb6aJSLvPLawu8cq+IOzHOxYlBdm+/g4WP2VOPkMls8tr6NhWHzZTf5g8fO0NPx2SnIiKsGIlkH8vZEvd3K3h7kgTaVWYnkzQLu6ytrHDk+FnevnaHDcOg4vCzV2qS8Hq5MJygsHiPeT3C+ZlJ0lsPcbltnvzgC/zyrXfIbGRVHvTM0WPYhsnm8gpHJ48wGOnhSm4BvdPk908/xb07CywFJMNBnH+bauyXQ3mor0eRFjxyqAqWqWvK90WMwuT93a3bZMstSobG4JETXHj2CRa3Fli495BWoUrC1pjye7g8kSBkF4nobnZ20uQ6TTyxMB3TIqi7cEihFxigpPOLpXV+8WCRkyMD+AwTt1cnHg4QdDowijnOzZxgbmmZ9ZauLN07tsFnP/gYJ6MuOsUcJeGEd0NUVTSs4K+qWfB2qNlB3HK9WmWu7OT41r19dpw+lhaXlcvr0OAw0Vicubl5Wn6DixPTjIf7uX7rDjtai7JXY7Kt88RTz7Kzl+XmnQeKdDE4NMrZoQS9Hot//pkX6e0NER0bIS2+WkIoePsur/zDKyzeWQKvUxWfiulRO42w3uLTL1zmhSfPEPFDYmxCbjr0doN6NsfqnSW2l/b51ntLLNa7egaZGORek/S0I0eOvm8t0YUZJGhLVNJtRRUVmEm6UfkqXj/yIfedBNvIVFEWjF/X6U8kGPDZ/Jt/+SnOn4wrT7WWJbYcXjSfE5dH8lKaqkgoWrr8WzLRtWzsWouV+WU21jeVmeC555/DG/dg2nUCYpOTbVFay9FauMNeQ+NO2uRuxqCGUHzdSue0sLREJpNWuymhrcr9WylX1ISxtbmlnqO4r8qUIFYkDbHWEFbO3j5V0XqAyrg4ZATl8jk2NzcVtdXZ1gm5AvQno/QlQ7z4kaex7CYnjwzzzms/ZmpqmkcuXeKtt97ha3/3DfpGpvjFtSUsETj6dD7+zCnOTgZ59vGzaI4o5UyB3NY+xb2M0jVVy2Wqgnp5PLh8AaVmLjdbSpkv+dbiuFqqmLx24wEpTSM8McFEcJiqQIRC45X9p08KeY1yp6WgM2m2DwulaKvkfEy0TY4FA0T8rvcLhMMOKhalstM/YLLJa6F80A689uQeUOwvr4ed8m8I5f7f//wFW/OFqJsQdvpoLa/SXl7lhWdmGZ7qU3nJuP1K2WfIIst2qCWY/INC5RJMS8XxyZMQAZirGzIjh4VaRAvcIMsYmTAkO1a6wnZTCZV05RLXwWo0sQ3RGphqMnF53ArfQ3260Lwi9HCgW7ZaPsmHdJrOmkk7V6aznWajDcPPfhhH/7CiBIrKeHF++/0QIbmIJC1LFm+2u2tj3b2EpRnuejWJTYC4tAY0F9sLK2wvrxJy+4j6OhQLGUyzKU0x7bZceDC3tsH65hYXTp+iY9SIeNz4pJumTsAtMn4H69tpWm0nlbrJwm6eK2/PcXr8DBm9w/XlOxz361yeOc4PVveYq3iYNPf4o4ujHB0+zd2NGrq1oxa66WJemRdqvgEBOxjW9xgdG+fu3Dxobvok3/bNt7B1H+7kEG/cnyM5mGRmdJiJRJQVUWDLrqS3RyXj3Z67x+LKCsOBEUXHS4RDHBsfY33hIfFImFNHoiyvblCq1nji6edY3thSNhWWo6Y6NDlQReEqKWXy3jfthsKcNfGZN7p50JVynf2qC8Plpa5ZDI4Pc2b2FO/86tc0OiYhh814u8XjE9LxGLTddcWMa5YayivJ6QmgCddYUfRQYU1lS2evZvPtX74NgTihdpvLEWGj9ChnWVnGnjl9hnsPl1iv1CW0BK/H4IuffIFAs6zEmQXp2hwdDNtSFi9Bza3iYw3Ngy4UQpeXlUaHv7vxgIe1DkVh6vm8VOt1nB63ugYz2YwK/xk9cZSyZbC5tYW71cEnFtsug4uPXGRhflFRN9uGRcsweXQkwmc+9nEunbtApDeOIxak7haJjcnG6h7f+Or3WLy/piAyn0dDa2QJ+nR+6xMv8unPf4xwzIutmWgtEeMZUK2wvrDMe9cesrhd5M2FXSp6t9uUZqyvr19h8iorISRUdhHEdm0kDvn1CncWm/0Dnr38utEyyRaKrK0sq/tVumavWO60mzx+eog//KMvEO/VcQiN3BtQvHrNE6JlNGk2agRFmCU4qRQqzUZrd6BUJ7W8zv7yhtrNefrDnHnsUTpityLdcbFKPVOgXiiRy5dIFQyuzO/RCEyQaYeou6M8mL9PtZLH6ZQUQ41ksk8VC9FhVCoNEolePB5JkDMUA1FM6GzLJrWbVlkNjXqTaCJGpEfyzD1qt7K52b2u/brBWF+Y4b4+Qi43/RJG5nbR258gmkwQ6x/inZtzzK/v4o/1Ua4a3Lpxi2Y5i25VuDh7hAunjxKSaazSoZ7K4BMrE12YkE3loJAUexOPhh3y0RD4tCVedjZ+ZxhFVNL9LKYLpHGQEZVzQ1wkXLRscbV2HdiGm5RzVZWZLe+bnLeH7NCq1SFkGRyJh+mLBLly9x4tI0sLBwAAIABJREFUn19lsIjdkDTfsm+wbEuJWEWMdmixIn+PXOMCQW2X935jB/HnX7Kdbj+aXFiVBsu//BUXB5NcODtGYiCMwyscXJdiOEkaWNdJpyvPl4XJIQ4maWsiFVfBKwcxkqorE48UlweH3UYTdaYp6XVdDxH5FJqrJRe7mNLVDXY2t+iTsJ2DAiGbecdvFIhuZyKauQ6OchMjW8TaTrPcMJl84WXcI5O0HQ6KmQx3by2p8Vr2DeKjLiwOWVaFEqH3DfxUEVNJW90CIXYfks5F0yS9sU0+lSHuk/zlAJajw1ZqS4xAuDt3TxKVFQ9blkmrDx8gQcLTE+OcGE8qczs5uLMFMcULKgvg16/e4/vffY2pxDjX5+8rRtXTR0fpDYf43sMl1Tk9lvTyR889Qna7RKElxn1lRqZGuLvwkKYlcZ1xpTw/0WupsJv7D5fo6U2SyRVUiNHg0DB7hslrt+dIJhM8OjNNfn0N9/C0UsgWKmUeriyRKxXVkm86MUpqZ4eAy8nxiXGquRyVQoEjZ8axNSebO3sEI3Fs3Y0hzBeRux4ANPK6CZVSuhvBEeRrp6PRbJi0mvLnZMkcoO1y03C0GJ4YVuZulWwWt7NNVLN5fnqKYbekRJRoaTUR00NbLEnkenNiay6q9SblSo1IPIHtDZM1HXz9hz9nX6Ykt5tz0aDCpFW4UaOpUr/kcddxkcpucObkKB95+hwhq4bHsqiJVkYsUjw6oUhYiTQ9AmM2DXSnh5rt5ecLW/xiPUtKD5BaX2D6+DG2dnbIl4p4Aj4Gh4dVZvTq7ja1tihZ/YwPDtMbivDG7SuKXy9n5BOPPk4hV2RjdZNJZ5n/7Y//GI/LTbQvgR4LYnqdVKoNMukKP/r2q7z1yyvKINPttAlFDH77tz/Oxz/2EcIBD7qIyOwWWr1NK19mfXWdazcfcHcxxa2lPaoOL5o/oOCioaFBzp07p7BqtZSWTAllK9G1w5fdgeD3IgQTtbDg2If0WLHdKeRrNOpVBHb1OR3KI0we0ydfPMfvfvHjROOyS7QVmUDeZ6MjbguWKiYuXWDjg4RAq4VZrWNV6hS3U1T2szRKFSpak8TQgArlEijKKdoYeR9sjXyhyH62ykbW5OpKgSJRNsuamqLT+TRbu+uK0js8kFSeU5KTIEVCCqJX/NHaLYICzdq22kuk0hnS2eyBo6ubnliMZK/cR2LfX6FaKqC3m0xPjKq9amZnj0ggSDwSYWh8mJYLqhI05otQbHaYX9nA6w+xvLiMSLxH+uJMDfUpHU+5lGNpfYF2psbMQJyz08fUrlREQvGAh6pm4Yj4GZ8+qgroysIi/row+Fw0Ww60UJxU2+TK3AOWtytE43GVYOmPRmi0DGrKUsel2FhCQJACf5i8ZzldCk7uoU0s6OO9+/dxROLoATFuNFVBlDAotdRWzb1TnQmKoWdLYFE3U2du+zcyqb/2lX9ly8jn1byUVjfZv3GVz4i3/pBEVso36LQtkeXbmPLZsRWVVaqNrZz5NMU37mYIdzu9Q3WfKhAiunN6cEsnYVu06hU6luQxONCcDjRxE6w21LLRrNTY2dgkeeKIKhCaHD5Br5ogRCAkE8RhgbClqBRqCt9rbO2R1n1Mvfgx3MPjKjgll0px89q8mnZkXO5P9hMKhhQO2T/ar24Y2Qv85gQhz0cmCOkqZfFezRV5/ee/IO71cPb8GTEVwh3z8Z+/8qe8fe0Kzzz5vDpczp+a5dc/f4XnHr/E+VOnSK0vYtQl+MNJKJok3juiRvG//Oq3WFnaY1dYTXsperwePnjhUVZ3tnhnawOf7uC3n73MbF+U9GaaRssiEHTT0m3S5YoyLnQ6PIj8cGbEz+rahujw6ekd4MH8gvJSko7nrfkFtcsQY69Tk6MkfV5afVPcuXObh4uLCsc0TJOBZJKE20Mxm1VFbrQvoTqntaUlqokQ3kBIOerWhXIbiihfLFF5K5qc1eny6g/C4p0iYnR7lELT7RIL8W6mcbsl1Vyjpcnha6mgoIiuE9EaPH1uhrGgn4gEnzhqGFYN03ZTNxw0DJO2JV877OyncPsDxJPDuIJRcga8+s41dgtVASDwV0vq0BtMDiiqrQibHs4vEg5FGEpGeerCccqpZY6NJLqq+LYHb1+c8OgAVen+NzcJON30Wk0azgAbDRd/9fpNmskp0m037cyiwr9L1TL1ZlO54k4dncTnCXL33j01VQhsMzk2rl6XuZ0VdHQiwQjjg2MqYGplcZk//t0XeeaZp5Xpn0TMNrQOgXiEQskks1/k3Tdusrq4ztL8fQb6I3z5336ep569pNTKPoHvhAcv/ki5Ilurm7z21nUe7hR5++4G/t4Jqo0GTrmnNJ3Lly+rrIvDfGWZELrJeRK/KRDFsoIputTGrppWvk+FCnXE+j+okiFp13E6hC1YIxEP8ruffZKPvPQ8kYgP2yELz26Eqe0OKFtph9nCKxCjZFdIF9xpUcrlMcWGRVTuDYNqsUSuLlbROmOT3VAc2VWK06qgEka9RrHUYG2vzMJunU3RUdTD7BaKDB0/wub+Djtra+pa7UtGSfT2sLqypg5L2bOI+EvviDljhFw5z05ql5pRUwFesmdwdxxE/E7GekP0+HX8ekexFF/7+ev4fEEuXLhAtdZgfX2DdDmPFvZy6twj9PQPsbmX5uqNu9QbTbUb6O/t5cjoGAG3h0apxN0Ht6lbuzx/9gIjbh9BlZ0jjswmdggsv5vnP/EyM+dOY5km169c5e5PXhEjCiQwPtjbT3x0lKzR4M+++Rr+UJie/n5yIjR2eZTws1ppqslJhIJiHCg2QvJej0yO466V8dRL2EaNa3PzePuSWJ6IKqKyfxHYWwgMQnF1u7t7GbWPOFBSS8O7Wdz5xwniv/7pv7A1S8PXgr1bd0i2m/zW4+cJR1wqerLVbAvlXTl4ShxgTYznXDoRCfxOxMHtpK3ZONwuPKFAV2koF4ryb7WVK6vpcHVZJkJRrZWV86EyshM7nqZJR9LmUnmq+1lkaR05Nq5YCM6ADz3QLUSy7RcltkBNcgCIv78UCPme8uYO1UgP0y99Ai05qui1Ity6c3OJ/f091WkLw0ZiDeWF7RlMqKor04NUU8FXuwFD0gV3i4RYBm6ub/DXf/mXOJs2zz77AWYvnGG3lOZ//b//d0aPTnH61Dl+/L0f8fRjl/jQs08JRR2Ro/ic4vgpqW+yvA9gtHVu31vgO9/8EVuiL1lbIta2OTU4ytjYBK/dvkmlWeHigI9Pv/gRCoU6hdQuERlHXX62KxXVhXvEgK3ZZCgWpT/hZWFxWR2cUojypTKTk1NUrDY3VjeZ208zNjHGI8eO0u9z89Wfv8HO9o66ESUZ6+jUETVNLdy/pxS4pWyGqM/DiYlJqsUC10t5xd6IxHvRPH6arbayy0AMGQ+mx8Mlv1LS610WhGoo2sLXlsD1rs9Wy2rRtMo47CpBh0mPx8mzsxPMTgyhNRt4NRvDqFKpFBVEtr2XVcVIbFZW1rfUNGHaLpa296kYbSyPn6rlYDubIxFL0OP3qRtEjObk+ck0aBotdjfWeP6xRwhrDYp7S5w8PkxPJITfCNCQrlDv8GB5US0rz52cZSoaYB8/33jvPluOKNHJU2RrYsO9zsLiIrupfZ569hnWt7fY2NpU8Jc4AMhEINe7mDEKm0caK59bAnCKiu0mNE6ZTP/0f/gyo1PjOAJe3JEADbM7eRTKTVK7ee7dmsdsdG2bP/eZlxmbjqh9Ea2OOkDspqks5Rdu3eOtt68p5p4eHeX+epoHC+u4JGODNqdOnWZ6elrd+HJoynQggigpEjdu3FCHhHSL0oEKdi2ThbBlDqmsQp8U31Nda6M7GnhdFtNHhvnEx1/kxRceUZx6BSNL06cJbNHCdHoVlCSEFKNUoJhKqeVzR5edVUs1d6LhtaWTrdXJ1fIYtYbS3ojvkXTH4m4tDDGnaiTrZPI1dvItbi1ssZgO8HAvg2uwn9Fjx9lcWaGezvDcY8d45pnLfPMf/kFpP45OT6tApb28h7opEEoHq2Og6d2M8nq+ppCK3oif0b4wyYiPzZVFKvkyfm8Utz+ocpvX99OYHQdlo47Dp3Pu/AUSff1sbu9x9fo15U4wkBzk+PRR5ShRyGfYWl/jyacu89lPP0ekDd/9i6/gqgl921ZCYn0wwMnLF3j65Q8reFNCwN58/VfkFpcJ6j46DbEz1/DH45hOB3OZNotLq+ieAGZHI5UtKQ+uWF9SLdmFXCBNmBBypMiOjg8T1zr4mxWquTT3V9fxJJM4o4Osrq2rvZPkzwu8JNedx+tTi26BnQ41EnJ2r2Y2/rFA/D//5Uu2W4K/i3XSN2/z0XMzTPf5sXVLeau0RJ1qOpRXSrVYJVUsspPPEknEmT5zisTooPI9l6IhKWrqjFDdufwv6lgnnYMCIcRWo1pWWKZyWBTrZ3lRijVS8yvsLa4xNTqO98SIKji226luJPFUl+WnXIDinCodcLtUUwvjwuYeZRkJZ04z/sGX6PQOqiorBcJsdqlx4tp469Yt1V2EwxESQwnCitHg6lLdDpbo4op4CJ8cQk+v/+p1br9xW9HEzj1yVtlzvHP1bT7wwnNspbL82Z/+OY8/+ghPPPoIQadOfzym8p6Fmqs5xWRNVyHtP3/tDRZvLbG/m2ZheY7ZeIjHjs6ykMpyY2eHqZiX/+50gtGhI9xcL6FZFSZ6XGzmLfYaBu5oHGenTcRqcWJkgKpRUaNzWCI1ixVqMslceJQ3Hq7yzvwiO01JEGsQ9zgZCvlZzOSU5bYwqj7wxFNKoCipa2IWlohGaYsLpmEQ9rjVDmJXxnMRRnkDaGL2JwezvKcCkB8yzCT793CXYza6Tq3yXosXiBgwmh0VhSjjdZsqbqqKkfPU6Rkenx4l5BS8W8bemvJJEjfSo0enWVlZ592r13n8iWd4uLzK0PA4m+kiNx+uoozjJcsBjVS+QElS0aQQOcUryI0EusjjkO4Ks8bR3hhPnpri8rkj+IMdouEA+Qc5VlO7LGytqclgKNHHuZlZdI+Tq3sl/tu9FXpnH6XR1oiEImw8vM765oaibo6MjZIp5NgWCKsDyWiUqaFR1Wxcv3cby60zPdpHPBphfemheA1y9mREQRr//ne/RMfnIjo2qBgn1XqNgMujVN+lUo3djX0mRkY4e/oIbmcLv/DOVUpQh0bTYm8/y927D5hfWCffsHHGxwgkxnm4tMb9W7dpC/Xb6eC5555XbCWhswr2LBkJ7777rqKaC+Qi0KIUAWW3oXcFYV2rBVNBY7VKCWengWXWGBwI8fGXn+W5Zy8yNpqkbdag41XW87oklukttcxt6R5cEk1rdWikUqTW1hV8rHm774e4LciEoFiKhqHiYCuZvGoQpVEJ9/XQlG2ECGtbNex6lWbdoFizWdvN87P3yhR0D7VYlJrDSSwQorqzy//yB8/z+MVT/PBH31cL7Jdf/hjzcwt87dUlDLGEtFq4OgZOq4HfpeF3BxT9e393i0ohrxh5PdGwyrsxDIv9QhnLGyI2Ms57d++rwuV2apw7f049zpWVZfVa9vUOcOTICSIRP7n8Lq12hc/99ie5+MgZErhZuXmbH3z1a3jsDm63hsfvZvb5C5x9+jHcvVE6wrSSnGjRkxk2PhnWSnXK+QKGOBU4NR4up/nlr94mV6gLRRTdE8bqaBRFyOh0qkNemjOZgOXnyWSMXmmmKzmc7RY3FxbohMPkTK/aox1C/zJJdL8/oJpjaRCUc4WgPa0WS6nVfywQf/wfP2OHdQ/t9X3i1RqfffIRwpRpdFpqlLYabTTRcJtQL9ZY39vj6oN7+KIhLj77JCPHjxIf7FeHuSyUDyeIQ6hJzPQEq3c6ZHthYdSkQBjdFCws9IZJO1vm5qu/xllrcXb2FMZ4Dy6BRejgj0dVARLLC01SoNpCz+solXJzL8v+0jp2vc7IxScZ/sCHaPck3y8Qjo5fjVPyIopaWBgaslSN9EUUZn2YqCWHlDgjqvhF2UcIZVP4/ppDdV0/+vufUcwV8HvdjAwPcPrUSfZ3d7izts6PX/kpL33wg/ze5z5Demud9aUlRNUekAB1d4BUtsL80gZ37y9iZVrkMznmt+/wxNgYMcvN2xubtJODvDQ9zOeSTaoNF7fyOgFXg4mwyZ21moKLvIl+vLZJ3KrzyNFxFjbXlYd838AQDx4uMTg8ysDwCK8u7HBjfYuC8M5cTso7m7IFIJgI06zV+b3PfZ7t1XXu3ril8jd2ceGRjAuPG4fEzjq6TrcV8fyRw8TtU8p2yeEwhHGDXJz6gXNmlwmm9k7txoG5mxe3U4LfxfzRi+4MUqjksMVgxNNidiTOx56+TMisYzXqZMpFtUe5c2dO2SGcOnFMLZo3tnc4ffYRFhbXWN/aIVNtkW+CJcFSovaVECJNZzOdpiiZ34p526VJy2MKhcR2QcfO5HnpsRk+/6kP0j8UYmVlgds/vKF2Bz3Jfp549CI93iDVbIHdjsXfXbmJMX4CIgm8En3abHDr7nXVceseF3fu36NpdghHg1iS0d1sc2pymvn5OcL9vaxmdjmeCPCVv/hzrFZFQRlOu4nZrBIueyjTxj/UR0sEeq22OiAbVhmP249PUhNFvKZLlnkFX0osWursZPKsbqdY2dplaXUTwn1ERo5jeRPUTafqyOevXSFbyOGPxfjABz6gJmXZL/T0xPnxj39CSXZOaiHdUlnu0rsd7t66YTEo8VU341rCmjNcfPQUX/7S5xkeCuL3WpQKGTweH1gCPcsELjCxgWVXMZ0B7IaBLnucahVbhGiak0wlq84EmbJE1CqTuZBCitU8jlqLTqWu3BCSRyfoiD+YRIcaFcSXudM0KNctchWTdx+6+eav36Y1OEgnHCPuDWLsp/ngtMmTl08qJfx7773L+fOPKrTjP337FgvbRfydFv62wanxIS7NnmR9bYM33nyHcCxCKBRVmd2zp0+TTe1z7959ooOj9E0fZ7fSVIE+YuqX2drk/CPnFKV5cfEhN2/c4PzZC/T3j2C2K9xfuMonP/thPvf5l5W9jG+3g78D3/363+L3uNhNbfMHf/glwuM9NHQbO+yj2moqh+t6qcJWw6LHHaC0uQNGi2Mzx1SSY0iPcO3GXb769W9jO/xE4iICdrBTzKn3V5hZ6VRKkQ6Gh0fwex1MxMI8Mj7E7avvcmtpEX9ygLndKtV6Q03Y8n3yPksGiCytZUcrTbIgKgKPSoO/lt38xwLxn/7k39mObArz7g0eTyZ48vSMol4J9mt3xE9dgjBaWEabetlkaaPEWw/XKNkGj584wgcvzRA+4qUT8eN0hBX33ey0u0lrUjTUz1sq80H80Q3JOVAjbYCO3GCpMjt35vn/2XrPGMnOK03ziRvuhjcZ6b3PSlO+yCqKVkVRhqJEiRTlWmo302O7dxvdWMwCiwV2MYPFYoCZBXanZ7qnp0e9kkbSqNXyht5XsbzLSu8jIzO89+4uzpdFsX9sAgkSZGZVZsS993znnPd93pvXbyjPRd/0GB0SIypZsa0GHr8fq1NXC/CiUcGotrFJPkKyRHw7ygdvX6Z3YorB+RP4xyYwOa049CZmo4gt5aDmsFDz2Gk5bKwsrdDlC+IP9KiwHnOXH7PHocx2siQz2yQStaVmtCL1F42xbrMRXg3zxqtvKBaM7Gtk+y83kjwwazLXtJg4OT/NqeOzMnGjXKpRKtVV2to7b39AIp5VlNFsNUMjfYD1IMbkiRluhnfQWi5Ojwwy6y9wfqiDq/sm1so6J3sa+Jr7/GJbAGw+zG0T9nqB46Mhgh4HS6s52lqN/qEQt29f46EzZ0kkslxtu3ln6z7hVpGeYBfNvQS9Jhdzo/2Mz8/x1uWrHEZTdHk6cZp1kuYmLZud7cg+lnqFR8cH6DDqlM1mcjUoWeV9cilar9loUDY07HLDizu+UaXlMDN39gR+j5uqmNswoese3NhpZSvcXFykWsgQsjSYCtp44YmzRFbu0OkNUWpDvFzj129eol2zMBjo59Ez82iUsdkNQt1uUpkDnB4Ll+9u8f69qCpW5ZqZatOKxe4hnIySaxWU+9ttlVxkP2UJuq/XsJubasH60Ik5nrpwjujeFoeCki7WGBoJ0tfrJeh1KNVUrdjkNzsWVnJpbONjFGWH0rbhsri4e/XnyuMy4A+xeP8+RZrMP3SajpCLK/fW2I6m8XiCnJ09Ril+yL2NJb720hc4d2KSRinGhbMzDPV2oJucaiEt47OqLGWF+WO143eV0GXH1jRhZCtUU0VysTTh7TiHyTzRco3NTJ7buxESZXnPx5icnFZsKJWVbLVw5YMrrK2tKdWSzNDloS9d2eXLl9UhSXxI0jWKl0nGRz6XF1fAg8kplVXCmyRT3aNienu7PTz8UCfHJZ5VqRKP7gWFv5ERos3A4rZi1MtYK2VVFNq1PJVEnXK0QSKZIdMoMbYwjrMlijThq7XVqFgy3CXIx9MQ/X+ZbDKlRk0uu85Q/wBZRwO7MNhqTTVSlkOhOOvTOfjhm7d4+X6MeNNOwOfmzOww8wMWOlw6Tzz8CLevXFfXwYmFE/wff/Ndbi6tMjUxwdTUNLlMBuXtqJWYm5ulw+KmnJR4zz4WtzfZyZcpSmiZx8v4+DjLy8uqC5MEzY2NHfXf5FNO6zLemZiaoNaqsLm+wszkAP/Tn/1TvB6hxdaoxbNo9Ra/+OlP6R0eJFOv8NxLL4DDraYfSqqazx8lbBowEvAr24CEq/3ixz9hYmSM6akpzDaXOhy//Na7fP8nr7IdqZDOSZeWO9rbWCxKgCPjVelujNK+QnKcO/eQMgxKhvja2iqv39kjlsyojlK8FHKAkmLRbFTQ7dI5HYFaFenaYmY18g9GTH/1b/6ZEVm6Q1+zxGfOLtAf8pOvVsDsUjRBqnna0u7lqmSSZVb2C1yJRFmPhTk/NcYXnzpLx5iOKeDEbDjUwk5GU7JDkBOsRMzJEkwwDlYhCMq+IVfAaXdg0qykN3bZubOkbPojJ2fx9HbRkmB7uyC+TehOh+KVyGm+2K5iqhvq4ZOXme3lW5SzRbXoEhnn1bV9FavX0+XHIQEeJQuFehmzy8zAQA9dHjddXi89E8O4+7twDg2A101bs6m5pcADpaM/Mu/KiERmrDYcjTbb65sqdUxkfTa7k+vXbigZqyh3pDuyayZ8Hoe60fx+D1abzvbWLnfvLFGrNhXVM1lMYhTTjGh22nYT17ZWmRk+xmx3iLke6Da3uLKRI2MJcGEmQGLnDq/tNOjp6FVekk6nldOzQ+xtrhNPQv+gqHXW0cwmpqaPcXdpjXBgiHfX77NXydLf3UvzIMPZkSk6XDY2d/ZI5YsEAiGcZoeKNIyKn0TX2dwLY2/XeHxiiI52jbLFQqbSpijkWTH+PCgQAlGzGG2sAm9r1RhdmOL0Y+fR3JI7IUoMOfkZtDMVbr71AeliXs1ghVPV57Iy0uHB1qoScgWw6E4FiVxc32Dl/joeq5OxoA97rYzPbWduZoSOgAOLqUmmUlLu0nAkxt5+kmJZ/n6NuqSQ2fSja0wc/ZajjOXuoI9zkwOMDPRiMxokwzuUsgl6Ojro9nfgcJvVrkA6kUK5TTSe51s3ExzUKvgmJnD5u3BZvFgkp6C4Q2r/EEtLdiV1BUWrGE08Pp07q9skSg1MNhvjo/3E9rfoHujBadcopg84d3yMP/j6i8zNjKE32lTEtyMkARnHPdCla3bpVGuUcg0OdxNsre6TimWoyEhVsxJJZdk4SJAo1WiYbZI6q7INJiYmjoxwFqui1S4tLzE/N6/CfeT1uHTpsoqpVFp5THjFJ+AP0tfZhdfpJijRuSI0kawXhwm3w8RgXyfT08P09h/J1SU7QkavH9JgJe8DAQbKUCGXwV6tYxRkNBIlshZj5damIpO6gi7mH1pgbKwHu9OJJicni5mmyVAFy15pqhjdQjqjkD3i5Jd9hN7nVcgWYT6pfJg2lIslSpU2t3ZS/PzaBlvpowzl//vf/mv63GW+9/9+i0ahTiwcY/7YAnbdxZX1dU6ef5igL8Dbb72pvBBCbw12dhH0dVCWgpCvcHdjk67RUZoOF0ubO8poJyl88npOTIyTTGbY3dlXwWNzc3McHh4qtZdIyAulDPfvXeelFz/NH/3h12g3i2oHlNre582XX6W7I0S+WmZgZoKRY1NqFytjPBnrCCRQXlflPTC11O8s46Z3Xn+Tns4utSOUYDaXz0O6VOaXr13il69cpWV48ehH1458SoGQTk6uJ4u5rgyNokqTw4MUMsXdsgWxiJfkQS6NShNUjmpRMwmg8cgpL4cIKTy76fg/WFL/3uNGbHedT104wfx4Hw6RqzrEwOLCEENZMo6RK5GLFUmlytxPVHhla4toNc+xzgDfuHieiWMdGC5ByVqU1V4uArUzENieSFkl2Efmj+Ua5WSWXCKFTRZd1TbJ3Yiau4nkrW92AnuHn1y1pr5P5pEinxUUr9oTSDayAAaKNQ5WtgmvbNAVCOHWzbx7a4M7u3m6BqZIxhI0y0W07i6Vf2xUc8S3tzk13sPEQC9Gr5W+yQkGTpzANTYGHr/ipYtpRzC7hiEaaUFUH/HvLRXBgIg8S8YpdpwOLzdu3OTSpdtqlOKyi6HJouB0gsQWto9haqk8ZPlsNY+Sq1rWNudmZ9m/dof7WyusxxJMdwd56vgxjk90EdsJc5goowc6WJgd4M1332Cz5KDb5cZltJkY6MbrtrCyfB+ns4eJ0T7eeONXnH/8cRKFMk2bk9f3smykDknUyjjtTvKROJ6WRn+XXxVBuQltmhhBBJSocSiKJF1nS5j3RpMnpkfoaNWoWq1qQZuV3Fr9ow6iJitXseU36yoi9cnPPYOnL0TNezReNNUMmskKV199j3I8i2GT17NFOhqlmsuq5DuZTTuQiEQHZodVjW5EQuxyOvCaNWU4PDY2jNfogfKpAAAgAElEQVSq4dLAoZloNEu0NLmozbTbAqUzSKbyRKJp9uIZdShRwU0yxmw1efz8GZ6eHcTcavD6L3+G26IxMTSAbjbhl+hJ3YLhsBOtNimaPbxza4WfbefICDLCbFVjsl53JyHdx6inycb6OtViSe2uhBEmBxqzbsHf1UfTrLMTDVOsp2nKCM5q4snHHuHrX/o8J6ZHaBRTVEtZtERMzjlKxmoy2sovIK9lRvOQytW4v7zH4lKYXAGS6TLegS4lh20bFkxmOwfxNOVKnWK5SOQggtfnZXRkVHl75AZfWlpSfofxiXFlHFtbX1NjP1HqCa5hoK+PPgmXMmuq45Od0n40xv7+Gh0+jec//xTnzh5T0TWa/UiurhhHD2ipynmrMCYa5koNI1vELGDEgxgbK0vcu7lCpdAi2NFJsZpmYmaE0TOTeP0+dLdLvS/SRQhEz1Zrqc5djKS1QkkZXoWhNTAxoBhJsksS/MORqa9KpZznsNDi5laKjWhBHdY+dfFJPv3ESS69/Q4///Gv6A71M3vsJJcuXcc3EGRiZoIXX3hRpRneunGT8H6YetlQO7JX3n5P3ilmHr5AvFImEk3QFepRBffu3Xtq5CIdw+bmNgeRmDqtP/roo0oaLJ8SH1up5IhEVvj9bz7PMxc/psgOspBfWxTJe51Tx09ye2mR4dkpLB4nlfqRIVNGPPKayihVCWh0UY2ZOdyPkIkl8LjcjA4N00qLRF6j0miwFY7z2pu32NpKKKuBUmE+MB/LjkeRr20SLCS8tLYqFFLo5K3LZI4iZT900KtvlSliUzr1IwWefJ+YJuX/HRTSHxWI/+3hoDE5PsijF+ZxuTSlxDAJS6lhx1RuYs0WlMIoHisSSVa4kyzymjDSHRpDNjPPz09x4fQoVq+BxfbgxC8wKYngtIgaSLJPJQykSSoSJR9NqParpU4edZV/K87bsROzBEb6aYuk1eKgLHwR4elIUpLApUQaKQCtQolSIsnajTs4DBMBl1stVxZ3M9zZLZIrW/C6fLgsFjYyhyTCuwStJi4cnybgtOD3OEh7SqxubREaGGDyzBl6pqewBn04JdNCpH52Lw5vlwpjKZabGJWyeuNDoR6Vf1cu1bGa7bz33k2uXbuN0+Yg5AsolZe08W0ZxVSK5HJppb2uVsvqVDt1/BhPPfwxfvyX3+bld1+nZmowE3DwO5/8OOV6mcWlXXxWjemRHqwBP2/cXSPT0Oi1WemyaEyPDpApZglHDxnsHSEb31Nz4ePnz7Maz1CxOHljPUahUSWWz9CWFL4W5NJ5fLrGRP8gQZtTdQBHAfcQbVmpaWa29vdxaS0+MTdJUNpkq41IpkTOsGHoLurNCjazoU60srOo16vMnz3O/KNnyIs+36fTKFUwsjVuvXWV+NYBdjntaibiiTjhrW1C/gC9nV0K9NgW/4ig2itVas2qwjOIeagutctiSJwGEpTpMmkEXU68bi8Brw+/N0BnRxdO3cXuTlgZk8TNvXsQIRKPkikXOYjH6Aq4+Zdf+iTvvvEGfR1+xnq7sclDWbfhE726zH8lGMsZYLti4vuvvM2BHlRojmKjgVf3ohWbONsajx4fUHr0XLGg5vr5TBaHhMUL3qAstM0qnoADb6/O0HgXX/rqV5idGqdVLhBwWkkd7JGOHdJrCPn0KEhKTFLCCpIbcr/u4sqtZXYiGRy+PhomD9W6RiSfoFAp4fcH8fmCBESoYLGRL2TUNSUCASXRdTnp7u5RJ8DDaJTZY7PcvHlTnSTl1Dw1PaOorE7JYGnVKOdT7GyukRd5sAanT83wu994npEhP61mjlqtgskqhyMZR8i+SYpy+4iJJWokIfomCxi5KoV4mrs3b7O+tIpENXr8ITKZlALx+X02Tn3yEQKhIG6fl6pKq9HUjk98RqJYVIFh5aqSvubSGSzmtuqMZIIgTzeJ2RQpvW5pEonnaFp8DE6c4Mat+9y4dlOhY8ZHRrl69Yby3wyNTnDpylXmT0xy+swJtja3OHn8OAGfn8uXP+Dy+3e4fP0eencf3sEx0g1Rw2Wwi8w56Gd5aVk9vMWpLaKWO3fuUSoe5V/LzyUzfBnlCa23UckzPOLmG9/4DH4hzjYMUqkcsWiEs8dPsHp/Wak8e6fGKNSruF1yEBUVZlkVbhUFKxM+a4tkPEF0P8KxiSn1OghAczI0gEXiZY0G8USeD64s8d+++zPVEUhBkGKmGGIy7q7XycmOtlZXezjBjMiuRykM2yb1cwcDAdVxSGchny1zE7Nw1B6kXspoXYpxOJv8qED8/F88bczOTeINiOy0gc3uoClttSzOsyUs2SLZgzRbsTxb+RpXwknulopUvVa6Gg2e7unkmYem6Bpw4nAJ08mqxks2kc3ZbcrJSFUW3Hnie/uUEhl0k0WdQkqpgnKhhiZH6F+YxuR3UTcZOPUOpYCSPYZI34TFIhXTUcxTzeZIh8Ok9nYIOZyYhPNkCXLp3g5LkSINzaOWsdJBWEw1BkOdDHV30hnwU2gWyVTyJCwl9X1ymgx0+qkJpjzgwCWV3WxhdPoYg1PT2L2iNpCQFB/ZTAGHw4vHFSCbKYnuQ+JFuHP7Pndu3uWRM4+wt7mHVbMpoFY2l1WyumpVcgoKhDqDPHrxSSrpMm/+6GVeu/QWbVONzx4f4ZOn5rgfiRErOQjWUzw8EeRussy7kTKlcpG5gJuZoIfBni5urK1gFamu283mvZvMTU+g+QKs5WusJfOsZUUbnVNL9o5Qp+pcNrc25b5krm+QkPw+SD62uImbJAzhD2lshfdxa22enptQBaJu19lL5ChqDuVjkaJnUcxes/qz/AEfH3/uGehwUpBZv5xCMkXuX7pJbPNAJdNKMPrWQZR8VrK+hRNs4BQZsUDcVHKYgS5xtvIna1aS1TIZUwOLx6GiIaORA/wut3LXi5xUAojkRvY6XaoDlbFEtV5B04/UODJXVafNSgWH3cJgtwe/y8lgZyd+3Y5uMvA6nbhFiVWp4nG5KJod/PL2Eom2mXRdo23TMImiQ8YrDZFtGrTqB9Q1SBSy6hTWFwipApYR53TbjL3exusyc/7JBU5dmMHTEUCT0JlmXRUno1QiFY+hRROkswWiGck8aFCoGXgCISzdY7z21vvcvrdCGx2b04/V6sYb8KuseBmxtjSDaDyudnMyysxnM2q0IL+rFBwZXYiUVebI8uCR10Gk5DIy6emRuFarikoN764Si2xh0Zo8fP4EDz08x4WHz6jxEq0KRquk8DdI16IW19pHwhNBktSbGJkS1WieVCTF4tIKy2vr2BVuw01JumijzonpYWgU6Jrqo3egH7df6KUibpMHXpt2VfRoolhqKumrAtZlMhj5nKLBBrs61aFBOkOZalmbUlAhcpDlIFpgYyeG2erCZtZZmJ9neWURiTJ86lMfJ1vOoZvaTI6NED085P333+eR8xeIR2N854cvk6qZiTcNdrNVyg3B+fiUDL9cyqhiKEVR0OHyWubzssw9wlDI+EX+Kd6DqfEJJoZ6+cxnT/Pox6YwmhVWF7fY349z5pEzqgCuLi1z/OxprAGPun6MhkmNdmT3IB2JPOPEd5DOJ5RTPRToUImMNJoqXVHGmv0DwmcVeGKRaCTH3/yX73NQ9arrUP4c+XmOCrlGUbwnsisS3Ln4WqSj1zQCroA6qMvfJ18nBTCZSBJOSVDZkU9Mvl4KlxSXWDn/UYEo//LfG2a7mKHSVGolpVbq8PdgxLI0DqLUoykSh2nWUmVWy02u7sY5tNkoOE2EKhUWWg2ePTfNxHQngZCNerPBYTJO79Agwc4QyGw/3yCyvUsxkVGqjU6vX0neivkyBXOL0YdP4hjupmg2VBZu0N6NXaqrgLgkhL1WVcsdf1H0vSnCayuEBMEh7W+jTtExyju31/jNB4tU2za6OwP0dPgY0Fp0uH1YNAtbh/vUvA5aXgfWzgCOVpMep4VCKqJwDFaflaFAt1J4rOxusZM8oHdskIWzZwj1L6jFts3motWQVk3s/XU1bpLZ3o0rtxnuHWZtcQvdqpOI51UMZ7MttMkMLdG1f/kF5fDOJ0v8+L/+kMt3b+B2N/nCiQnmO32sZaps5V2cCRrM+qv8/e1tNuzD1ItJ5j12Pnn8GLHoPrvysBWeTKVIKbbP+bMnWYumiZh0fn3jHrG6jYDbR09Xj3Ko1tptVjbWqdaKHO8ZRBigTsnFdtsotCqkTP7/3wLRcjjZOEhStXsoysHPJltpGeBY8HrdHD91nJmz82QtdUp2cGUrLF++QWRpm1alrfDxW9EohRZ0dYSwtxsqvF6rFHBaTJQoqbm2vWnHYnKRbwheoImrI4DdaSe8t49DqJwtiY4s0dfnZ6DXh1siYOXybTRJRaPsZXLkXF4Ow/tqXi0EV4/DpfK/s9W8ypfW6nWFqZfC6Lbb1cy302oh6HDQ0t0cYmbs3AV0dOpyyLaZFP7B3GyRjEZJ5tfRPA72s0ml/DgxPkUtXeDW5i6ehhl3tcn/8j/+MwZHPTS0HD0jg2p+Hg+H8VgsBF2uo+X41iH7sTSpqglbxzDdk8dpml28e/sOmzu7Sn0jQohypUYqmaacKqkwHmxmKkaDmqlFV3+PYpEJGl+NKx6g8NUSWjuSrEqXIhJGOS0uLCyg6/IgMXMY2WLx7lUspipPPHqOF770KQYGRXUmedBNWS3QrtdUt2yU6yrPW7oGlVcsFARRueSLkK2T3BbVzwpLW7uYRAFTM5ERgmywg5de+hwDHQ6Wb1yibm4wMTWFO+BTB8YPO4hWvaFMccLa+rBASGdGJqOu256hASxOXSXDSZGw1RpUilXSiQLVqpmf/fJtChWD6akz3Ll7m3I9w/BkD08++yiPPv0IxWiC65c+oLenVykYxQM12NfPt378OjmTmxvb+6SqGuWKlZCnl1azQrV5lBOhRqUKXie/t5IBqP8mBUJGN+pUrln42Nnj/Nmff5neHpPCuV+/dI+pqeOERrp56zevMjs9w+TsDE3dcpQGWBHnuVnlWcjzLJ1Kq0I+MtijclTUUE/iMxstxWBKJuLUa0VlSkwlMxgNGzevLfHKbcH+iJG0dWQMbEln2kIXbInkSz/I+vhQgl6vynWlqVGSTGLka2UvlapkyBZzVBWh+CgjQn7bvcw/2EEYV//aEFORnBekzbt/b5GFmVnFEcls75Jc3+XgME1Mc/DaRpjdSpOmApyBU+bD9SzHerx8bGGCYwN+zM088cNNuvt6GBibpNpqkYunyB8ksFaaWNtm3A432VKeZLVAYHyI4VMnQRABMtcUpEenC5egCoRVLqOIekMZn4LpEgkJQimWcDocyuAkxiiL28c7dzf5ydt3yBUFx63TYbHSP95DqLcTs8uKr8dPsVWhWJOF+wHhgwgWh5PphXmOLRxXD9Kr17fZD28xORTgsXMTJCJL7G7c5cL8NFabi+FjD6F3zaJ3L5DHi0PoioUCDuU4ho2tPbZ39xnp7+PGlSsKciat36lTJ5WyZHVrj3gizQ//+m84uLfEqaFhRoMhnMo/UqOZ2Of0wgwH+QLLmQJL8QMaWomnJic53TPAsiROWZ30Dk+ydvUOx46N4ezy8t7qOptVg+vrYfydQ0rCK+3lh452UW8c5NKcGupjzKMrZycOF+lak2pD4Ipmdg930anxmVPT+BtFqs4QmwdZalY/+bogvlHgNacrhn9ogIc+9QlsHUEq+Spa08TO+/fZ3d5Vi35pp5c311VoTFeoi/3tbVrlCl67VYkEPDabSq6TvAfDaScj3phqnU63n4bHz63tbZw2u/oU2eDU2Lia11vaLeyC+JFFMQY3lu9hExlfOq9On3Lu9+gOTi+cwOWwkklu0q7kMLckQ9qg0JCMCLmmSuiS4dzS8Pr8nHjonNqBFduaKOcxJLLUYSHVLvPK5XeY+NikClQyNVpKuinjxOj+Adl8ieHuYaWq++bzn+fMbB+lbBhrUmS2HvwdQeWfWd/aVOYqm8pQMnNs4RwWTxc/fO0tXn7/A8ztClaXg5bDgSvYocaX9XyVw3iYYrmgxgYis5UHvuwbNKOpPC1ywpUbXx5e0klYBR7Rgnyjit3tIejxMzU4SqDDiaaLg71JPr7FsZle5k6NMXFsmnKhgaXVQJdKXC7RyqXJJBLUpbsTvLsgcaS5EHZQpY4t3mQ9nuDuTpjNnX1MjTYOk4Wsx8qFp57icy98AaOWJ7Fxn4PVRYycwcDJMaxDPlpOCaN1YNSs2EQII22mHBwMSSdMUKuUqGSsJOMx/B4XQ/296nd1SoJcU5z4IXb3aiQzBneX13j38ruIbbvX52Ks048uzv22xujMCSZn/VRrGXSPj96hUa7custDFz7G7ds7jM+e5S++9z1ywt+qGehtuxppNRDTX1N1TuJ8VqRYzaJyHKSYaS2TMn7K61AvJ3jiYyN85Q++Qa1dZuX2LSa7eqjmCmzHU/QO9DE0Ma6glQIOlFO+SPrlnig3atTFva6B2+vFae+QcAPJ88Sicm4ayjRaTOwQ3t5nsHOYfKJCu3rkR/t3P3qVunCVTGYsululFRYVRkWc60fJgB+SeT8k9kqXIN4g6dqUkbRRV6NK2Vd8FB505Khe3P8HTurSy//WkG8WA5W0e5LEJnN0ieq0tlvcfOcKa+sRFg9L3M81aGkOrCrw2oTssTxGFVcjx2OnxhnpMBPSDRUlaJJZo9WuyK7S2pgKVZwtyY44krplijl1Iho/dwr38CBVcXpWhcGuY+06Ckxv1xpHs2oJuZfM7O0I+/v7apYmy7JSsahaKLvFxa+uLfLrm+tYfd24bDoL42NEKjlCIT+5XIxqOYPLqdEtiIXOAP1DgzSMFps72+zHDpRiyum0KNOMWO9b5SwLUyNMDPeztRGnUGqwEYnTP32cs49/AlegG3NNoyFOc0PD4fKprOXrN28zvzCn3N5iRpJIU5vtSJIW3jpgd2WHv/mLv6CZyTLd10tid4/x8VFMRpWHj03isMD1pSWyVjvb8Ri2VpkXn3qCWiyq5pu9U8cIx1NUd/c4d+Ehlnf32MhWVGdn7ejHEwg8iIf8KKs3cnDATvyQhf5upoMeNLH+23SSlRqNtrCSzOxG97A0inzu3BweyThwhNg8zFCxymhOTh8yWjLw9TV55OJTeAR6qNloV5qs31tl48aqOl3Lxb+1u6P07DIikXFbh9enTvK1XA6LnG4FBS8hLV63MpaJHNoiQoaqKIMkrtKERTNRLRTV3kJOtBU5aWLBabIw0NXDvZVltWfJWCxcPYj/1rAnF7jMVINuD11Gi96AG61VlTkllbaZSDJLpZrHZbJhMzS6uns5eeH8A0y9uIFb2DTI14okqjnevn6ZvL2k5JPjwyPqPglv76jZedlo4ba48Vlc6M0WHkuTvi55MA+o9MF6pQKNtrqfwru7tJzwj3/v91m6s8gHV65T1WzkxFiWqZOvVonkcmQrktJnx6xc+C0kqVFOifKwstvsqvjLotnrdh3Nn0VRJmMJUPsYh0snVcqzvb9H4jCK22xnYLSbjj4nD02OMeRzUC0c4vXbmJyZRrn9JIIyn6OaStEoFGgUS7Sz5aMceJOZWlPw3QalapV4KsNeOg5unaZ0FTVh1Zpwj83w3Bc/h2Y2MNWKJLfXONxYpZE3MXR8BGuvC1vIh1lzYjRtWIXe3GqgtZsK91/O5yjLQSFTo1Qsk07nmZyexesJkBeOU7NFLJ7n7q0NCvkqiWQMSSgotO24bTaCupWRvn7l27m7ssHzX32Mzj6fIgxMzMwpmbziyNVEPm/hr374E5bCccUKM+NUD9Z8sfDb11OUYVIsjsi0MmZsKpKB9UG8QShg54Xnz9M7MkAidchQdxelWJz7t+/gCHVz9uGH1AREpPpi+pXFtkQQy7iwJBBBzYTD61aFSbAmUiAERWRVtOSKGiFmDzY53I8R8nVj1G1UcnXcDi//6Zfvks0VqLUM6sI+E7m97B+qOXUdqES9B3w5AWtKJySjMyH8Shek8rVVtraMlyTeWVcHSvF8fOMb3+C5b3zjoxFT5Sf/uyGto0jJBEwXPzykr6uHtEkUBSNYW1a+/4Nf8/rVDbKmoPIB6FJZDU2Fx3i0JkYuxhMLA5zusRM0mgTswsWHgmal6XIq2J6nbqDXGrSaNQrtKslijr7RIYZOzNH0eCgo1EWLoL8Dq9ehlE+CKZAUN8FQNypVMkurqi3z+7zqZPahKcrcsPCrW8vcSlUxhXoYHh1lfWmRr/z5nxB0OdAqWa689mtMJdl/tFjJF9ne3qKtNRkbH2JodACf30NnsEh0f5+QN8Tk0DitSotSrsRffutVfF2DDExMsLm/xezcOBc//ghd/nHSqRLlapO+gRF1BihVazj8PqXkUuoCs5nKA3pm9bDEWz9+jZ/9+EcKOyKwsHIhx7jEisb3+fRjj5OJRYnlcpi8HkWa7LNYOD0zQTK+r0xQ1o5u3r38AY9PDODwdfDB0jbRuo282Uvd6qTaKD54cBylhMmFkM3lWN7dUulr890SNF+jYbERK5YxWfxHHUR0D1MlyxcfOYmjmKJi62AjmqZs95FvCXdQo7cryMIzJ+ju6sEkJMiaifDaDncu31TzYRkFbW1vq8AYkTjnxJjYEcLj0DnY2cXcqOOXKEqbXY3b0sUCJaOpbhqbyIVrLQZ7RZkTIuj1EfB46QwElKFPHK2K+1SpqxP8tVs3EGTnteUNFsNJ8qUipUZLRXGK4FUKzqjDxdz4EHZTk6ahUZJOJyqBLfJzuNFNNtzBIGML8+h+iZy0yD6UliH7gSLX7t4glk5StB6x93u7uxUx1qk76O7qoqDVWbu/iqnSps8fYqS3l/3tTZYO00jkhKXRxm22sTAxTfIgSqIa43c+9yyWfEqN3PKVKlm5tm1DtOwOVvb3ubG4hNEy4TDpKrvb7rCrWbOc+kSXL52oyIal65RDh4wXBLimFDG2Fs98+kkCfZ3kynk2V5a58s47dA8EefYLT9OtWSjv7rJ956Z4Wjl94iRGuUkpl1McoZqYpyTKMl/CVGxQb5spty0UWxZSxZqSWxoeg8cvXmBkqo9kOsbq8grhnTB0TPKZTz9FyGcjd7hPci9MbGuPUtnM1KkJ3L1O7AE3FlHEoaPVpUA00ZS3wlDFVDI8nPmMClASyGVLc2N1BLHpXrZiaT64fJlCJsXCzDgzEwNUKxnCWZu6B0OBABZNY3l1lb1IhN/7488zf2ZayYeDoZB6jeRBWE2myabyvHZ9kcvLYUzefppmr4DfyaYz7O1FiMeSWCx2tdh1uR04HKLEbNOQsDJZ5JaKfPYzH+fiUydU8NT42CBGo8b1995V6sC5c+fx+Dyo5F3j6GEt3g8hQQgySEbmspOR8ZncJ3LdiXBEPRPaTZrCokolVJZ1IprCLvsoVxe5dBmX08sP3l/kytVr1FtHEEGZXiAsK1Nd7SbkmSPXhqDeRSUlz0rZL6hoWfGhVASWKmoqyetw/TYDRHZWzz77LC/84T/6qEDU/tu/MmwOB/lYQqEX5E6fnpik3eEh06gxNjpB+CDLd77/KotrKRpWDcOpkS1KEyqmm7ri65zocvDi3CDteAyP/NJuN0ndQUUtZDR6Ghq+Sp2ywK88Fkpag75jU7hH+qnYrCTL4trV6ezoVNWuWa5AqaaYS8JcL2ZyLF+6pG4St5yerPajXxIZxzd4fWWb2/kmy5kcn3z2WX7/m18jTZ343i7f+Y//D5985Bybt29wYnoS2/QCuk1jP7LJ7u4y169fw+sz8dUXzjM0MEi7bmFrJcJ//o9v87WvPEG2ovPdn7zMp1/4AsGeAO+98TP+8Ouf5cz846STVfUGBTq6sDrcipXSlDhTaemaEm0pJyKRmZkx0i1+/rc/4bXXXsbvc5PLJtBMBmNjQ+zvbjI1NIFZjHhyYpG87VyOWelUzHUqzSK9Y2NcvrOMw+Xi/EiIxd0Y+xUzsboVzdNFpSnz4vJvc7zVzFE4S7kcdzZXmQx4eWh0QI1qSm2DVK2BoXmpmzW2D3bQqjmeP38cvZCkZu9kI5YhZ9FpiBfFY+Xppx9HHwlBrY29YSa9E+XG+zfUHDlbq3Dn9h01Agn6JaM5QtAfINDTzfL9+3QF/HR5PErqKnihmmYhVijQ1i3qlHawt09QFylkHc1uUUIDqyaGPDO6zUqH167galMDw6qDENRL0y4dXxcezU+11aBYq7AZ3mVxdVnhOiQhbKBTuhdBU1upYmM9fIDmaOO2uRWTpi0ZCEaLYrOF1+GmQ3w45jYOn5ODgzCjIyPspCJIFyZZxnJD+wMBxTq6vnob8QVI16FrDkZ6R4nsRLi1t6tGci6h0RarTA6N0CxWqKaj/A9f/QJPjvfSbYVDeVjV4Te7Rd5fvM9hsUgyX1QFQjLQ3T4HZtvRCVA+enq6OX/+gioQIpUVOvHR0vFIjioO7Oe+cBFfj+Qam2nWisrDpOsm7Lam2iuaElne/tmvsRoG/b19BNweolHBYefIJNPUKzXqbYN0o02p3ibf0Ci1rRQaCgPLC8+e5+LFMzj0Btvbayze32BxcYO4FuTP/sU36HQ0KUUPSezFie4l2YqVmDs+yshUN7rPjs3rU6deBH8hQ5W65H83jpSOosYJryObpO29BLWmHU9wgFdefZvbq2vMz0/y5ReeJei1KYxJs14hmnXgCvSoeN07i/fVru2ZTzzFM58/w/j0IO1mnVKxwPb2JsNDA5TjUWXKO8wIfr/A3XCOnGGnbohhTKSeda5+cJMTx8/S3zdETo1hampk6bAJJTrKB5fe5V/9z3/K1HgPsxMTCol+58ZVotEIjz7xGDZ/SD2XJLtcRuPyIXJeUWaKzln3uBTLTgFO5YRvoKYxFkH9CLI+n6OYSVOIxchmC2iag77ecVKpokJt/OLWFr/85a8xJCfF5lBkWYuMZF1m/D4ht9bVOPLDTkKuETWCtFoVfy5WMtYAACAASURBVEv+v0pGFF+ZCYVXUbJb5YOw8dr16/+gQPznPzZkfCNOPiGpitZbOojuwVEVGJ+vFOnuGyCVbvCt//IjVSAaTgvpkszALDRqRZymBv1uE8/Mj9Kp2B5lErqVw4Cf0MwMXoGNLe8wUjNoZOLoAR1Th5PA8Wnwu0mJEtZqU9Z3h+7ELCTPUgVTqYa5XKeVL7Nxf4Xo7iZDg4Pql5fuQaSGUiRSjRbX9hPcyTZ46Z//iUppCm+tE1m/pWI/ZZYtS0wZ0MpJJdI24XJZ6et28+jH5jk23Y+m1TGaTX789z/F5+lkbvYMf/Wfvs3o8DgvPP8Yb1+/yfv3wzz30lfZ31wmYKnwpU9+Ea1lU5XcLpAvu0vlGJgVv0hXpig5RcsbJVU7up3mNz96jds3rys2z+H+DnazibnZKQ6j+/R1DitzjEMAiI0CdpOBqyWu2zwdvQGcXh+37q4xNT6F39bg7bvrlNzdFCy60PEUxVKW6B9+yGsjRUJOD7fWlhl02Tg3PKCosSUD0g8KRAWDrf1tbK0Sz52bw1lO07D2sHwYI2fXcQ31cOGp83T3B6nZdNrFOpntKHcv36RYqKk2fnNvW2nt7War2mUJUlmWxSvhXVwuB0PdPeoGENS3LvJFk4XaA1rvQSymTtxdHj+Gzc5BKqOUNL2dnWrEKJ4Bk1GjUclCWfKi5XQr6jWTWu51OjzqtCdzevEpBDuCamSwtLyMuV7CZTOpa7jU1FjZ2qVaSeMSd7hIljUTO+k0+VYDR0ujZjHQfDZ0l04sEqbTH8QV9BNLJOgdGlAKHPm7dZcweFIqBra7w08yliaynaRcaNEwNfB5vAQ9Plbv36c7GFJuYVO5zO998lFeOnsMWyFLy+Ilr7m5kizx5o3rxMplopkc7YahwmtsTnmAoJQuR5iMKmNjY8xMjuNzu5SDWjHN1HIRsqkwDz+ywLknH8LiNGE0CipLmXIer6mNOVultJ/izV+9wfL9VZWL4HA7FLlUAIs1yWq36WrqtGuIFyNHQaCYkjlvmLGYTfyT58/xqSdOY23m2d+LsLWT4b0P7hPzBfhf//R36dSy5ML7RDYTRMI5rm7FmJ8Z5ML5Y/hCTqw+D2XF9WhhkQIthw2zQyF9Msks5XiKUqlCJl1ga2OXjfUd+nsHOPvYKY7NTijBhxTMVLJIIlZgbS3M1burGM4g7o5OnG4zf/jNFxkfcZKM7aDbzSqQZ2dzVXG4JGqgLs+UlnSPg0SKTe6FDwjny8RzZTLpokKvL8yfpVqRuaeFkqgRhZAqcbWlNMODPbz40ucZGurFbWjcvfYB+UySYyfmVHZEw2JXY0UZR4r6rlmrk8/mjmCmZg23qNMeUCZE1dUyyW62rXDz7UKeZi5HMZ2mHE+TyQkmo8X0sVMkM2V1AN2q6bz++puUavLe6EfOfJELSxyqihA1/VbNJzgOWbxLUTjCuR9Re2U0KeookcoKC03++eF1FC4UPyoQ8X/9kiF6aTkGi8tS0LyCoe329FOvNymbilgcFppVaJZEZJAnmk4zOCUKDBuVUgGtUcawVJg7PoxdHHka3KkWeLda4uTTFyneWqXwxlU+PzyFlorh8tloBnTsZ6Yx/G5KojRxe5TEVjDJlkqNVrGCVqzRSOUpx1JceuNteroCBIMBlbUrFU+32dUYJ0yL3So4pk7hHRhna3OTpZs3mHdWVdZ2Ml9ifeeQVLFMZ+8ADz1zEau5wfrqdU4fH2ag18mtm+8zM3ORn/70V2xu7vJP//kfs762zSuvvsGf/v5xXF1d/Ltvv4LmHeKLn/0cb/30B3z54jOM9A4qmqpUc8kvcHt82OweLDLuqVaUUU5OdwXJYVg54PVXLrOxvMRAKEQ+EcXvcvD4Yxe4u3gb3RLAZnI8UNuIAc/C9vYeoR4vIxMDbKxvY8VJhy9EPLHHXhXyzgAFq6ZMZJrWol2TB9/RhzxU5PWRUdPV+3fp1NqcGerD55DMg6MC0TZ5KBtt1vc2cJnqfOb0DL564ahARKN4pyY59Ykn0DvsGGZ5PYMcru1y552r1HJV9qJx9hJxerpDSjBQyubp9AUUhE7m7ul6Fa/PQ4fbo5bUIi9tV6vkZHLt93GYTSlTpTxEJWxHckN2wuKZ8DM9Nq5s7Qq9bmhKVuq16qqr2BaiauyAiqlGy1RVX2M3CbbeohIOJdOjw25Hlzmr1sTjDaio1kxJEG5VXHa3yjmp2eysyFivkKdTd1PSmvQdG2H/MIwQimTnIVBAKQz9o8N4ggEOU3HFBDNKTYJBB1NTI8pZn02I2MOHtZajf2CAQDDIzVs3j94MyVo3GzyzMMaLp2dwVCrEiyYO6k7SpTq9o8MYLpfaQYR3Iuyu7VCu5bDpRxJEOemVhafjcBAKeOnuDKnMB5kbH82V24QCTp68eJ6OgaBS5onMu1nKQjpFKxolF06S3Uuzdn+L2/eX0UR6HHLx1MVPYLV5FPTvIJpkL5Zkt2KQiMfp7upUaAq3ZAa0azx10sup8W6MQoLITordcJ376ymaJ8f4+qfP0mfOkt3dZXMpxn64xI1YjrE+PxcfO0Gw04kl4KYockurdEEWaSSoFxskoxll4Dw8KHDpnffUqHVyaIhu6TyDAY4/PEq+LEZEiKXKFIoOrl7dJLK1ir9nkETdTKJcxunUGBv08elHZpge7SWbjNLpd9GsFpUHRCB5DYEfZqtk0uJynsXR20vGprMUPuTatbuU8i3sNj/pVJF0qaG6bY/LStCvMzLQwSPnTzE2MaIOZHt3lzhYX+XEiTmC/Z00RMOtC/pc8OwNrIZJFQkR1rQsJlySBy7BamJIFoaZKhB1zM0mJgFPyvM3+2GByBJP5yjV2syfPE86VwGLXXVr3/7Od4VeRNNkoVStKxGG2dxQReAoN72pnpEfYjTk30U4IR2+7K6UKssG+XxOeSLiiYRK5/N43GwkUx8ViMKffM6QMIkP51YqOEeIi80GVlsLk1nkcyI4sFPIw8baJjPTYvE3H1nm7Xb1QB7o76NreoRi0EU+WmQpEmd7th/7RBe+l98ke3WZl04+SnZ9j2AgiK3DQ3u+F1N/B5WQC83rUDI6q/BXskkQemi+SvEwz70P7lFMlhgbseNxexXSwSohRCrsxyBu70XrHSbnCrIZCfPKf/8uF46NcebkBFdWV1hL5vjdf/nnDI7NYje7cbgypHMRGq08ydQh6+vbfO+7f8f8I3/AF88k+dv/84f0n/oKT784z3t/+X/h8fTzzNcf49LSOt/5uzf4+JOP0Mi4Odfp4GMnJlRehowv7L29pGUl7/apEYFZ5qiJPEajTaFa5Wfvr/La2x9Qj8vN6UJr21jwWnn6oTP89yt30TrsBGoNOio1Fk7Pcmt7Re0hZgUfYHFx6/o9gv4uurr7uLO1h8XjwnC6KUl7+CB7Q7T3CuMglE7ZQUheh+RhL96j06RxenAQu9agZqkTr6apO3soN02ED6I4GmU+d3oWbzVDxOqmY2GKrnMnaHpdOCwuTIKUOCzx8m9+o5Q1u7t7RA/jSjNuWKzE4kf/LnNNKU7ymWuUyKazlJNlKFfxeUQyWFLmu3g6i8fpp7urT3BAuHQPqXqOtb0NhRsQ05AEuGyJzt7lYmZmBltbUxLBq8v32CtmMMRz86Br+hBfcfQ8NqlCIS5ayc9w23S1ZKwXchwLaDitknXspOZ0cCsSBp+HWsmg6tGYOL9ALLKLv9VmurObH1y7RbNaUbr6gNfD7uYGjWoFV1VOJX40V4ci67q1OrZWhUINmqJP1yS/w0KHHTwmCcWyKkPbZ579jDrctJsyD64QTsbI5sWgVlPuV3ESS/pbSTKMaxV1w8v45UNHs9E+kl0K9UCyuju7/Jw7d5rf+eaL2Gxt9ZrJ/kYwt4KsSG4us3L5deUk3o8lKRQbfOGLX6UjGJABLRbdS64K69txvvuDn5DOV9U+S8Z9Z87OMTnoYtDXZqTTyUm/Xy2VBW27sZdg7SDHQbaMfWaCZx+do9deIbG5y8pShPB+gZuVbrrcdS4c7+LYdCfODqfaeVVaVoyag3s39pganafdrPG33/pLFm8u8fCZcZ77xEnM1SRGvkB895CBs5+nhc5BIkel0eR7f/893EEnX7p4mmqizVbcQrq7j7ytibOcZaBS4LHZUSY7BWtSoOExkxUvTLOJpdoil2+zspagbfgYGJolNOojOOzE5nVTa9Y5TCVYWl8lHIkTT5Zo22z4Q508fv4xJntH1A6lmN7l0lvvcvrUQ7j7emj63GguHWtF6LtH+RtHudH1o+TNeluNU0XuK7gWIU1Ivk2rUVSgzFYuSzuTUUmBlWyGRKRAIpPFsDoYmZ4nJ6mbFhtpey9//dd/Q1PQ4L6g6CBIZXIEfbqSNx+xnnLqMOFwOukNdamfRfwbirFtoPhN8qyXa07hacplRYeQInJ1/f5HBSL3B88Y8kXKgWe01QNf/mCr1QymBpVaTp1gjJaNRKyIy+PD4T5id0jYhMLNhsP0Twyh+45wtJs2uEqFpNtOn2aj+/YixbUwnzv7qIoc9Ph9tB0WopYKE4+cQR/rpW4Xz0NbLa3shTylTJFqtszW4gZ3r91lZnyKoZCoacTQJ9VP/22B2K+7WUykSdsdinL6xLnjCmx3f3udydOneeLzXyQ4OIHR1jGamlrGykOqXDqk3SxwEN7njVff4hd31/lX37hIYn2Zn76/zude+BKT1gLf+/uf8thnP8XI/Bzf+vbfYZSszPTNETBSPPP4GWw2OZNacPYNkpPsbsdRxq2p0GDn/pba1Gi6g5+8cZk333wNey1G2+YR7QcP9QY4PjLArxfXaDphRHcy0ILZkzP8/P3X0Sw2nvnEp/nR3/2McrnJQO8IuUKZmDxsO0NKjVQzW1QXUG8LluIo6lUVhgdkU3mPljZWCbbg4dERzIbwWVokqmnyZh8yDd7dP0SvV/n8mTl8tTzlnj6OP/MU5U4vZWmHayZqyTxXfvHW0YkjllAJdl2d3erakUATYbpIiys3g/wMYuOvm9sKHWBp2VSUY6MsS8I9mhY75Xobvy+EQ5dwGitmzcZmKsxeIqJkzhMjo8plu7O1hcfpZnZmVvlawocRFnc2KGgtFWBllc30ET1AndQ//DCJsUvggZoFv8ujHpqGjGkcLXSbU2UDHxQKRKplSmIhcLmx9/k5+8nHiSUO0AolXK02e5kajVqNjdVlWlVBmNiYnZlmQHezEY6ytnuo5Mx9HV7GB7qIZzKsbkVoGnZ1khwK+TkxMUSrqilgnOy55D4rSQiULE+l0JtM+P0+9eAX1ZI8WGSvchiLsbq6qrpR+Vq5+cUQKDe03S4dq86FR87xR3/0j+gbCCpMRjqRoCS8jkaLSDhMLRGjGNljZW2VnoF+nnr6aRxulxoFS/ZHIlsmEiuwnyiSK7WIpgrsxrOUy3mG+9z84y9f5BNnBjEVE2T3EmrmLkvcxc0wu6ka65EEwxfO8akLxwiZi6T2IizfP2B1Lc5rB2ZsrTQXz0/w1OPzeDsc2Nw6yYKVb//XH9DTMUz8MM7Wxn2mp4Z45mOPMjLURTF1QC52SC1Xp5Zvkrd1qweh5GSH97c4+/A85x85iVHJkNopsLLbIOrvJKub8DQqdDcqjHitnBjw4rNX0INWqg6ZT4j3ok2jobO+maBc0zGZPDj9NlxBi5ImO30epTCShzmaXaXIbRxEMBw601OzmOptJbhYufGeOoR09wxi9rjRgj7VodgaqN2jXIkqVEvk8LUqXtsRq04Kg4pOFrGPLKvqBRXY1chkaGYztPMFSuk0iYMSsVQGRyBI7+iEyqmQopAyd/PTn/2ctkwtNKtST+ZLZVbu31TMqMHBQTVuPZJAQ7WohnroujzbnaooKB+FSG+Vlwa1e3jnnbfVM3hxf/ujAhH5zGlDtbDiHLVJtWuoX8jrc6kw+qawyQWvXaypmVznYB/l1lEAtlzkChvQqOMYCCm3nrfq4FddbX4VrODOVHiRbto37pI/jHP+1Fmlcgn2dmFz6Wzv7zB8/BgDp46pGL6aLGfbLazZIulEnsjWAdc/uKKct+fOnCRglBWmttFq0SVKmgcdxGbKxCs3b6CPDtI9Pki9lKVVyXHhCy8xefw4hsutAmfMhkh3zZgTNV5/5e/Z2bpJo5xUIfXDfUP8fPcSfq2XLz53gpff+QXhDSf/5Osf59baXV5/e43f+cNvsrqyzCvfv8rzF5+hXtnh+ec+oYxjopd29gyTqmk4LE404ffvJ7l59S4T0wtEoileffcNdjev8dipSV7/YJm2uYOToQCudp0Dw6Qe2Kc6e1nw+Ogb7Oan773O+NwCtUab94UvIwtZbwc7e/uYvV58HR1oupO8zOSVYsKkyLJHi0txWB7BwOT9XdvfwVtr8OjUFKZmibbDIFnPYvh7CPQM8PY7V6inkjx/9gSBeonmyCDHn3mSvEenptuU2TG2vsett6+yH95XOQo+r4+qtLf1hupq5AEm148UDJHNiftdAmNkNNJuWdQeglqOciqiWuOGyYLL7VeHClm0Cehv+WCDbK2oZMzCtxIJZbPWUIC9haljqjO6t7rMQTqpTG1NiU5UFt0HHw8YNfKgVW5o81Fx8OqC07bRKBaZ8evYdB2n38/q/i7ZZl1lERy7+Ah985NkzXUcPrfKNQ9vbJI9rDAzJQiEJMv37pBLJbBZzXz67FMsLotq5lAh6L0unYW5Y7x/7ZpS+7VaYrHSFEvqzMIcy3dWFC30zOnThIIdSp0kMDzpiMX0dPSatdU1XqmUSWYLNFtHJz+1ZHzgeLVbmmTScXWPfva5T/G1r730W7VNs1FWogHhm4kq8erly+RjKSw1cWInGBodZGJ2jIHhEHbJEK+b2d2Pc+XWCjcXtxgcO4bVGeDa4iq5VIQOW5l/8ydf5ng3NFJ77McNfG4HTreHm6vbrB7m+c07V3j6xed46VOPoFdipCJx1jfS3Lt/yN/dz9LboTM76uOznzjHyFAQ3aFxmPfyF//hPyjl0ukTM5x/+AQDAyGCZvnd8phEORUrkU00adYsXF9bZ2N9jbHhHi4+eYaeLh3NVKRYrZCP1Lh1P82e3UetM4ilXFfRm5ZymvluJ1OdFjr9oDmaclEJaYo24rvSWF2PKeaaXfY5ZgObKOrETOnQlQLI7HChd3RTFTGFGH8l1a1top7PcriySFdnlwq20r0+DHkeipbxQ4mp4NA1gX4ekXDFhCtOeLkn5ZArW4B6s4mtVqBeLFNOpWnmC9QyObKJJIl4g3Qhz9DUFDavl0BPLya7jdt7Nb7zne9SFhe6RVdhXsKQKxWTCgUjqiWF1ggGCXWGVFiVZECI+U9GznJ/fpgFIqMo2dft7GyraYV8bKajHxWIvSfnFPVJjGfSFchfIOERnZ3SfgrYSle8GRkldPf0YPc5qZqOGC1ygYtCRpjzOXNTaXEbVTs/GGhxa0jj0ZyJr8Sd5Fc3SRdzzJ48weL6CgP/H1fvASXXed15/irnXNU5dwMd0AhsAARAECBBEhSzRNGSZclajeQgp3GQ5bDrMGOtx7K94yCPbI88sscKlmRKIi1SFEmBYAAJEEROjdg5VlVXzlWv6tWc+xUg2Vvn9CFwiAa66r333Xv/9x+GBvB63KzNzCo7W39PBx1bR2l67NRNkI0mSK7lefnfXqWSzbJ39ziRkAtDNk0+X1SdqfDXhUImYfCLBTdnZq/Rv2sS3WtlfmmBT33yEzQ7BjGKOMdqUx4+Yh63cPUWf/2rv0+kzUlvlxeXFYrZgrIKGH5qlC9/5T2e+akp7pq08+f/z/Ps2LuDg4d288UvvIA/FGL7tnG+9Plv88FHDhLNzPC+9x1iYnwAo8WM2dNFqmLHWIZ8IsXZS1coleuqwzh3+hwXrhzn8H2b+eCjD/K5L36Tc9Mp7h/fQnLuJs22IKlymklfkD2RTrRakXNLt5jYey8vvvxDak0TPQMjLK5EkXLu72rH7fEqHDJXqKhJQzaaEvGofFqUfW8rFEYO6qvLc3iqNQ6MjWFpVpWSuW2ki633H8Jg9fEnf/YFCivrvH9qO+FGhWJfhJ2PPEhcHNu9Hmw1M+66iZuXb3HlymW8XvGpuagUnuL3I8FA165dV75Akrkh/64YmgnM+u7p03T0DdEWDLJw+SxDAi8arGohK54/stB3+0Ok8kVurUkoUMvTSopDs96kt6Odsb5h/E6PokefvnJR+enL7kLMhOTP3ImQvTNBKIoxRoI+v2KtBF0epaeR0X1LxIvd4wZHq9iIZmff/n2UwjbaRvoxhv2kGhUldLp2/To3373JmVPv8cmPf5SOcIjvv/A8Vy9fwZqzYmg2qGsNHA4JYbEoTnpR09QhbTe1EgabDdShIjasQwMD7Nu3j+HBITUJ5HM5lS8sU4KodKWrq0nDJbuGzk5C4TBdXd0qDEmeNWVHX01x7I1X+M+/+ks88uhh7HYTZouJUilLpZhncX6e1394hIDLS1d7B9HVONcuz5PYyOOLBIl0ehmd7GLH1jG1a5xbXOfYe5eYX07hDnRQqjWVQrqQXCViLvLZjz3IjlADp54nVnBisRioSZ7yRoaLSwlefucin/3Mz7FztBNTMU58JcHcQpGbC2ky7VNUCkkcphIj3S72bR+gM2AjZ++n2ShhNFQp5GN43ZIGCA6hJFdNrC5m2VgvoVWtfO+577O+sc7hhw5y34Gd+N0N6pW4SrsrCEV2Q+fc+TVeuLpAwunDYwvgltzTSp4tEQ/7N7XjN2bo7XBg8pswOB3YHAFqDZuCj9YkzTJVIOgWQ0tdFWq5NqI7Eaiw5nLi7OnE09OJNxRRdjyxxWWqmQ0CkQh2l1cFZFnNNpXYZnUYKZdaE1/LCbehmId1S6thkZfkYsi1Fi6svZQll8qQ38hQk6W0+DmtrpMu2siWCmy7excNqxFPm7gQu3jvelZBTOLMLM9PriDu22YQwaXFoiJI/90gzWBvv5o8pWjIxCAkjhbD0aRiicWhVp5XKWTifbWU+3c7iPkHtjTlm+QvFv94KRJSebw+B2ZJWapInF6RQiFHX38nDo+DfLm1GRe8Sv68sIrKtTIJU5NLQS8n2iyYHAY+rDmYnM8QW4mTrVfpm9jElWtXle97WyBIemVVVTRvWxh7TxjncDdxrcTNpRXOvnWJ2M04m9rD7N3Wh7nZEoHIm5LKLqGmUvmkgz0Xt7OcizK4e5wzM1d5+qc/zujW7RR1s+Ifi1DPL7YBmSJ/+/n/Tpe2wcjmARqGBqWKTEA2ymUT+OvEzC7molf5jY/dw5UT53np9DoffeJxUtE83/2313j0sffzw5deYWrrKNFMlC1bh3n08F51M1QaXop6iFK6xpVLF7h4/RJ+v5vl2VtkV9fZf2CS++8bw20zc3q+xp//3Q+4q28z69cvYoh4hB5OX8PIk6OTrC3PUXZbyVmdvHbslAp3b1qdLKzH8QYChLvbMBqMVCs6WlXHZJRFpQHdUP+Rf07LArhltHZu4SaeSo2Do6PQKAoHkwOP3Y+9u51q08Gf/fkXSS+s8dTOKcIipBttZ+uD91Fw2dBMJmwVI2tXZpQ5oRi/ra9HlXFcd5f8ep21pXVF6xP4aXFxUR1q4XCItYV5XMEgZl+AudkZLIUMUz0dWO0eZlfX8IbaqRlNNKxWltaiJNJxLGaDYqh1RdrVfeK02TEL01OH+VSMa8vzSrGtjCWkU1cGia2kuztPhrRA8n2SUy1VVHYQIm6r5fPc1S0UWQPrubiylxkZ6MNQ15jcN4Wvq5OUoUHZaaPmcpAqlzDX7bx+5IdKyPXRD31IMc/+8ctfZv1SCqe5yd6pSRXcUm4YWU1kqdDEZdIZbAvSGQ5z6vQlGka76izlWTl47wEFJcXWo1QrFRVPKtqKQFBIGEH1IMuk0TRrYGoqPy25hhI4L9NYR9DJI4fvp7OzDadLOsOGMoesi/jQYlHUSiUwrdRUoa1UNV557Tg/+P5xqnUz/rCTgc0hdmwZZqitl410ibdPXqKsW7G5wiyurrO8HkWvFPAbS/z0Azu4d8RHSJagFQOaNBBajdVyXVnwODp6ePye3VhqSRyNIvOzq8wulllcq7DsHFQV0mqs0uHROTDZxVDEQTkSwWZtYjJWlW2IWHWgW8lrOon1DJlYgStnLnP14jn6uiNMbZlUvmYDA10MDklwTk65qQpl3pI3cuNKnDeW0jT6J1hfzVMQokWliK1YYkd3mKmBAGFnDYenii/ixeEKUG9aWItnlANCwB9Sk6pMndJxmyWZUG9SlrjY7jZC/X2UDeDzh/G7vGryqUi+elsEm9ur0jYTy1GCHi/OoFWhK3JWCbSkbLmdDoo2cW21qGtiUM7P0lBXMcZWKeaKFDNF8sk8KWEvJdKsZ204fS523buHgl7GEfBgdtpYjFs48tpRyoK53Z4gJFUxk5Z96i2liQmFwjhdTlXo2kMRdXZKQZICIEaRyl1aVgeIB1VRJW8K00nQoOVC+scTxNzD25riHS4BFql0utW5hMNYhcLRNBKPVkglCpjMBoY3CR20oTodudGV4ZR4tWh1rDWNJaeRb272s+ywcNgc4OFECf9GksVomordRKSvm0sXLrBj8wSdvoCiEcoyOtgWph50oXcHiDUrvHr5ErNnl3HmLDy26y6Gw0bM9Q2ll6iKyZfZpPxlZIKQ378001ReSoStbDSq/PLv/RfqZie1bJZkOqWYMUGLlUtvHOPW6fMcGqsql9GGxU6h7iSaNFKtezFU6hQHjRy/eJWP7OpnrL/MX/xrlD4cPHBwG9/89tv0j+ymaY4Ri60ysW0n126c4Zd//sOExXai6iaR9yhtxJGjr5AoRMlnVhnrDnNwcoyOLi++gE50bZ0vv3iJty8WGe8YIr86R85UoXuoi1CmxJObJlhdnCU4NsyLp8+Tr2r4O3tYSWYxOt24/X6aloY43mGUhaVuP6RizQAAIABJREFUwqgbaWjigSTdaks+r2iuJrlGOmeXbv2oQBgaJZpOOPT+h7B3hynVrfz3v/gHYjcWeGrnTsJ1jeqmIFPve5Cy20G+ViN2Y5ncXBR3IMzc/Jzqljs6OlldWVddSEegne6uLoUR3+mEN+IbBJ0OIn29nJ+dJ5NJMeh1sTUssJKZmZU1bF6f2qHIg7i4Hpemnv7ODqWhcArNQimbzeqrUKlweW2elWxSOf1KzrEUDUmZ+/8XCOmQ2iNtypO/nCuoP6ucdssltrS5KZvrGL0WPvD04/jFlr5a4eSxt5hdj7Jpz24CE6OsN2qUzEY8oS5WFhf513/5Og8dOsjUtm288G/PceG1OUXxHukJ0dPdzbmrs2gWN2XZ/VQy7Nu6GZ/NzpvHz9Iwe5Q5pHSnbZEIHreb9rZ29X0+hwu3S5TRdvWAKqM1gSFsZbp72xgcHFSEECkqgi8HnDa0kjyTUg/lk9CoaRVVINx2pyqETa3eEusZjGxkknz7xVe5cnGDcsVGrpSjac7S1+2j1x8gupFjYS2NbvbQVBnqAvWKOSO0u8zsGQpz31gHQyEn5mqRTC5Julqm4Q8T3LwdX+8QRBehtIFdL3Lr+jKzy1Wu3EpxKmNVsacWk86WHg8Pbe9haiiEZTyCwyEdtTT6VbSSnbPv3eBasoa1aeXiiVOYq3ned982OsJmtI0s+UIeg9XE1N7dmGw2ktk0lWaSgGYjvlLhxellyt0TNAlRFXKNRAbkqriqFTxaht6Aie5wlaAw8oxWVqMJqnUDgXAHPYP9rK2vkYzHlcLeYbZgbhooizHl6AD9o6MkMjkalQZek1NB75rbjM3vpWG0sL6wilu3IGYiRj9KryVFQmy0VVa6TIB2MXc1q+si557Y3gv91R5bIy/5FOki8fUU8bUEqUSahmsQb9DHXft3UpZNoTjGWgycupjkhe+/hNFix+UPYTBZlU3R7MwVdV+FwxFVHARWkmdfyApy7yiYSwnjBHqWs0HMHcUIMK2eWXGpkMKxVs7+uEAkntjbFCaFqG1lGpAAcflLZHTO1eF6rKwCSzp8VnYMeDBqGhkMVGWszRbplPCeSoGSy89bhgZvjRiUk+JHbN1sK9QppjLE00VZDdHd08GFC2fZtWtKJaTpiZJ6eN1+L4Q9FNwWzq4scFoLUKvX6HDauLc3TFtmnVAlzZJI8WtG3K4AJreHkhUyWplvv56mY2KIudIGB9//Ph75wOMq6U03tJGYv04zsYqllOWr//i/2TQyxibPCrqvm9W6F1v3Zk5duKKUsWGXheV8hmNCTSzk+K8f+0kWX3uTF26t81s/cTdHTt1iturip+4J8dWjJ3j8mQ8z/d5RRodGeN8jH6Sk+Tk1HcNUt/KVf/gLnLYo/9dHHqI3ECTi6qBYMnN2Jcrff/8FCsk63c4+dIuLW/FlanqVoNnJQ+0OdvjFMM5F3NnBN985T1t7m9r1OF2uVjSgoUlBYD7hpusmDHUTNpOdTDoFAfF0b/mxSBGXnY7sl2bW1/AVyhwcGQG9RNmpcfgjTxLr68egWfjbP/0iyelZHp3cRofZRH7Az/7Dj4MnzOmLl5m5dY2B7namL83S29lNb0ensjRZnV9S9ixlm1HBkyrBa2QTR394hGR8g0g4xNLCHHdNjFPPZ1ifvcmO8THmVtfJSGdstmBwuFlPpZW4sL+th4gYLIrVii4WAVLgJL/KyVo6zYXLlyiIqhq9xQBR/xWGz+0tdcsmH4/b2fJ9cnmpFaoY9Rbnvl7Ksq0rzb4D9/ITH/0I3khQNRwKDy5X+c53X+SrX3+Ojq5h3v/0x0imcnQ+0c3J1TW+/t2XMMULPPHgvVyYO0/3mQrziSzLhTLmoJuylmbrtmHmr62q9EW/K6gcZC16nl07hrB3380Lz3+HzqCLRx4+TLC9B81ox62blZupwIICSUhuuij9s/k4n/nMr+BwiYFfgoGhTvKFFJaaGatB6K9VdLFKNtSp1Up4PAEsoikQg8tii+4on9/xE5f59neOKrZYMNCuzOfcbi/1eo18PqWYLi09RVPdY5INHs/lMDatOPU6HdYiY+E6I512EUuQKYobbZEd+/fjiUQUxTs/O0NtY0MV2ys3lpnP1Hnn0gwnV61UJZxGKzPa7eHA1k7u37WJ7t1DakoS0okcUqlklr/6y7/m1pUM/rCdvfdM8fB9ezCXMxTW1zBGq2wUC8ynN9h33wE6wx3UckXm8lGVu046z7unb/DWTJFK9xSmjhA+v1dRokV0KxnWMlW11VK48+vEbl1SDrYDU9swd/fg7etmcNMAMzevcv3MaWSjGhZqta7Tdug+QpvGSBZLaOksPmGVCTLh8auDWJoTobGqfZLoCnIpJaiMdEpYkkPtNUSbpbndWJsNzFpVWY1ouQyFVBJjSiD8JLFohthajngsh88bUvew7nOw6cAuqi4LYokmTd+RV6/zjW98Q31uctDXbxeAbZKHHQq1mHAOu9pFyJmu394ry9khRAih3t+BnOT/y1khxSyRSHDmzJn/WCDij+1qZjMZ8oWCwo87ZJFokB2KgUy5oTDGeK7E+GA7w0EjDVkS253kDQ2c5Tpho4O4VuSmw8TJoI1Zd4VJl5+H6h6681V1oyZSBaUO7uvrIpVO0NvbrXJoa9E8tVJF0b6sHUH0iJuFfJa3Ek2ShTyPPPogEWOV+tw0zkIKm9g7iJDM7CBbqVEwGVjNpXj2eBJ3b4SMWeNzX/gz3EGPKnB6xUZ0dprTR15k+fpV7FYHgVA7Ll8Zo7sNa2iAGwtxfu5nf16pi2Nz01iCEf7uG89y5OVX+cyHHqGvUeAvXzjBL3xgH+v5Oi+eusyf/vpTPH/iFE5/Ow/umeLVF17kqSc+BJYOTpxfpLAep5iY49ADW/D7ZHQ2Us4ZuXJlTeXqzmpFbE07I8FeNKOF2dgKDquLZq7GoQ4rW9x1xu++ly+9fJIo9h9ZD9+hcYoHjuQmGNQEYcAs+oEGyvtJswgTzao6UOk6BWKSG2kxHsdVrLB/ZFSF0RdtGoc//CT5IR/mpo2////+J7HLt3hoYoJ2OTD7O9ix7z4uza+yupGku6udpdlrpOqorldGaYmEvNOtWsJudL2ugl6W5hcUbCIsomNHXqNSKDA+OMDOLeMq3xetSrpYUkvijWyegtagpDdp7+nF0jBhktH59ksoePK+K01YiEaZmZujKoJAQ1MVCNkfGC0tPFeooHLvSkGUCcSOFZfDhl6V+FGjMrgzNcp84sltfOCZD+INBdGUC6FkY8gE1sBicXLkyDv87f/4JyJtfTz5xNNca1xjVTQp8Qxvf+8VHnnkfhp+I7WjC1yfXyVeqFJt6oxNDPDg/XuZuzmr4JJTx1u53w0tz/BgJ6vxJvlkFJdZ5xM//dN4Ix0UGyasVQMNTXIi6qrISlSkaJN0yjzzzFPsuGuCYNipKOd+8ZaSIK+STA1VtScUGCOXzxKPJYmub7CysqoUswJJSWORL9Sp1myMjW/BafeowCW3y6u+T2+2bBfuRFgqu/RaFTHjrtcMmAQiyS6xZ8TJzs1tNPIZyo06mWqVsR130T00hG40EpueVgWilskQTZXZqNt57fQVzkRtatpvi4TQ86tsajfx9EN3s+X+rbhcwrQR0Zb4BJZ54803mT4zz74DexkdH6ScjWMq5jEU8uRuxUkUcmyUS9SMRrZPbCfo8qFZG+RjUWy1BtPzcZ47t8ylkp2mR5yA6/jcbjx2J3ZRHTd0rLkEYb3IgNdMZ9AiSw+8Az088KFnaLrsNJt1VudmuPHee2jRBA2rk61PPk376BbV0OSiMez5rGKziVmlHLpy4MpLGHzSqKQSUbUH7OrvxeURAa1VsdQq4nkn9iISmlUsUs2kKYrFeUojup5gZSlOKlXG0LSp7AihMOt+J+MH91C0G9HNRrUfPn58mdOnTxOLbigCg+xl5bp193erSUCQIJlU5QyQ5EHxM4tEwupzloZBvOHk14ppqIhJYt6nMTs7w61bM/+xQKw8NNGUNyhYlMTgSdepNBBmG7F0kSsLa9QNJrZNDNDugmoiDVYnZaGZ5GrYzXZibgOvOcuccDfoMRl5KtDDeE7HXm6QzOZIZ4rqwxNvc4njVAljG0nq2Zq6aCI6EiMvS2eQutvJ6Y0qGZOBgR1bmRgfpLA2x9qNywRSRaxlTbEUZDGbaRqZXl7hpZksTY+Vn/rFT/LQU49gMOhYTQauvX2MN195AY9JZ2LzJqKJHNmyxrValX17DzA5vp1Kpqj4+afffhtXNYm7c4i5TJ1nn/sO+yc7eebQBF/67rv0hFzc++AhvvX97/HR9++hajHy5tvn+cRPfZRrZ86pWNBy1a4Wc4WlWQ7v306g00XN2CRV1Hnz7cucOTNP2mhjqVnAZTKzKRBGM+osx2O4jUEauRr3hM3cP9ZJ3RXk+dM3sUe6VWenxkLBRZU0X6dhMSizM0OjphLChJdvEBaYYJyK4tqyFm6lRWnMra5hK9XZs3mLgp+KxgYPffAJtG4rNouHL/3Nl1m8cJWD4+MEDE0WqNGwudko6Tz46OM06xUS68vkJLlNq6uHr1kXCqtLqYbjpbhqAqTwy4Qh4T4zN28SvTlLMZ0i7PEilnI9KjCoSECEXgP9ZEtil5DHHY7Q0dNLvVSjki+pRVupXCKXzSkXykK1xo35BdbiUSWW+lGBkGhbgW5U+I6QKoTICA6LA2vTid1qwNgs4XI0CQXt/PRPPs0T99+Fyy1GaTYFVUlxUL76YnPdMKLXjbz95im+9pVvYrM6uffxA0RdZm7FY0yfvUjNrNN3z1a0uRzH33mPUqZKR2cnOya3qiXxI08d5I0fHuP0O+ewW93k5f22hSgup9k+NkzYY2N00wid/cMk8lUMmlnhxnKwC4acSqeUGBRDjd6+TsIRH5E2H9u2jytqayWfVcrseDxJKpljI5Yin5frLw98a1kuC+2lpUX1a62ho+lGnE4PTocHi9mh/itmdHZHqzjIS/Yh0lSoxaqo3fN19HIFWznOQ7u6uG/nENZCnFqzSbZapWtwiOEtW7DY7KTmZ0nOz7OxsIDR5ifZdDK9kiLnGcPh8iq7HUMliU2LsWeyj30P71Jdrt5oTbty7aSoVbNNTBJ4LqLPSoFmRnLcUxSWUiSE3VOpkSqUSG7kVGiUCoPq7kSr1rm8ssHRhRQXi8LbFD+3hlD71GEpy2BFO9XqDPh9TLa7cDeSbB6JsO++3bRtGaUpLsgmGZLKVNJplqavMzO3xtRDTxLoHlSwVHp9DT29QaWYxR25E8CTul1kW8LUajmP2+PGFwmpPG4pEMJaqpsNGGSaKpSoZ7JURASXyZBeybG8tM5GLI3F4sJmdalpL5bewNffyci+KQri8moyqE7/reNLLCwuqM9Ozm6jqL2LRWKpOJl0mpRM48aWQFbg5qYmsaJWRZ8W23M546UpuOPkKs9zNitRpRvqOZheW/gxxDRzb39TUs+UTYHXqw6TFjfWxuLqBovrUQLhMMMDXbgkcS0nSVZmcuI6WbdQsdk4Zy1xrNPIqrvJU7qDBwwOQmUdQ91ILJFXFU66wHAkgNvjUGlk0jGJilJcMmPxGM5wAN1jx9URIWV0ENy+A8umEdZKWWwOEwatzOprxzDGYliSGQrZMpmmjbcuXud4NsfWvXfxK7/961jsFjrDIS6dPs1zX/gjDu6/G8Tfx+LA7O/g3cs3+Ogf/CkmTWPt+nX+9X99mb5QhN72LiLGMjdX0jR9vbxy7HVMhhi/++s/weWbCb7/+kk++9lf4NS7rxBLJ/jEx57hn7/2PQ7svU91A5Q0tIqRK9eW6XCbOLR/J5rNzFK2yPOvneTKTAyHtR3d7eNKehGPUWeT14fFaSaaTOJsiGeQn4FmlsO7Rjg1t0rMEAC95d8uF1vZ8irmDkrEJOlb9VoWh1WnvzfCB59+EotTrl9r7yDdhLhIys1z+vwFZi7eoK+tXy3mZf9y+Kn34xTvqaaNb33jOZZvzjEc9CNs61fnz/PA4x9gZi1NKl/iox9+hmI2gbkiElFhC7S8eWS8Fkrm9cVrrK6tcPfO3XR3dHLp/HnKxTIfvP8Q506e5sSxt2kLR3BY7EokNjW1nVwpj8sf4ObSKpu3bsPp82E3O6hXaoqrLe/3zv24sLLGiy+/QiaXo6Jriksulsni2yUqO6GZKrsAEVvKgacbMdWFClnBbKqyecTP7/zWL7J71zacFhnVzWraUYpTWrsBo0FHK9exGWwKF//Xb3yb577zEiPDm9n+1IPMJtfZsXU7//TCc6QDDrZs3c70mYu4mhb62vq4dW2OmdklPv3Zj3H0xZcprqfZPDjGmyfPUJU43lSG4a52wh4rg/19bN+1j0ylQS7fYHr6qqIZSuyjUHkFbvIHXOy/dx+5XJqFxTm0ellNh/J+6+JwXNNpaGJtU6e/f0RlKIvwQh5y2f9cvnxJ7RaLFYmuNGMXpwKThNXL0NRSX+uIxb40IFJ2WxCGOHxKsWzoduxGK7Zaiq0DDj7w0BTu7Jyylq4aDATaO+gaGFSGjI6mRm5lmYXpq1SbdhINO5mmA+vAbnJlTbk/u20NrFqcroCFA/dPKrKJLEzvyFekC67mS5Q12R9I/k+d8nocQ75EcSNLMp4hlSmiY2N9I8/aRpKIKIQlxKl/iOsbOc5nKyxgZWhkTFlcXLx8uXVf3BZPmgw2dLW4DvLw1AiDbQYmNkXA7wJZnIf86DYLmlBHK5IWKHYWPsw2HybJP08nSa0toJWLeILimmBTTcydnaw0TpItEY5EVGiafO5qOhXnW4GFheUWS2Mo1qil8yTXYywvpFWxt1rsSgvk94fUZ7KaSbJp13bCm/rJNCQASmLWDPzll15kaXFJ7awEppMpwevxkpDdnLgDl0uKfSfLZ3lp5aryr5NzRP6/QLeCKkjBEOqtwGMyucp909vbw6lbV39cIG7e29kU9ol0VHek2VbVUThZXt2gUMwTiQQJtwWpa1UMNRFX2FiPpfC7wqxbzXyrtMj6aISwwcAv+ToZKGZVF2LQHCSWUmRKZXWwBQLileNG0yoKMK5rBnxujxqnjQ4rFr8Hf1tILaNLHT2EDxxirQnz0TV6e7pwawXm3niNxKkzOJo2lrNNXj49Ta7DxU987Cdp7+tUjBRKZf7hr/+ah8YCSvBXqtVYzZQoOcN84BOfVoumy6ff5dTrP2Tv9u3k8xXiiTyZ5Vs4Ax1slMEd8jN95XU++YlHMdLg8994lV/5mQ9hL6/z999+iz/4z5/izTdPYzC62drdRXphGaN0n7qFnXt2KRjk2tI6zx19hxvrGepWN53eDoW5TyclBtXMsNNLsZxTCXxBZxt2i4cxL4y02Tl2a4WiswObBKsI3VO2OLeFb3KdtIbACyLa0tgy3s1DD+6lWNigs9ulbiT5M61uspW2Vm+IQMhEIl5iaSVLKl/H6Q+zkteYFj77zApri8tqD2OrV5mcamdo4i5OXrzJW++8y/337sPntBKxeFRaneSEi7e9cBPFnfLUpYsMDAzS19PD8vyiUvNu3rSJNtEb2BycfPcUaytRgsEIQwPDeNw20tkktaaBmeVVpu7ZjycovvgmKqUyMzMz6hDvH+hXnd/s3CKvvf6miqiVaNKqZAlIVyZhQLS6UHnP8jmZpUA2mthNVswmjdFNHfz2b36afXu2YTDWaBgbiq0iXwKTiYpCDlxRCIvq3awblYtwbHmdf/nK17hxNU+93c7m7aNKlXpuZYUXblxh/MDd7JvcStBkJx3N85df+DJmR4jdj02xdOEiU1292KoNTl+YVlkUbq2uol8393fS1dFO/6Zxyk0Lrx+/wNp6TDUBQh2XCUKyGA4dupfOrg4FBclnITGjciBVihpvvfUOGfFt0kUZa2DHjrsYG9vUcj0Qnx29qT7D8+fPU2+2oj6NYh6oC/fLjN3uUgXCYNRUEVYsvNuuw8qlWaCTXB2HxY2tkaXTU+OZh3cSKdygXKtRlVC+hs7E9h0MDI9gNzaoxGOs3LhJPF1ltWwkZ3BSCQzStDgxWGw0anlMWpKekI2nnxDmn4jINBV72jIcLKOVxFqioph4Rq2uUIjKRkoJ/1KC06+kyeV1agY7K6k8rloJq9FCRTdRc4dYrsOtfJ6RLdsJBENspFOKOSlFUuKUlWNvTcejaxwY7+PBqX46/XXCbT4ckSCWjgh1jwvNKJ9Vq3GoC+Sp2zEbbNSrJRLxJTWxOx0BVXyEWSZnpnzu8h5CAS8er0cJ4ay3LTVU6hslyuk89XSZWqpCZiXO+tIqsUTLjFGuubxkyZxJZ8iZdLbv34M54qPcFOsMCXbS+Y0/+gfWo+uKwSn/rkQkiGg51BFRh77vNp1Vfq5odJ10QqDHqDo/pMEQQaucC8I4VPnYihEqP4OBvr4+Tly7+OMCsXx4oCmVSDoxoTlJZRFczWD0UC5pkpOHzWJQKV+5QkGNrKLcSyXyhILdnMyl+K4ji9Yd4il7mA9KZrG2Qc4K1rKLxNUoRUmEslmxO8SC1kO90Uq/EldH4alLsE6xVsEpudA+L1a/k2Wbm+C9D1Fr7yFeLLO4tEig381Is8bSkSOs3ljm1PU4x6+tMvXMAbbv2kFDdIZajcTcIsmlZQ4MORUUoZnMnLg2z/t//jeZTVfgwnvkkmu0+ZyKkVMyuIgXdQ7t28XzL/yA0W134Q26uX79JFvGujiwd4BPf+G7PP3Qbt63tZff+ptX+eTD97G0GCWeqnDP2Cgrl68w2jfA8PAoq+Uaxy5e5fi5aVKakZwsSG0Oup1exfWeTiwTNtsZsMhn0cAd9qj9SK1qoq2ZxWMuEjN5yJiDuIpFBRXdEbzdiQyU6D+Lucbkli4efWQPhmYGaS69Dp8qCHecHAULVbCLQaAmC0eOnuL5772N0RqkVDVwJX6DuslBDavi2NuoYTdovPT7P4/VG+HEhWu88NKr/O5nfo1qPk2mVlcYdTydUgtei8OuMjVqZg8ul0exfeSA97s9OO1Ogi4bAb9c4xI1acbMDhWa5HWakRiDRDbPmydPsXXXbnXYGE0Wbt2c4b333lOw5D337Fd02fPnL3HhwmUlkqyLgFNkBWIJU6viuO03JQesfI+896ooj00N9uzewS//4ifZMtavLK7NFp2ioSiJMBglX7lpECap6jabjWqLYSKBMNkCJq3O0twC//y1U9xMzWGx62wbGSNpsvH81cvQ5ePg1A7KsQQLM6tcvLVBuG8Lg/dOcOut15l0OzAlk5QrOk5JKxT+vaD71QJBv48de/YzuxLn6HviQiospRZTV6Ya0ZIcOLiv1eU5XSogRmA3CTiKrRc5+to7WG1GKtUimlZmYssok5PjWK0mikWxdhYnBAOzM7NcvXGNdD6vpgaLxYHeEOM9q9phGAytqNI7LBfFntLrWGSZag1hNthxGCvYtCg/8cjd9Jev0RD4SSbwjSRjW7YyvnUrJoOGlkiQWV0hmW+wlNcpW/2UA33UpWs3CaMnTyW3SlfQyqc/+oiCJBUNTWA+Q5NKVQpEUuVOiKBMqM3mvEYzWyKfy5KXqWEmTjxWpqBbiZaqOPUyVXF9tvpZz9eYz+YJbRrC3dlDoL0dg8WkbDPOXLygHFS3jI1x/dI05USGsFnngal+Dk4N0O0z4xMaaWcbtYAXg8dHU0wKGxUM4qBZs2LQZFdUJVuIq3gEuzGkoEFx+RX05Q6tPBL2tRhMNLHYra2YVfHuKifJJ3MYCjrppQTrMytEl9bRzW0KbpMIWafDrrzL1tfXMLUFmdizk5rdRE3mJnFjTWX57Of/SU2GIniTBsEomR01cUE2qawcyaBRTDmv5OqI2LTl5hqVsLViQVniyISqdnvVimomWud/yzrpemz537GYntzWvDPKtxgvKD+PRsPU6jhEiFKtKKaDfBBNr5v6RhZLPEN2vJuvNZIkuvvo0wy832FXNg1+2QGIk2GxyfJsDKPEVPq86HpVvXlRaCvHQQnTbguRLuRJp1JEfH7FOnBGfBRCXhKRIL33PUxc95DTLKzNvk1PuJ12d4BXXnyF577zfSrlBg9/9AkcNisOq5VsMsnbR19Xi5n7urtJmxucX1vggx//GFuGx3n5299j1FUimteY26hweW6Nffcc4PXXfsjv/Zf/mz/+3O+x5+4tmG0NGnYza+kUn/rAg/zhH/wVd23fxVOP3c/f/M9/YHRgK7ENMzaDlYgN1mauc/DgQWy+AP9y5B3OzCxikbHOZCQjIeUuB91iJ42JeDKhIDY5RIUOJ+ioJIHJ5y3ZuFZxzBVNg2bArlmomOs0LXIj1HE0deUdXzbnefS+AzzxwL2YmmVqehGT1UBJRD5GVGaHsFty4rBoM2DWfNRKknq3we//8RdYLzQoGUX5XFPLZEmLExtuYTdLhsJ3fvUDJCIdPPvWadYv3uK//uzHaVZjrFTq+Nu9VKhQ0Cr42rtUboBT3EY1KNTMFOp2vv7sD9BNLrxGneHBQWVbXBOLg3rLHyoeX8DjcxBPpDh3+RqeQIixLZOK+nn54gVmbt1SN/jBgweIhCO8fuxtbszMqwIgOLl0QermlgagXsNmciJJ52LJ3KjnsVlr7D84yi98+tOEw0FVJOUhEISOZlH5IAmrRaiM8v6bMn7rNRpiM641SAu7xGLC6nbw+teP8vI7p1jPaZjsPkY2jaqchri7SiGR5spZEURCyQijU9u5d6KdE0dPYqnbmOjfTCToZmVllvlElLaqTq8vgGeoD//YJBcvzHIjLp474pMjBUJ2R2a2TEywa/fWFmQkP7SEeNntqtOfvnKT14++1cLw9ZaTgc/vY//+PdgdNuXvJA+6PNdyCGxsJNUEtrqyqiwVBHaUiURokFKQZbclU4QI9FT4kBAATLLzEqFiFafFhKFR5vEH93MwmFFRwTVxCljdoKezl4GBYUwuKGfWqBRS5MpY3jTeAAAgAElEQVRmVjM2FhMwn9Ylp42aXsFkF51Oje6eNv74M4+pZ7ZZ17AJXCmVUauR0TJqKhQrdrF8l+zqcrFEQ/D6dJmN5QzRWJFU1cRsdIMOswej1Upa1yiKoZc4VxTLzJs9mMPtjE9uUZDdmfPnFGy5ffdW9fsLx8/SzOUY6WwZCW7qDjHQ5ibkBqfPCkE3Rb+PmrDo1PTdxCg2PQL5ag1qhQK1dIa0LOWjUUVlle7bFwhiEnaWEB+M6slG+NXFfB5LoUg1XqAULbK0sM7M4jqawUTEF1T3swhbRQsj1yWdTuEa6lWRCGm9oXRCkgVx89pNjhy9oPaAMvHJklomAYGT7+SRy30kGeTyM4k3mnzJ/SGEIdnriQBQYGfZU8m9IPCSTOBSdGSqm89s/LhAxB6bVFYbigVyO2BGiTwMVkWHa42dugrbkL9UczuorqexZ4vEJjv5pjFDOdDJlMHBYYcFa7WAV1G5oFposLwYxYzgaj7l1R4KyVim0tARN11PJEipoamAeqE3SmGxBb3U273EPU4i+w5SjwxTNLgorF9XYR7dbd0k15P8yec+j8Vo5Z7H7lFukyZd5+yp06wJPmcxM+Lx0TY2pBhSBx64n9NH3iQ1t8xwj5vvvHSUmi3AeirH5//b/8v//tLf8qlf+DkunDtBW0CMuVxEs1neuzzNpz/yNH/3V/9IJNTLY48/yHefexZdc6PVHMrHXVgpEiiyeXI7z7/yBpdXE+D0qPB6GZfz5aIaNwd8AeylqpqY3BJJedtzp1rRMJqs6oGUDk5wfeWjpBuxGRyURXplFQl/Ba/CZjV27t3EI/cewCVEx5K4Pq7jawtgUEl8rRQ+X0eYuttKopynXPFjqDQJuts5+sa7fPlfnqUoiVSSeKaLDVoTuxhRNht8+OkP8J/u28wyZv7H33+VD+0+wGSHg3JznWYggsEO/nYfVp8brB5VCEzVOrlijUzJyDe/d5TlZJX99z/CxTPvqWuhxtf+AdXFymG0snCdYMjL9VtznL1whYbRpKIT9Xpd5T/I4TYxsYVdu3aq7ufV115nZkFw11aKmjwgcr/aHMIBLxLytlMSvYNBw+1qsmmkjd/7vU/T3d2tDlXppuUglE7V2CgokZJMDTIxCFFCwocNzTKNfJFqIquW7bJYFubIuden+d7r77KUr7MuxnROCQwKcfDJQ9TyJS6fOq+0sWV0+sfGlP9PfC3N6kKUqxcvKb8vp13HHvByeHQ7vYEOTsdiaN1DHHv7MosbKaW0lYdVnkUZ/6XZGNncQ7lcVLRzeclkId79iwsryu65RU+0qoZubW2Nww8/wNDQgJpE5FmVItAqOgaymQJzc3OsrMieo6gmeJkcnI5W5yvPv/x9ah9gMqCbRTQiy12ZLZvKTO/Q/l38+iOTBHx+nv/OdxUDUfDtyS2TGGQPVEuqKSFRMjKzYeLSbJaKNUyjWcfusSnxWrFaIF/K8d9++8Ps3TWFw9jE3KjQLOeR5UhVDAplApJr1dDVNaqWK2jxBFqhzvJ8kmSmyWKyxGwsRZvNhdlhI12vsBBbZfPwJvRShTc38soG/6GHDytB75lzZ9UhunXHOKFgkOlz06wvLTG5uY8t4z10+e1sjngZjAjpwoTus1ENeVQUslH2NUoNb6QpxpANg/KMs9Y19VnKIS3npLKc9/kwON2qETEK4ClU5IZGMZfDIXbrSTEfTHD1xhL5ehO72GFINJ4Se+qqGRKLbtGW+ceH8PV0k6hrmD3idu3iyrlLnDk7r4qB7BNaTCSrEjmLQLV1D7XgKHnOVLEwm5W2ra+vl0AgqL5Xvk++BG2Q75HGS1ni6DrPHnnpxwVi4f7Nyr1GHrY71tAtJ07pQJrqA5AFthxYqmrZLKRWYzhMVlYnOzhiLoinIIccIbYZNeW/7xRsU8zdSk2WF6LYzVaVbpTNJenq6lALKHkDNYz4OtpU9Ojq4rIys3KZrSqn2Ci6iKCXanc/vsm7KVq96ibdWN8gthrH7wrw3W89x8njJznw2G5C/iC1Uoljb7yBy2rFbhUbhCqbt0+y//AhqqUKc+cu48dKrCpxfeKs6OJr//Id/vxPfhfqZUKdXRj1KoXkCrpeodo08trx9/jw449w9AfHWV9N8+jjD/Da0VcxGwLE1pYZHe2nolUJdfWpRbYcjCUJfAn4VdWWlDXxLdL0Ou1ON04JpvG0MErByoWhIxinLKeks1YHgVj/3h775cOSMddq1rBJcImxzoG772LnWBvFjSSVTJpKtUS1WWPnPXup1eQwyBPu6qXh8VL1ujk3e4P/9dy7hMx2nrn/fTQLZf7py19W3P9ctUEk4MctIU/lItVchm0TExx+6hDvnjlP7PJNfvup92NqrpP3ZTE4vDj9DkwuK7oIzOwByjUL6zMxnO4Ar751mpOXZtj7wOOU6yaWY6sMDw+pTF9hPAn0I3nU5XSSgN/Lu6fOcGt+WcUnSqiPHG5i6S7isPHxcYXJywP48qtH2EikVKGRInFn51CvV2k0anhdAUq5HG67gUjYxu/8zi+xe/fm22Kl2u3FvRTeOoaaHEa6smEWeMnQaE0QhmpaGRIm5lZUcXZ6vCTzWc5cinHq+gJx3UwWEc55mZ27QUA8exrQ4fFRzGRxel1UaBCwmFlfXVV+TTZbk/HxPia3DKrmKFw2UkhWOboSp9A1ygnJQV9aUFDLHeGpvLepqSn23XOXgpBkESndr+zq5LArFiu8+eYxZeegsPtqVR0wkbYwd+/e9SM3XZkIlPe/coJVunN1kFy6dJFEIqmwa7GIkGdbDgo5UNSXBNjLCadrigkkyYciaJvaNsGvffgQQ329lPMptGKOzIYsWecI1KTnK1KoponXzCwUnVxdrVIz+SiUxDOpQLlRk/WHWtiGAvCxDz3N3h1jtLkk9FPiWUvY8jWVf6HXNJUrIpOe7IdEEJiO50ht1JhZSLGW17k4t8JkRxu1aokyDUU13khssGl4hDejadJNA4cefFAFPJ1494QqEFNbRulqb2dtLcGNmRl23r0VX9BKdnWeHb2d7BjuoTPkxOa1YA66MHmdygrGICahCHQrqWwydYrztKbOyDsIjFwj8fjSLVbMQqRq6tTLRbXQrohFUKzI/NwSs/NRKk1BSjopN6Hd0sqsvpM7LnoE+bVjuBd7OEjRZMLu84tFMOfeO8uF6TU17Qkho2Wp0WIsKXZiUSaChNI0iKOswMYqj1qQBYdDZYgE/AH161aGiqBFrd2Eor6ajPz9N7/675TUB8aFoqtedwKvVYa04pO33DEFBink8y37Zr3B2mocX18vp9uNXHNp9NVs3G/w0G+SDOmiGhn1molSvsnqUgy72YjX66FQzDAw2KdorvL3VnUjkb4ucrWyCvQRnUPA6UWzGrGJWWBbiJQ/gH9qL7VAGxWTHYNuZHFmgZtXbhFdifH1r3yN7pEwoyMjJKIxoqsrKo9AIJzRnaP4QgFu3LhJX2eXCiCKzi0xk8sQCvr4Tx//CO8ef4vHHnsYp8tBNl9TAfezV86oLAar08OLP3yDw/fsZP7GGnOz6+y+eytvvnWU7s4JEvEFNk8OMjA5wfNH3+HyXJKNrEF1ZF6PiFL8ynVTRje5mEGHg3avV10w2cnIckipPRvyPS0L55bVel2NwUJn1WQHpNcIWBu4DRUeO3QPw/0dpBYukY0n6Ap3KFWpqy2kfKcSyToWm5OO4c2cXlhkOpkgWi3x6pUYnSYbtngap3jTZ9I06zUWk0m2Toy3YIRaBZNQjo0GLhSKhEJeHt22jSeH+4AojW7UYRXPbGBxO/G2dVHVXWi6h1K8yj9//VusJvLs2P8AN5bjhDr7qFstipgg3ahJr+O0mlhdWiQnewiPl3fePUUmX6ZQqeINhFSO9c67d9Lb0/OjG3t+YZ5XfvBDZNKSHZiy8rZIgI4c/E3q1SKNmo7DYsFprfFbv/WzHH74HqzmhqL5Smcm3yc4sEwolqqktgnLTiiAdRq3J65mPk1qdYPo3CqVUp1cRSNRKDC9orGSr2Dr6qV7YgynQGOxZfy6mbXrtyhH1xX05/M4aZp0vHaZ66pKOb9zzxZ6+yLY7CYKqQSG9QLJeIVjqTLR4BDvXVhjbvqiKiZSGIRgIPdHe3s7hx7Yh8/vVsVB7gl53xLuItTb4yfeVfYeAhlJkyFFQDpDsTgRqEN8/+/cT8q4UOHgdcWHf/vtd9TyOhQMo8lnILCW6GWqVZKplMKzLRIVrNdpaBUeefB+prZNcvHiWUrJJTYP9dMT9nPX2AhGrczMjav0VIQem6ZQzxDTLNzIWDhxNUYirylDRYnalBRAu0w7sSh2n1v5JYXdRg7sGmfvXZvx2IxEqhblXSQTnIhoZRKWRWzSCbVynYUba1yZXiSW11hKZnj6rp1cPX9OBTiVtRo9A32KwPDarWWcbZ0cvP8+1d2/eeyYetb2bRunr7Ob5fUUZ69Ms/Xu7XjDdq6cPs5YJMK927bQF3TR1+nF6mhg8dixSjyo06WM+hoGi6L9S8Mj94587neQF1lQixuqEDgksc8gIrRCHl0yGrJ5stdWmV1eZ2kjw5ade0kLk6lhwNIoKFhJuvw7UJGIYytBN96OdhoOJw4RNhY1jr/+DteWxbOrlRHSQn+EnSR+YI7bRV6eC5MSzAlRoQUdtXJFBGKSSVr0FPL8SbMlL2Ezye/l/vsPE8T8wcnb2lPpXAWHbVGhRKNqMhvVPyrybRFfSDe3USiwnsxh3bKZVxx5FsnxPmOIR8w+JCtKYCSLZFFrVtJJjdhaUtEwJYiiVM7R09ulCoQcgDVMRHq6KMhkEI3RKFaIeP1oVgtOuwVb0E/S58YwPoF5cJikSVwX7TRrBlbml7l8fpovfuGLVGpFejq7JLZH3VAdoQgdkTAmv1V18YKrXrp4EbvFqszL9hzcy5e/9EU+/TOfUMyPkm5kbm2D14+cYGXmOsnFGR46uIeunj6ef+lVnr5/K8uzqyQ3SvQPtHP2/GUmx6bAauWewwd4/thRTl6fweTo4NaNBFarkaDfid/rpZQvUsrncVjtBNxO3HZxwG1Vc3nJTSuwi678f1uB4y06qyyWdZqGGiHpSrU8jx/Yyfhwp4KU7GJTgJlSXro0MxXJm3U4WIjW6ejuIdDVyT9+7zlu5DYY3bebszMpcjfmcMUybHJ4cFZrJNZWiYgnVbXC/M0bPHDvPiq5DJFgkLPZCtF6ik//zE8yYtTwGwpYQ2acxiblehmT7KlMLnRThFLNwT9/8SucOX+RqXvuw9XeTbFpoqNvkKrZqvj4fZ1h8R1mde4W5VyawaFRMvkSR994i2yhis3tYfPYBGNbtyhChNyoqquta1y9eo0jrxyhXKi2uiBzyyhSCoTDJnm+dXXdK4U0P/nh9/Frv/ZxNXFZ/p3Jq3zmKuukXseplVVX2qhUqRZKijoorKvEwjqxVem+shR1E0vZPHMxIVmESJUb+PuH2LFnNyZDjY6wt7VgTKZYOH0KX7OBz2lSi2OPw0ykw8PE9iE6esO4fF6aBjPpVBTDWk7BJG8n8pQH7+LSjRTn3z2pdCXqfrgNGQgrZe89d9HT06HojFIkxK5Z8Ga/L8TGRooXX3xB5Z07HRLrKwe8UnWoRq6zo0Nhz9KkGE1SUE1KZzAvWoWNDUWFFP68+pJpXhMfHo14LI5JAqjk8zMZ2b93F5/7w9+jp6ONfDHHq8de4/lvPYtVfh4dLDWNrkiYPW2Sj53FbG2Q1h28fTXBxfmcSlfzBUL4gmGyxTL5coViqcJSPsvgQJey+E4nlomtzSmSRbc12KI2ixOvcvKVREFYRcKPaphLDR7Yd5Cz58/jCgTYsWmUY6+9Tm9HF7HEBr72MKlqCVfPCP0jY7R3dqj3LDsIydnYtX2M/t4+VtYynL5wBW/Ih9HexKCX2TU+jrvZpMdpYbzTQ3/EisNvo+l1Kb8l5AA2W1vqf5MZi9GsWECt87I1+UuxbjQ0rCIizeXRs1nq2TzxpVUWr60wH43RNTxKb/8oiai41hooklYIi9zz0vnLeSU02UZnAIeIOU0Wheg0y01OvXWC6bX8bfq3xAnn1FQpE4BY3si5IcVGmgXZJyjmk9H4o12FBAop08fb1HlZjEuBkftLnq1SqchaOffjCWL+wPYfFwj15nRVJCT63WI1KfMwueFi0ahiVsQk4FySnzpDfM+SRPMa+JS9k10bFayWmjI/M5ps1Bt21pbzpBJZ3A7pPFsFoq+vWwmbZBFXqDUICo3PoCurgdRqlDZ/CF2CPWTR6nZQ6YyQ6enGMTFOPhiiXpOQczNOs5NSrsQf/eHnuHB2GpNgzLqOy+ZgoLubgb5emtYG8/MLxBMbGG0WlQWLxcyvf+pD6jDpbIvQMFo5OxPji1/9DitzMcXnHm7z8MD+3ao7eOOdk3z0wSHK6SI2i5+BwQ7FZ6bh5fpaiTfPn2WpnMQaDCtf+cXrcSx2E/6wW1lMV0WCbzApqb9NchWarUAmOfwUDigiLYNZgtNaBeK26ZxcaFnmWwwV+qwmDo8PMxS0YaWAxWmibHdQL0uhdaDbXEqPspjKsFr1kExJPGYXZUeT9+amOXbpNJHIMO26leq1eXZ3DBK7douRvn50n4XpixcY6utRltTL87MUchnq3l6Opq6w86k9bO8IMGG10SNmchaNukGnLAXNGqBc9/HPX3uJ6VMX6OjpoWNwiOvLa+w6eIia8BdtblUgk2tLaPkkAYeZoNsONi9zq1Gu3rhFvWlmas9eevoGMAjVyCJHduslD9z0lWneees49Yr42jjUYvbOQyn5zOZGK69h7+5t/OZvfJLeHgc2WwOtLCyPFnQjDA3FJKnXcdUq6uARFbjkTaQ3RMW6TGK5SDJdIF1qsK41WJB4WolprNjI15rY3AEeevAB+tp8mOplasL+y2a59fYxHKUsAYekHBroabexbWqUUKcHk8OiFtsms498LYNhJc2Ny7O8LTTxux/i1kKO48dOqclAOe/epjJLx9fTF+HuPTvVAy/FQR52gRCcTi+FfIlnn31W3Ueqe3Q6KBWrip2koI7bsIL8f7fHiUBxYtQmh4/AdzJhyGEhDrxyIMs0K4w66TZFpNbW72X/3j188ANPMNzbjdfloFqvEtNrFDYyXHtP/NKusH5rCbEFu29MFP0FoZ5QxUPV2sf0fIHZjRgWq4Om0UKh2sBotiso8dTidbK5DBaHid6hXhxeB5peg0pDOdyKcZ5cK2HgyBToN3hps7toNxjZs3kTVy+cYmi4n1OZDaav32BicETZBVmDHpYyCabuPkQk3KVEipcvXVJQr7x275mkr7+PtdUcZ89OUxSYzqyxfWoLPZ0d5FejJK5d5sP33cW2PjfBNieGUACLx4NBoHanuAA7MEjuiaE1zd7Z3bTu2CZapYRJptJUFj2dIbO0oiKT1+IF3JF2uodGadYslOMlLDUDpUhVwT1K/Z4vqKZWGgRDfzvY7Er8Kg2ksdLkm//0dW6lW1kOcr+0YkSFXltRzYBaFRiN6vtlapT8B2mmpNESOYPsGWRtII3G8vKy+vnlHpHpp2UuWGUxl/hxgbixf7wplUsqTqt7lZFJF96BsjBuD0dUNY+vRfH7fMp4qxAM8LKlyjvuGt0uOz+veRhNFqk5JfhaqqmVpm5jdmZV8dZ9DjsdTherhQQdWwYVfCPW7Ol6CV97mwq+qJRqrM4sEvEGsdla1EOzSN8jAYptXvybh1nunvhRBq9ZQjcadU6cPMkff+6vqVRtVEoW/HYrg2Ezh+7ezFrawMrKIsVSQRx7mJgcJ5lOsH9qG26XmwZmXn7tGNNzayyuJWg2/ARcVkJ2jfH+EJODvZw6cZxf/eB2Ogb7WNgocvn8PIkCnE9lmfk/VL0HkF33deb5e+/d9+7LoV/nHNDIjUQkAmAmJSrLkijZlm1JtjVb3vF6dzwzW2V7ama9u3btVnkd1ras0coj2bIsS1YWxZxBABRAEjmjc3zdL+d8t8653ZSmiywSJNDhhv855ztfyJWoSGC9100sFtFOZ3F2AW/TyWB3r3K8xZU0FAzh0+WqFAd7cbRlmyHdm0S8ig1w0+0SR2iMNphNF55GkX39Lg6N99MjsdPCZff6NXZQFJc5I8zdQpuMy6cMmmdffpGGK4bX51HGiFTZfL3Arv27eftnbzLZP8S9c+fZZgTozjcZ8UXwdPs17H1i2w4K5RrJdFbaWDw9Hbwwc539H3uCeNjgYNDFB3eNE28tUzcClLzdZK0IX/nH7/Pu5RvsDfmJRXtoeqI44n107pik4XcRqpR59dln2T45oSyzzo4orWadXA1mFle4de8uu/btZ/uu3XjFA0xWe+J0KXRPzc918vaFt7n47iXKxao2FnJd5UOWsBqfKIvURpr/9Xc/ywefPIbLEJFdi0quooXG5/cqQ0ReAqVw1gsYNReFjSpzC0nuLCRYSeeoyKRQyJMoFlgp5CgIUCQ1rm4qzdTrCzDQ38fo0CC7d+1gJZUk6HYzffkSzcQ8YyHo8Vk8/sABIt1BWkYNM+zXRb7LHaZc3KC0nuXqxdtcXsgx8cgvcTvV4rXX3mJ1ZeW9Z2JLxyIqZ1ksjo2NKvyw1VSYZoBLF6/w1s/eUnsVXdabElovOx4J/5LweXsCU3iqUcNvGgwODjEyOmzbsLtExLpKtpDUIry4sKhF5fDhw0xsG2Nie7+94HcbSr0Ujr5MIuVWmXq5piE0jXKN9dWEbX2eSzHRG8Jdy2qufKCjn6rl53sXZnn99dP09w8xNDyh8QHFUpkfXTrDyvKyGihqOyC52sKY9NjNgaE2Mm1EGuayHJycECGpD3fDSVewg1yyQHe8izdnL5Mrl7jv8FHNuyjV6xSqNbbtu08ZWnJdpQHwue144qMnDxPtjLGxnubC+be1MPf2drPryB4st4ub569RXFphMGLwS+8/xtR4D90+N52xGA753iTuwO9WppLTFbYprLLEN5w0LZng2jgaRXyFJq3lDMXFDe5ev6UZLt6ufvYdOkhVMrUzWQrZgjahXT1denZkJW7U7STY26kEkMjgBPVmBcMjqZBOsskyT//wOVJ12SlI7kqNe/em9fCXgqGsNHEEkJheIX2Ypq2cFgv+mB1Ctby8rMVBpgiB8YQZp8SYdkvp0fJ5FwrpnxeI68cndYLYgjY01lCtDBrE41G1TJabtL68QmdMjM0MViIB/qWd5VrYyd5wiM9XTIbTecoeW/zWkgAXLRALVESx5/fTb/qZza8R2z2sdte+apOqp01YC4RJo9pi+d4CYdNP0Cd2B22xPsTZHaMUcuMd6KZw8AkV/Mh/d3nsnAPpiv7d7/0XOz6wFcBZqzLRaXB8aoir0ylVE4rTZaNZ5fjxIwSDdjXVdKqb97h2e5qy7M48PlxOB90xL4NRCFlZTu3dxr5t44yH/Dxz7hyppomXHl44c527hlPjRQMy3jvREbxeKbI4O0OHO0zY7VfqWkxujCggNfpTVLty+Ml62PYMUn1DvakvYFuun/jHGG6CDYter4MHd0UIeyAougFfiIrDiycco1RpslhzcWW9xlyhxr3lFRU7iv1332Av92bv0nA2cIh3f6NKPrlEf3cnKzdvMeYJMNR0MRnupCPW5t7sHN19wyyurdNoO3Q5O9ewqMVCeIe7KedX+NDufn71+AGM4hrZlkkjPMI3nz3D955+kVA4ypEOk45YH1V3FE/PKMGxQfJWjX4aXDxzhn379ylbwsbBu1hOFZieX8QM+Dlw5AhuySMRHU5F7EPQnZWGrTfqnD1zlkuXr2qHLMs7Ud/KDkcuohi6et1O4p4Sf/qHX2TPZDfNdsnGaHVxau91bANDYT61sSpl0qs5Zu+scWN6jVTDSa4ptgVO8tUS6XKRqrNNwyWbRhetrL0TEhhHOjZpLgaHhoh0xBjo7WV9YZb83E12Rl3s7gvzwceO6vTaclVxih23KTG5ISqZNfLJLDeuzXLpborQzhMUIkO8/to5FhcWNmNEfe9h2jkxfXOhudODQ4N0aZEw9HBbX09q1yjd/9bksdVJyiQgh4H8rCqUdEBvV5wHTp2k0azhMcXgrY5hClFETP5C7N+3T1lj8v6LPkI8mraYLlvFRuAIw2kjDMV8wWaFiTGiLM5Xk+TW5mhmEpQLZapNJ6lcle+eu04sFlcGkDCmLl68SiadVWdT6ZZ1WhBpt7DJHFB3KytUG0TRqQgN2W+afOJQHx6h5nojlCptzr9zTdXSfWNxFUxeuXyNjfUUvf1DFItlWsEwHjGrkw67biuYo+EI9z98Ao/PQzK5wZkzZxVqkyjb7VO7lUn36rOvUkymadey9Ha4eep9D3Cor4PBrjgd0QAOn4OmABGiMQh04ZQcBdq0hPkldF0hG9TKODN1stMJZq5Mc/fOHG2Hiz0njrJ95w4V7a1srLO8uqL0/7AnRCGTU3qyw2fi7org74kT6R6h3ihhuIVcYTA/u86F81eZWbOV21Lkpeu/dfsWmXTmPeKGfdbYTZY0/pJ/Lc7L8uwuLy9t7kBNjaOVryksOXFx3ZqG/jsdhBQIebC2isRWgTBMB13dcb0pYku7srCkBcLwBbnoavEtR45kh48HQjE+mm8wIP7ikjzWELaaBGa0mZlexOUxCbo99Hq8zBfXCe8YoLcjirtUJWdVNguEh1bdYm12WeP8YjEfTgn7FipZd5xmhx8rFqJ65HHKtPHGozRUVSTe7W6+8qV/5bvfe5p2ww2CS1tVJgY6KbQkPalC30APw0MD5AsZAkE/dcPD1es3uHtvhopQTA3hg3sYHYqwd1sPE90OgvUETx7bS2ZpgVI2hG9kO5furnLm5cvkqybTHhfJSpGg6VOsuzMaolGrkEsliZlhwr6Q7m50UlDfE8krEDsHe0Kzr7mond1q0+2WwB+PhaNVItSosy0S4djkCCPhpqoxC60WmZaD0f1HKIugWs4AACAASURBVOHixuoKL//sKvPpJjVDBIbdpFIZJNNK3rCmWEBTJ1fOIQdNXyTM9J1b9IaC9Ll9dOIibngImWVKlSqxeKeyM3LFEoViibWmn2yziLfDYPtQhF8+tY/JgAunq4uKK8RPTl/mjYu3VQMhGpZT/aZaD7dDffTtOUTRAev5FO21BcJej47QctBI9yIHilhMXL15h9GJCcZ37lTDNymb8zPzrC6u6pJaVNRyCL1x+jTXr92gXpdpzfdeWp0sVU0t0BYdrgJ/8G8/zZGpYWTvpq+qKPNwUMhLkyBF2EexWOH2nQQ3b89wb3GdVA3STQfpSp1AzUVZOm5Dmv6Aupa2BepsCwZs2F2ax6PiI+neKk3xIjNwtxoM+h3siDg5sq2P4wcn8cdMLE+DpmHhDnTg8UUpbSyRX88yO73Ku7fXSfoGuVN0Mruwpo2McNcFJ1fBlcBiDdkT2AVOPmyftKaymNSWwSWiuJL+f3VhFS8p6cI3aYzSQQrBxGO42Ltrp2aTOJxNXPI9SVHtjrFj73ZGR0f16/0iLt0WVbksYjedgeVzqq3/JnlF8GplPQrVUpX6DXIbG3zpL/6KVt1BqSIM0RjezrAWCIFI7t2d497dWR0WxG8pGA6RzGWZXpizu3CpZKJLkV2MaugsVblLk/ob+7fp9Gj5A8ym0rxz+44KYLcPdWmmQi6dJxqIEPKHyYlmQndkLtwSfytMo1pDQ5oOHDlIy9HWTvr8+fPawR88dJDxsUmS61mef+El7aYtRwOX0eChg7t46sRBjEaZuB86Yx4CAQfekB8jGMPp3XzY7G/dpuSmS2TX8yzcWWX63qpGz45ObAd/TRsLoUnfnZvR4tLb30c+UdDAINPt0cbE29NBqK8LhILsFNM9qNfg2pVZLr17h/ImtCX3V3YG0iiLUlpyWeTX8o7I+6b3rNkgX7atjsTaRAqCHSjm1EAtq21LHFS4vPn753K/ADHdOrlTA4NsXq29DZdfR+Mh9U0yXW7d1q8uLBH0B3CHOnmuXuC7ITFS8vLJYDen8nm6RGSkFgfyoLnIpsssLSbwBYIaHdln+pjLJ/BP9NAvFsvZEmWjQai7i7bLQ6PaJruaIpPYYHCkG5/Tow9fyWFh9EQ1VL5y+AHM3i42aBKIdiJyWkHlX372Lf6vP/kTScTQ1C7DIZoCl8rTTdOttNqenk5lUAWDPqbXc7xx+g2FKhqNNj6fLUx69NgJVueucXxvL8ORNtXVBQZjcfKOPr5/5jyXbs3ia4TwhXq4WMjoASECsZCoH30mZXF5bNToinQR9AU3qWeWHip2RW9qGI7cUDUQczhUtNJqNlSkFesOMdQdIdaqabBPt8si0MhRdXl4e3YB38Ao2+67j0SpzEwxx+x8gncuz1Bs+sAjxmB+1mau4fF78PjcxHqilBsl9boSSu301Wu4K1X6/H7MRpN4MEjZ8OhoqlnSDqc6gAp9MhZwsHPXGC4KPHDfTu7fOY67Wqbu28M///B53rm9yKH7H2JleYV3z5/jxKALTyROPdRN57YptWFYX18lZJXpjNrMLel4txb0dZeXF199g91TU0zu3kVF0qyqVd545XVSa0nFiU+cOKEsnXPnznL1yg1qtYY+/Jp+JQ+z+NuHQrQbVfp8df7Db36UU4cmaVRzFPJZOuMyvflU1FUq1rQ43Lw9x0sXlriztEyy1qToMrG8fkr1Fr2Si20YZAo51a2IiaTldBAPCM3bUsdjhT/cbjsoK+i3GVDlPDs6g1ogDo11s2M0ztC2AcEJaXucuATK80WorC1RSOZYWUzz7p0NXriRYNURoSQrLVHUC8a9qUWSLlC8lwR7EOxYJiLp9GQKa7clKKquEIIU3S2WyhZ0qYd6u6049K6dOxUeMWWJ3SgRjnoJhd0cPXaQ3v4encjl51EF9XsfwmK0qZN2Xn3NVu5WRK/QUEM4KRZjIyOMj43rlFZo1lld3eCLv/27tFtuensGMT2yL8rgcgmE3dZ9pHzvMhHtHO7T5b0kSP7kpedZSyU1IdAtcHNVbGSEwGGjGVIrHu/oom9Asus9asn/7r27+ONRQvUqw739FHMldTYWQZuQPir+AOVWUyHyHROTeq4IpLLv8CG9r7KbFGNEmQqPHz9OPNLNnZszvH3pHdoGlBpCnAhwcNsgf/K/fB5HNc/69BUCrQKDUbGPMTBD/veccG1LjialYoVSqsXc0hqzKykqLTdDozsZ3zZJw1qnVq/ZNvWCVvT2qNCunGpRK4mhpJ9srUzH+CDerhgtQVA2RcXNhsFPf/wGK4tZvQZbMOSWGFLeqzt37uii+r395mbkabZY0EZDnhe5l3K/lf666fklf1YmUflc8nlvry/9wg7i1C4VysmhJRdLRhWpPr2DXdrtblXgxNKK/nvLH+f7VoXTO6N4a20+6wiwv5TBLz7cYoVoCffAw3oiRzZTxjBNTdIa8Aa4l1nGO9bFSH8PTklPctbxx2OaqyqtWitf4/a1m2zfO07UDCjNzTI9GJ1hCPjZ2LmX2O5JlmVHYgYIOIMUVzPMzy7w0jPfo5he5eqVW7SJUq6blOoVXdyIl1SrXSMUDijkc3NhnVvXr+Ix7JHZYzjZu2sHRtVkZf42//aLnyZqthmO95BYWOe/Pf0iF0X67vYyHu7D6w5yrZJRCqtRbxELh5D4cRHNxWNRvKZ4xItxnC08khuj9hfivuqwr7V8CAwgY19nZ5CPfPQhHn7fQ2rxUZyZ5vrrb9CFA1+hRMHt5/TNO2RaDY49fJJALMxCLs+xI/fzZ3/+JW7NZig5YnhC3QS9QitscunaJbwhD7v27+L2ndvMZDLEhDXWdNLjcpNfXaNaqrKCGNrJOSQbmTYhv6mMiCPj8Guf/Ajueo7d42M4HG7ypRY/PLPEK2ff4eEnP6pZvGdff5lcYompaBOCIbr3HSM2spPV1XXmb99mvD+KyykeQ0LBE/aW11aAVlqcOf82vQMD7D9yWHcv8uKefeMMqwsrmoHx4Q9/WB/kV155hZmZeT1wpCjYKV3C67cwJBayUWU42OT3f+1DnJwaI5VYILWRoH8gTjAohoceyqUm83OrnH7rIs/eLOqE0wj4KIrbp+WilC/SYXp12SuFQOmKChlALOjTpbgcknJobi2M60LdFZuOYo7JuJ/dHW72DXUw0htkfNcIvqihBWILYnKk1ilnCqyvFbi1VOKHF2a4mYeKsNja0qj49GDe9CynXi9tiuO8+t/VqE9ZSiaNuv1syfMjz5aI5aR73IKctuAnKRJ93T2MDPbT2y950PDE+08Q7wyQK+Tp6OnVQ2GLR//eiYzAUE3bYXUz5F4atkaqqoKsTCqlf27H5HZ2795NrljhlTfP81//4V/o6OrmyKGD9HSEuXrlvNKTa7Um4VAHXm9QJ4ouv6iqIVvIKz1VWEaSy5ETGGR1hbKwlwwndRHLtWGwjTKzxNplI5dWC43uvj48+SwdEj6WTJEtlBgaG2dpbZ1CCzxeP9FQmAdOnMRtOViYm8ft8zMwMsLp06eV3SQ/41Of+hSW5VIo0xNyEeuKa4b86nqO8cEO/s2vPsLDp47irGSZu/AWzdVlBjoiBEyHTpOSdS4wseh7SrkqKxsWd9dWyNHiQ7/0SW1sAn6/zLJKSpHCKNZC4mEm19cq+bTRkIksV6/QvW0UVzRAW/aItjMm9ZrBP339aVIbdczOkCIPAmHLvRFZQrVS1eKwuLSof0QgWvnc8rxsZZ6LLkImVGk2dIeHQxst2W/JTkKeQdnVTacTPy8QV49OWFub7y2fn3BEeL/CyxduuUezgTdW1qiJ0i7UxzfaRU7vidFZbPJ7Zifbiuu6GHTJbG659e+52VUMCS8RZKXeYNAXYDq7ohPE2GAfnmKNnDhtBgM4zQBW04Gz1ubmlRv0jXYx1NFDdm0Dy23giUcEhGd9cjudB6dIhYIKH1WSNRrJMtnMImdf/REfePQYf/Zn/y/LG07qjm7l12tn7IJKtYjPb6pTZa7YVljIaYmStqZB6IN9PSxN39UX54/+8PcpFYq8/Pw5Tr92ielUmbzHHvV3x/oJe7zcLG2QTWeJuH143S588sB2yM7GQ7PtwNpUqipOKO64uueRfFoZ3W0ygL2bcPAbv/5Rjp0cpekRT5UaMdNPK11g9fINmvNrXFtOEB2dYM/hvSTWZ5m5K0vlKWUHVZoOXj5/m7miQd3soNEs0NPfw93Z28T74lhGm8tXL9OaHGfECGDMJogWq9Q3kpRyOcxokFg4SMjnoVkpKPfd7Wzz8U8fZN/oEN5GnXjXMEupNs+dvcb337zOqUffJxw3MqkMq7O3KKdWuH84SgEXA0cfwBnpo1Gqk5lfxGHl6eu3GTMChwgTR65Jw/Dx0munqTWbRDrjeIMhLRDZDdFntNm/fz9TU/be4tVXXyG5kVGISWAluZ6SoS7/zAvG3KzRY5T4Hz76AA9MjdEoZXE6WjStIj5vBLcrSKnY5vLFm5x5+zoXalHqXjd50eNgYAgUma9i+cTIzIPhtHcN4n0jmL/fY4tE5QVWn6e6iPM2berFuLBaZsAHhwcjbO/yM9zj13TAzoEIbbcDzJDuINprKzTEpj5d4+5ymedvrHFxvUbZae/T5P3bst62Id+6Lj2Fsy4Tvhz6snz0+YKa9ijFYKvLt8Wt4vUvnkf279XPqXYZLY0ilXjcUw8e5OFHD5NMLzEmhd/t068pBVEOG51CxOalbS+4teOUTlOmNrG9WC1y8+ZN6lVRCLf0n+sbG1QzdW4srDKXytAz2M3BqTF6OwMkUzad1hANjiegRp+CxVQra2qpEY91kE9nuPCz8+QyWYIjQ+SKeVL5LNlyUZ0IBOZzNFy4HQ6i4mkmzErxjHO58dTLqttwSf5DwM/NhXnweTHNCAFvQBPc7j98FI9D8kC8XLx6Q/ObFxYW3mMC7dmzh5XkOuF4kPHJQWWKvXXuEoU8dHW4+dznH2JqajdRn0mXw8Xi2xdpbmxg1vNqa+9stvWMlIZ2ZSXFvQ0nRXeTY+87RfdAF9mkCIsNTMNCslz0wHage1S5vhvzVQ3fEmO9rqEB/H1x2gGTts/2qcJykU42+frf/wivu5um32ZB2h5Wto+WEDBkYb3FqJL3Rq1lXAY1VVbb+035dO8lgeq9tfVX8rHlx3RzbeEXltTHJiz9DZalWKUofOXFkOmh6XVg+Vx4xasqUWE1VSAfjPD1/DL3Tm6jr+Xm37g62JVew22IhtSWotcrFtP3lujpGWGtkFNr5m1GkMXUIs7hIN2DXfg2fdp9wuGV0blUVsxxeWWVssPF5PgglvB6aw4aHXEKnTHO9PSyd+8+/IEwpj9IoVghlc6QuTvLS8//A5/+1MO89NoZfvDsTartIZqFNsFQRLHb9eQyHl+bQMigmWpRl4c24MHZSnNk3MdTj+7DcHdyd34Rb7SLN9+9yeVbS2odUTRdWOLM2G4zHo3TYZpsZJKUS3X1ZZGpJCa0MnVGtNfPhtM+XOQQE992eZlFeu+0BG2t4TZbTO2f5LHHTjE2OYDlrlOu2p1xRBTXhqmJWWdfeoOLl67y5OPvp78jTnEjwcrSAnO5LPv3T2lHdfr8eW7OLZErNynVvaTLeaZXF3jiEx+h7TM0crIqRT9TxL+WpK/WxFpP4K7VybTKxD0mPaZJVIz1eqMEOsM88MQUlUqDcs2JK9DP069f5ulXzzP1wAeUsnztylW2DQ1x493zFFLrTHb48XR1M3z0FI5wjNTqGmu3bzM61KMFUewyBFqwVad1qoaXp194Sa9WU5hzgjaLAV/LYmpqv7Jp5ENeoJdffpnEyroKCuXAkxFZnldRhYq/jPBIHJUsjx/exRP3TTAacdHbEVB8W0gMYvW+lihw+fKsBkTdMjqxfCEy1SaZTJaY34tVqypmrWI1FdXJy2TpvwcCXi1UQheUqVEOXvk5IrEohaJEfVaIOSs8MBbm4GCIeNRNT183/YO9ClEZHq8e6rVKknquRClTZWatzCu3VjgzkyDpDChdWdLgbIhUIMgybaeBS5wFNrO25T2VzAaZJNwegXLbCpPmC3klPIhZouSE60Gv8KUN60miWLWcZ3Ssj49+7Akeefx+Yh0B3DLySkqZMF82YQbbUtqgXbZp2NLly2Ekk5XAWvVcleRGkpvXb7OytEouk9el80ZmkeW1nFrHx6Jexgb9bB/vxNXukk9AQ5xEAwGy4mGkFM0iAZ9P7TqEcpxOrLOytMydtRZGq8Vobx++gIeV9Bqpcg7atkuxFO9QIEhibV2Dq3Llulpw+2lSlp1RIEzF48faNKkMB4McPXJEM78FSk0kk5w+e9aevHSZa9E/0M/2nTuJd3eoRksWuW+du6CMqxMPHOSxJ/YxOT5GPZfVvV1FonRND/cunqe0lmTf+HYtFDfv3ubC1eu4+7YRiIbYtmtSCQHy3s/cu0uxmNXGRplLnZ3KbhTdg+xsJVhK9gh7jhykEXDjDIvFR0PjRGtNF0urRf7my9/A6+0gINout1unEvlYXVtTgZ1MDLaNiuxeRQdhs5r0/kozgewy6tpwSK68TA3S7GxZcsgLqBPExurPC8SNo6OWfCIR28j4oWaOsqTBTcFo0/S1iDUduFIt1soNZjxe/j45x+qRcfoNL1/0xTiUXMPXrlJ1SmHxkElXdPHWPzzJjcUFNdM6Hu1jdW0O92iIvrE+3M2mujAKXVWWNlJVxd9ffOxJN+g/NEGpVdEc5mzfADcDbi6lW/zaxz5FNZllfHgEl88kkU1z+6UXuXD+GU6c3I0ZivPnf/s0yUKEZjqLYQTxeEOa6FSR7ISAA1/JRabexBE0ifiqHBio8R9/43ESuTBzqxm+/ZMXmd4o0PLGlI5Zddvwm69t0RsM0O0LsL6wSKMJPX12ROsW/qs7HJzvUc40sMNyaIcmyzK/16BSTfOpTz/Jo08co9kqUm1X6ezv1RelLti27ARkuWa4SZeqfP+fvkV2OcGRXXsZ6+rntVde5dCjD1IRvrXbQTQeZmZu2oZwgiO89e47nL92iehgL1PHDvPYB9/Ps995mrVbtxh2e9gZjRJVMU+dFZ9B3OEm0mwR9LqpuhsQ8dIRMfDHe/B2jvH6pWn++hvfZ+rog+w+cEqX3ZKE1RsNc/Xt85TzOeJGi8jQCDseeEQTBxen79LOZxjo7tKHUrNxxZt+k6Jacnl49pXXFG+WaUqsIORhHhge4eHHHlcHUxW2tVtaIOam52nVbO8Z7Z7k8PZ4qJSKGKKrsZoMRtw89fAB9nYbdPgNEpkc6ewGlgToFNrcur3Geq7FrZaPlidE2fJoY+JqNwj7PMrOUQNAYdFsFostbyTp4AWukf8pxU7sLQzxnzD8esi4yxs8vD3Cyck4AVPcWKO2UC0S0YIik6xl1Cmns1RzZdYyDU7fXeUn52+x1HLR3TtGs+rCZbkJ+uVgz1BtuhTWtJeImz+3vOQNiRK1FeICwck1tVW4BYWetrQUW8iA2+kgFPBw5Oh+xrcN8NDDx4l3hsWcQvNI5PrbWgiUHeYxvBhtW5UrP7ehhabClUtXVPeQSGzQqFtsrKWoVASi6CZRXWF9Oa0T0qlDu/nEh08w2Cf7ogHS2Swb2bROBQqt1GtsrM9r2ltvVzejQ8NkUmmuXrrMrbkK18+/Q08grN5qY7smWS9maLb9aiEhrLZ4T6d+P2uJVVZSRYJO6PN7GRsaJY+XO5kSNYc0Yi0NQTt48KCtK5AJ0GHxswsXmJ2Z1WsqUMx9hw8zPj6ue8G5uXkNz5HEtng8ji/k5L/8H7+vzr61dJK4abI6O0shtcGRqV2U11LcuHBRC9Ds8gLdIyNUJfTHNOnr69VrKOdDMpVkeXlOn5/xkVEmR8d1J/LMT5/h2Mn7ySbTatTXOdRPWcw1YyHNwHG5A+KvzLvXZvjqP34H0y8aiU6l70rzKbbgAscODw3rNbl8+YpO6FIsxNVVntV4OLoZEGTp+kA0MFJgFlaWlDRSKNheTDIlClliMfsLS+rVx/ZYSuGTgHiHUy2Upa1YSJZYKOVweWrsFSWk5WbdCc9IAI4Yak2N0O8z+Kw/wKn0KjEx1XIEdFE6v5piLVcm0NnHW9ev4TN9fGh4J6XcBo1wm4ntI1CpUKjXdbPuDfioyx5EGD6i6ru3jOvYDhYDBjeLVW6ZHm56HOymnw8++jjOmoigqgyPjCALmLXLP+bKxbdIJlb5+FO/wZf+4RnW805ijhzTMxs4nHFZa2vQiS/oo8NlkkincLiahHw1tnW1+fwnH+HcvQLPv/wmqVINyxfFCMZJpPOaj+0zPIhzTW84hFUqYdXqRGOdar+sXlabrCTtQJ0GHu38NnnR6lYpbl+W7jwmd47whd/8DJajjMNZwxvyqShQ1b01mTTAVFaTm7LPJGSYrEzPqU1IanGFN155lV/91K8QCIq3ipNCMUu9WVUWw+z0Ejt37dLCG4pGaIkHUigEq0XW52YJOSxCotCulQiYbtYiQaKWCyuVxWo1qfpgeGo7zUxB2VIz2Qpf/u5P8Q9v48TjH8TnijI3fY9KNkNnKMi7595UqGr/aB/hwSFGj54gWWuQXluhvL6Kf9OqfItVsbWHyFlOnn/tDU2/sp0sm/oyP/b+9xPv6n6PuSMv2AsvvMD89AKG4+dYue4CBE8VRahkV9MmaBV58vAkR0ZChI0WpVqdcq1A3YJUtsGcpP3VDO42XeTqLgptk0qjjWkI516cTMUbyz5gpaDponjTOVYosnKjtw5qeW7LxQIOf4h6w8IqrHL/SIAn9o8w3Gn7G4nIVEwZZaSXzrHhrFHP5mgUK6ylyjo5mEM7ePnidV585RxuI0697tQEsmZblpny822RHGwIyoYKalog5BpsBSrZO4e27mnkY6uwSWf56MMPMjE6iD8oU22DUw8eZWBQsqRbWAaaQS2FQIqiwEnSmFgOW0MgDZs8jyJQFGM+K1lVq47l5Q39uUUb0j8wxDuL97h54R3Meo2nPnA/X/zch+mIunQ35jY9mD6vBuio/1ehQLXRJCguDYGgMpbksEwm1ukcGONrf/dV3n3zbZx1YQB6yOZLeCKdJNZWiIVNGpU8rXqZ7niQvq4uwmYAp/wg3g7euDnPctNpQ3u09ZCXaVR2YOJ1Jglvt+7c1uxluUcHDx7SHYp00nJorsk7NCdsq7v669/5vd9i36ExvvMP/8j7HziJu1ajw+8jsbRIb0+c/ngXjUJZf+/KeoJ7M7NYSN6CW9XRW666Qu2eX7xHu9Fi+8Q2TIG5ZueYm51l74H9LM8v6MEd7e95r0BY1RKW06s6mh89+zo/euYVxiZ30983rAt2uWfSzEgREPGj0Pfv3rmrHkxCEe/r76OnW/aS/vco1PL8yPQkf0YKhMBzMmnKcyTvqDQLb1w8//MJIvO+XZYISqTvFQGW7L4y+SI3JDxbXARbOY4O9NPT0cG75RTfzmaZ6x8i43fRE3bzkaiXD5XSdGbKNBwRnB4/txdWqbhMNsp13r5zF9Pp5PGuMfpiAayog8GhHlkKULZamrYkQg5hjQg+12g1mcuvk9s3wW2Hg7sLGRZyFZrxDj578oPs3rlLH6a1hSX27txNMZdn6fo31TbhG1/7Eb/xW7/Jtbl1fvLyWX7/1x/lzLlbvPzaTQzvAKWGUxWdw92dpBOLtOsZHji+m6G+COGghy/95CxJEa84DcKxLtxenwrHjJaTpqQyedzqkx9wuYhHI6polbFMPdk3Ozy50G6XxHjKYSb2DlVMr6GmazKFhCMBfv1zv8yYTFFeC59oPhxtStUSieVVdaUV9ahwtqVAVII+5XHHfAEKyQwby6u88eLL1FezeL0eBgYkQ7xJICALTpUoah7D4UOH9KFztlFqWy6ZVaGd7EpMt5NYR1ixVl+8i1oiQ2l5QztyqyPA2KEplm+tMb2W4AevvUnG7adjcgeje/bR4+9mdWmBfDJJzGfy7rkzVIsFdvTEiI6M0nfgMBuVGrevXma0s4NowEc6JcZ8MX1w5aEWtk66afH6W+fVKllYLvGOLu4/cT+DI6M0xDzPam/S8Vw899xzzNydwe8J2F5VAtfJcyOqanGJbrYxXeBvF9nb6+XRPf34LCm+DqqNklqnZwstlpaKGpQkIVSr+RY5y0e5ITCSgdcjVhVVm3YsPk2bbCV58RWmEezYZSud1UzR6dRiX265aTndeFpFxv01PvngPnb3WPoSir9NvCOuh4fAnHVnU2xWscplMvkqVX8H3VP3UWrDd3/wPM+9+A51gtQdbtouC5dHpihby7AV/iTThEwQcu/Vn0losLK4lxCfqrDkZM8mill7eS2Foq+ni/uPHiIY8hCOmDz+vgfUZ6vRrincI79HlpxyTeXnlom+6pC88Ya6AMizn95IMn9vllayxjuXLrO4kmB2aU0PerfXT0pkS9UcT9y3gy985gNsn+zCaTZpBbt0+S5QnTSi1UpZxWl4goSDIQIiwBO+vlBVMxkC0QCZ9QzvnH2XtZkEV85fI7mSVNt88YXqCLkZ7o0y0BXG73Goo2o2W8LydLJUMXjx+gzVUAdtw6GNg8CCx44d0+9Bfs5wNKK55pcuXdTrKnkjcngLyCnPZnJjg9u3b7O0JHoBkz/7qz/hjTM/xed0cGLfFJ5Gg8F4XDPOb925pVRsgXOkCUunU9y8dpNG3t7lCMVYoBxZhk9MTOB0tfTZCfuDKt6bm57ZdIANU85L8maB7Qf2UvUZEPLhatZ019dy+vn7b3yPMxeu4vUL6aZPm1IRMkpBk2lWmisJEVpaXNSvOzY+rk2JFqi6rbreCobStEYxVHW59J0UyFbeATnHhPH4/JnXf14gSu/fbknHUG25aBnCEKiwvJ4ii498s4nZKLG/rxdvvINvr9zmJUcFz9h2PUhlCXd/3MNTzTqD6wUa+MHh4d78Gg5/hFtzy1xf2ECMEJ8c/l81gwAAIABJREFUGqcvHsTZ7aF7IK6pb7Wm8I3FGTukeatCpynUqrzSSHM57mPJ9GOtNSncWmKwu5tPfO636ert1TH4xuWr7J/cSW5tg3fe+ArHDx/h61/9GvH+EXbcdz9f/sa3+JUHJex9kr/7+59QqIfICT+73mB8aJhadglfI8kf/sffUQHaV//520o7lD2KizbdnR1qEpbLpmkXhYco8aimms11RiMEJClKupZNUwip5HIQyMU3DZ8WCHFhbYv1QD2HaTqVf/3wYw/xy7/yac0bdjhbZLJJCoWsJubJS6LBEOI0Wq8TCIVpi6VGo4kpEZT+oNpD5JMZCvNrmoNQLub1wDBlwS3W7M0K586e5fFHHqW3q0c/n8A1BVeLpfkF5u/d0wXw4vKi5uZ2OZ0sXLlN3BvW5bpvqJ/uXdt4991V/ul73yfc168eRKvlKjv2H6Az2MHNa1dYm59navs2zrzyEs1qhW1dEXp37KBr9wES5QrX3n2boY4IIY9bi0MqnVJ8VJSdcuDmLBdvX72mjJhgIMTBg/exZ+9eXe7L8SwP9lYM5ptvvsmldy5jurx6T+SS28Z20mlDRShQzRphKmyLWjx53xgRp0Syym2rS4wU5ZqLldUymVyD1VqJhWyDdNunEKK4mhYKYgnj0YNE7qHgtlIE5NCQw13urRQHMa0UKEqKhc8tGWEenGaIRilNjzPPJx8+yIPjtqZAmgY5OOSQks8hWzp3o0YrlyGdydMKx+neOaUxuWsbZf7yy99jeq1GThxDxbTPDOCSBfamonwLxhRLbCFbCF4snaqwl2xLZvFUamtA05bBnxSKgb4eHjx5nFDYQyDk5gMffET59ZINLmJCoTXL9ycsGLGaHh4dxhcxbbGaWNs02tTyRc6dOcebb12mWK0yt7pO3eEiV62SFEsJt5sPndjHf/rdX6evy4sraGAFTBpSGOTzWKimSiBUISE4AlG76AlpQYwGqzWyafEk8uIx/aqF6Q138s7L53jr+ddoSbJlPEo45MU0WqqeLxezNEtl8jUnZaOTG8k6d4pV8ppN0qChZo4GJ0+eVChJPoKRMLdu3+bylSt6KH784x/X31MoFpQAIU4Rb54+rdCn3L+h8W420tP88R/+IRuzs4Qk1MfhIOL1qahzct8estWS0q09Dhf3rt8kubiip4JAS6NjY/peyg4rFBZXhSD1SlVJP6V8gf6+Pl0iC81VDvr+iVEqXieeeBiHJG86vVTbHr7y9e/wzpU7dPeNcODAYXXlvXbtmr5LR48e1eJ77epVNei777779P2RvZE0CVJ85HmWF0eYePJMyrQhwV8yUciv5WdNpdIqHPzpG6/8QoF4bMySDIFq26Dm8LIiXjTFGnW3n9V0kk7Tze7+UVYcFl9ZucnqaJjJbZMk5jYomG2ObOviqUaLiUSetgTQ1GFeLL79HawkMqQEnolF2eeJ0GgWaXS76BnrVa8Sqk21FvZtThCy1RcZ+iuJNGd7/Vw1XfgKLU71DpOZneHhJ3+Fjr5uYj1d3L52g+09g1w6fY4XfvLf+PiH30dyfZmXTp/mU1/4Il/95++yN+DhwJHH+Luv/ZB0Rczs/NTE+C7ahbu4woHBAJ/7lU/wo9d/xnNvXWem5NOur1Up0tcZRQp5MZuiXmphGiZ+v0lnLKzOmy7RZ7i89n5BFbo2FCAPlml4lc8tP2+9mccfcBKLBzn50AkefuIRQqEADqdQyqqUJauhUqKnq0N3D6KoFItjeYhMlwc3HtzSCQqLRsZJ8ZSRl63tVFqd4tEOcYCtKc66urzE4vIyI2MjCt+9+vrrijN+/FO/JOA1P/jWv/Kpj/6STinZbI7pa6cZjvUStLw4fUE8/b3MFbP8xddfoquvn8HxbWzkCvhjcXZP7adhtVman6WYSuFq1rn41lnVgYxE/Yzu209wfAdCrpu+eZ2ReIymLIl/gWO/Je1frza5cOUqMzOzbN++g6NHj+uDKgVaYDH7zwil08XVq1c5e/ochhRk8Y6R/yfLahFoCVlPJotGFWdpnUGzygePTNAlQ6mUBkMEWAb5kugy6uSLTZK1HAvZFoslB5mqUxW3hnDGLfF68uqLKl9fioWN/9tTouL0DodttCiCtEqemiugRUYguy5nnscOTvCpQxHtDKVISESo6hWkgxNGXr2Co5izKZEeL7279hELezn/7m3urbT4l2cvMJuu4QiFlC4tQsGtHYQNKVg4Zbpw2RkOWx8q5Gu0tb+QDlIOEPm90h3v3S1aiBDhiJd4Z5B9B3bQbFVIzC9Aus6lS5dV/5JKptRS/H1PPs7+A9s1vCvuCxJ2eyklM8xMz/LDty+pgDCRL7KayVGQXWK7Tcw0+Pe/9Wl++cMPEI77qAUD1AJBZcVtKaM9llPGPbXWaPptk0DbVbel0LIwBwVGNDwG5UqRSjJFtO7g7NPP4VpPYJqGwlViaSFqZKE7CwRTaJoslTxsOAK0OzrItqsqzBOBpLiXCjy2Z89uG46pVXUHId2+3EfRQMg1kqlRCA3C0JqbndPGQO53rNvPwHCYP/oP/56r585ycPt2vvwXf8GvfuwTdPo78PbGaZhOxft9TjcL96aZvn7jPfFZb2+PNkWqbkaaFhdz92aoi9YoHNEdVSKVVBaUPCdVp6UGmpJvIc7SdoFw86Wvfoub08u0HR52bN+jthjrG+u6g5IGRP4WBGFoaEgndJsFJ8+KUym08iGN5lZEqgrnAkLHt6ddWwhqq/K/9t1/+XmBSD06YYkzYQM3KaGeVlsic1Th0vLGMuND/fRFeji7uMZPrArJnXEe6OtjZLXCG5UU2f4An4t1c2gphU8Osqpt8e32R2gaJnmXk5VyGSuVpt0sMbKtnz27tuGoiIYAhEsudgZO04NT0sIsi5+tZPlxMsmqpCENDdJKr+Kspnno+AfpHRqhf2CYgMNFeWWZb375v1LKbjA60sX+/RP85V9+k898/lNcvnmBWxdTPPTI+3n2xTdJ5crgdlBrVYl2jWomwN5tg1QbZaZXN9Stcy5vEQuH1ee+LxoiaFjkU0mJMCIWFQ63vcRX+EMoiS7PZjBHfRMGsMNwxExQXEOdroaG0OzcPsgTj55kz31TNH0O5caLCKhdq0oQL2GXqYE7icS6fdNVDSv8Znmo7KByyStQcznxzGoKBGPQrIknTpGaZE6ImvnUCbxdfkL+gIahdEdjiKm4FJ5sbp3lhQVW55exhHkVjiibIuSQHUCAJibOUBdr9SY/fOVVav4uevuHsVwe2qLaNYNMbN+B4XUpayKxus6OkRFe/sn3oVKgryvKnsPHCQ2MMbe6xp1rl9kzPoSjZbMpNM620dC9gRxcZcvJzXszzMwt8MhjTzC5Y5d65+SKRc28thfX0t17NID99Zdexydxmarubev4L4W5Wpe8ZVMX1Z52iQ7yPDY1wkDYwLQkD0EccYUk4CKdKZMr1tkot5nPNpnOtai6AjjcHn1xKuXsJiXZPnzlpdta+MrUYFM+Df3v0mnLakkIji7RZ5TL+NoV9mwb5vMHQvQOxPF4ZdKQnZQHw3LT8kCzVMIU/nmzTa7RpHdsm7Jnrl66jtvbydf+9UVeujJHLdiNT5S0QglVIzWbAiu0RnELVRfRTebRljNwtSGBO/ZLriFJlth0CLvOoFGr0ifBWQ8cYWS4C4+nzY+/9W3aa3mK6ZSaY5bLOaqtJvHOkOpelpNVju3eyfHRXiJug5HJ3bwxP89b1+5waXaFtWKZdKGkKEDIC//b//QUn/nUo9RDMRq+EE4JLJLMb4clADaGJdbsNRD1rsPSg1s+ZHqQg1OgMsOq6buTSiTw1BvE3V6unHmLhSuX6OnoxJL9Y6NFud6gIVY7zhCJusV800Gro0+nGqfloqurW0VoqnivVOwDU9wI8gU2Umll8Mi97OzqZGx0jLZVZ3F5gaWldWVdyfWt1ArEoia/9umP8LEPPElG3I+DAf7iT/+UL37u84R8AdUtuMMBzWcXLF+ys+9cuKLmozIZBU2/EmoEUagabXUdkMAwIb4PDAxqkcuk1pXhh2lQbDeY2L9HP2+ilFaLDYkK/uu//QdW13LUqhJj6tdnX/YOIyMj9vJdG1TZmdlw0paaXt4hp/riismEZG3YuxZVzW8G+dnu0bbrq1yrf/rhd39eIBJP7LYEAy7XW2xk8uAW18Y21WIel99J50APhWyVl+7Mcy7ip7JviKd6+jk0vc5PmwXODob4WGcPH8pWCRfK1Cst1tIlKqafmXyBxVyOQr1BwA1BZ4MD40Mc3D5Gq1xS50kxu1K+trA85KHH4lIizb9evMMt/NSiQYrlJI3qBr/1a7/Ntu1TjA6O0+H2cOGFZ3n75ee10/J4Gxw/sYc//7+/xyc/8wCGN8M3/vkyjz3+IV546TTJdJ5QR0hjAJ2hHlbXE+rIKMXJE/BTbdbZyDeUL+5s1OgO+gm4UPjEZ4bxSbLUZuLbVtcmL6+McHKYCPVwKzBe6IBeUXA7JM+7ycOnDnP04BT9g92EeiKsZNN4BB8ULUciy+vPPIezVifWGVc/l3A8potKX1gEgsHNxDNLIxjLhaKkUFIpCXWxqkywfKZAYnXNDvzodlPP5egNhQjKMrpYxBJLaFdGF1Zdgp+Kelo6WqHCCR0yEqfs8pNquvj6939Ky+0l3N+nexjJRLh2d45jDzxKR5fsO2qsp7IsLK5x7MABfviNr+KqZJXy+cATH8AIxCiWa2Q3VvA7BRPfDKPXJVhE4RDBPOuWk8WVNeaX13j0iSeJ9/SpH1Ymn+Pdi+8yPX2PoaFhxY+FH/7s08/RrDTf0wvI0lEcWnVxaxj6UluNAsF6llO7BtjeEyGATFdyMjT1a+aKZbKFKhtFP3PZOvdyDYoOL21pbNqyqLWhGhnNG3VbWarWGptKY3mp5AWSr6kFr2kX2lq5TNjnl/5D7RJ+53AX45NdhKNyCLYx2hI2b4JHvkZDD7B6y6kQqz8So29kSKEJV9vgwvV5/unlt1loenEaIaLhqHZ4yiYSO4zN/Yc0K9I9ShWVqUd3EfLvsveQeyw2Gx0x5ufm1d5CaLD79+xg3+4JhnqitGp5fvrd79LRcjEYDRES5M5Zp9IqEIiGSZc8vHp5icnuGP/zR0+SnJtmYv8xZmslXr98h6sred66cYdcqWyzhWJ+/uqPPstDjxygEh3EMsMELFG7y1EoBaKl90HsaES/I8I5OZy3Fu/ScAnTz1VdV+v1+Vv3qGVyTA6NklhcZmH6FhFvkGqyQKveotqwNGJ0veZjsd4k4TW4sZakXLY087l/oI94Vwejo2PvaQNEaTw9u6CNl0BKW/slKVRuTxunGyKxfvr6hwhGg1QaWfo6w3zmw0/SG+8gtbRI0HBy9Z23OXH8KLVGTd1i/eEQYj8nu5tapUZ2eo27N27hFspyQ8z7WnicLhpB03ZVNU3dTQlaIZNe0HQR7eqk6XZQspqqEBcxXTHoJCO2Hakq/+cf/zmJ1RymJ4Q3GOTgwQPEOjoIh0I68ZaKkl1vO2HIBGGL3my1vWPTWUKKZTaXtUO06mLGavt+yT2QZ8wWY3r523/8+1+YID502JIOS7KBC6WKWvHK4insMoh0x8m6LGZWU5xeW+dyXwTvjiF+PdrJodkELzaKPBM12N/bxVOWi7FUUT1YRFh2tVDmrY0NPMEQPSKylU6qkuLwnhH27x7VhCp5tITx45Rv0rIFPR7DTbJU4euvv8M7FRdLAuF4XcS7o3zhM58lGuuhO95LO5fhpe/8EyFnk1K+hduscN+xcf76//kBH/3kEYLRMs9/9zrHH3yE1392i1zDoCQYXLXMUrGsB4bLbeAWa/GAn1qjTnqjoN5K7XqVvo4YLvHecTqIhDu025aLLxDJFl1TCsTPPXrsLF9hRjSdYt9VZ6i/iyOHpti9e5xwNIDfKxYJJTo6+3jt1XM8/f1naRdafOLDHyQacSvnXB62trA4XU48Pj8O8XoyJPnBoWOpLKDF2rqZl2vdoFwVQZgBTg+JjRQrmTX2bB9l9sZFeqMmRrPIQF8nuyMtfB5Tl9YiGjKFY+90UnN2UENov22+8aNnWc6V2XXgPtqGi41MATw+ig3YPnUIbyBMuZSmrkIqg3gwwPe+/hVibnko/Rw+8RAOb4jZhSUquSTbhnqVYSXXWjr+LbGOuge3nSwn1kkkMzzy+JNqlCZEiY3UBj/+yY/1Gsufefzxx1V38dMfPUMxW9SHuyQiNjFc2qK61qr4wxEatSJmNcPBkQ4Ob+sn2MyqpkDYWWovX6lRKNVJln3M5erczTZYL7eU5SSaCnEv3rJPlpdGXjTZm0gDII2ALU6SglfV5yAQlLwPm2YbMoXTX9Ki+8v7Ozl8YIzBPg9Br+R9y7fqxmna3kKtpkwFApPUMQNB+sdHuXj+Heq5JhXLzzPv3GKuJgHhcY39lQWq4ORbAif52vJyyz5GoA17snVpgyViQw2GKZdVDCa7n3A4yp5duwmZbmKmk8XbN5m+cZkJ2S2WS0p37o/4CQQNuofi7D92hBurdb76ozdwljL82qldJBdmOfTg41xbX+Tbz5/mxkaJlCAAVlsPyt0Dffzd//4F9k4NUgz3YZlRAlaVZtuwU/zEtqRaoVEpk00lMcNBjf6U+yLFS40Ga1W8xaR236vzi1Qzefq7evS5TycXyK6nKSTzKsCt4iJVrbJa9JNsQ3THJO1IjGvX7pKYW6UoCu1qWTvs++8/oYVd4ErJckmls3p9FAkQvyaPh717Jxke7sdlhMgXKzjcgoDnuf/ofu4/NEU2kSDgclDLZTVF79C+Kduu3GtiGU7VeUhjJ04UjkKLK2+/SymVwai3ZTZXt+aa9KOyEHa7GRwY1L2E0F+FMNA72E/DaeHyeZlbXWJi+yR0S3pgk3Sqwt/+zde5d28Fvz/K0Ogo/QMDNkRntW1Rp2kSifp1alLSQs2GnHXibokXnJ09Ix9bDY6QPeTZtplMtqeUNMFf+sbXfl4g1j5yvyXiHwmekN8gCxV5Mbu8QVo+L7PtJm/dneNGq8HtoTCD20b4TV+YgwurXLFa/INYdo/38ZGgn73rBdoNH69dneatbIkbbpcacu2SoHun5FRnmdo9yPjOARw+JzXxGtlchAneKZ5Psoz1Opy8s5Ll+Tur3MiU6Rrfxn3HjrF/dBttyyDkD3L34nmuvP4ck30dLMwm6Bnwsn1XJ1/90mk+8ond9A97qCYcWO5Ors4WuLaY5dLcIkXBL91OHWmleoowUAQrujhdTaofilR7v9skGgwS9AV0B6CQz2bylo3vtXHKQltGY/Xwt2l1wg5okGPPnjH+xy98gZHBXjXN2yimcQZcNIQdUnPyo399jlSiQL1sEfX5Obh7Qh82Gb1dMo143DpVmdLdiOBO4l/zBVWzi16iJY6VDhe1toNsqc7SWpJrN2+RzWd56ORhPvmxxxnp9VPKr1AqpLDKNT2oxNXSJWEmlTqm2EGXLbLFMj984RWWcwX6JnYQjMX15crky1huL9fvzfOZX/9N8uUqS4vTHDh8lFy+onDJc9/9JmFHA7/p5MDRk7QMPytrCd3f+JxNIh1RFQDKg6iFYZNvLw6+QhiQju6RJ57EH44qXDO3OM8LL76gyzR5oT/wgQ+qEPGl514mmUgqxKJP++Y05zU91MWd1+nSHGCjmmU4ZPDQvgm6SWuBaDeF9WTQaFvkizXWSwaz2TpzRVjOV6kpnCVaBVuUJi/QVkKXxJ3KgSyHszwjUjTknzK6e/1BxXelYPul4ZDnw+lkh7/II8f2sGvIz2CnV78v2ZW0XS3VxzSqkvVsUCiLStjF5P4prly4wtLtVSxXhPlKnVIkjCM0rBi0/WH7I8nf8jlkJy0HjHy/ApfI9RJcPpmRWFY7fyUYDCnTReCx6bu3cLctju+f4uyLL1JKJdkr3mTVLKcOHKCcWsXvdzB1dIpgPMprV5b59quXZYbnQ/v78SLQxzGuLs/w/Zff4spqjrLTVHGhiL0OT4zyN//5N9g22Uk5OkDbE8Zv1WgKhVq0L7UajlpVp9tmrYrLIyFGbs3iRiajakX5+K70hkIwlUJJzRZDXr+a8aUyK2SSGWqltu5Lyy6TuXSaGws1ipYTrwQatdrMzC3htMQh2VaTHzxwkJ07d+i1kGv1swvvsrC4vHkPHXTEOxAldTzqp1Evs7aWZ20jpRGpvqCTP/iDf8fO7SPcvX5d2Y9rszNMDA/iFWdfmUJE5W61JKZaaeUVsV+vtEmvbXD36nVaYlG/mVzoCdhiPWlG5PAWB1UhPXT2x+gfHFQ0Q4rN9NysmvrV/CI/CJDJ1/nBj18hm6sTinThNr06iaidu6ADavNeVa8t2XmJgE6eCXlW7V2em0ZdjCZtaEkFl2LtoWFH0kxUtNAIdCpL+v/vW9/4eYGYefK4JRJ3q9VQV0xZvvpMN56mk7xpciFX4uLKBsseg3sDJnt3TvBZp8HJRIK1lsGXU2mmu7ycHOnj/rqBs+TiR8+fZQYX89Eg4Y4I20t1vK0apqvNnqO7CE90UfG0qTvaevgJW0IOYWE5iDumq1yCYAfT62X+9ZnXmNi+n4OHjjDqi0uiuj5gF15/nlZqnk4vJNaW2Lajm1C0zeULeT78sVPEuw3u3kuCp5v1cpCvfOcZ7m2kMcJ+Kk6bxijFSRSMQreTIllNJfH7AgR8QfzeAEHZozREWbspeZc/s5XPqivUnwfbiObB9u6xMJ0ZPvnkKU7uO6Cdf6g3jtEVISsiNL/HziJIlvjB937KN//le5SKdeLhOPGuLu67/xgnH35QC6tbdBDFgkJJ8sCnEhv6ICQTG8zPLrKRSrKeTpHO5cgWcvj8fv74P/8njh87gM/Twmrl8WvXWifZDgvfRjOUTTmfSlXt0iqrCb79/R+yUSiw6+AhqpaDdL6Ao1kj3tNPsd7m7au3+PAnf5lytUE0JnBcm0KxRtAw+PE/f40ev4uAYdE3Mk6yKPqQOI5mFZ+jgVe6mM3DXB5E+ZkEJtnIFnF6TC5dvcGR+08xvn2nhslk8hnOnD3DrVu39CV66qlPK8zz2suvMXdvbjNbWkzFPDZnXzKZ6zWKQnX1+3HVC8QcdR7Zv41tZua/KxAyHUsxXM62mcvUWW54WMqWRYeNJYb8lrjVSoCTGNXZOe22dYEdySmH8lZal8Y9iuNwta522gGPqb2+/OVvrvOBY3s5NBxke38Qf8iruRKWs62TshjKSVcnUJx4Dk2dOMbFs5e48bO7uD1xVppVWl0hrNh2SjV7eakBQJvCNem0RfOSWEvYGhzRQ9Tr/P9MvXeQXfd1Jvjd+94NL8fu17nR6G6gATQikZlJkUqWRpLXGstrb613aqvkXY89XtsTrCnbO7N/bKjaqa1Zl9e7MxrLlmzLlKxAkaJIgCQYkTMaQOecX87vvnvv1nduN2lUoQgCHV6/e+/vnPOdL9SsJrp7ezE8MizCV04/d+/dFabb4YP7MLp3LxrVKn78yityP+3vTuMz+/vQETLRyG9hbGwQo+MjaDsWXvvFVfzsxgw6Ijr+5a9/FrpqiQ9bxVVw+fEyfvL+DayWGyiLkV8Bh/fswZ/9yW+gfzCKRmIAbX8IIZeOwgpUWq8TmqvVYJXKyK2tY3n+ETJdGemkZSfFaN5yCU4uJ/g6LUXkWXM92nauWEIxV4UNE5tVGxttYLFcgRvoQbnRxtLWBtayWXAPk6TATdNxYP+Yl4cQMMVWnIfltRu3Mb+wLNeZ7+no6CjG9u+XjG2aTlZrLhotG5bbwsmzR/CvvvU/MbMHC1NTGB3oxdS9uziyfx9UhqsRzzcNFKplgco5/QsjtGZJM1ba2MbarBevS5SEuRZsSAWepA2338vh6d3fLznsxKh5QJcqZbn3txslZHr2oFR38X//v99FtaUiluwS3y0e6LthPx67TYUMATvPGv/LIiHED5u+cJ7Yl/c1nQx2Pb9YrFikOEVQO0HG3F/+8PufFojbTx1za7UKNLpGqg46klEZlemhlA+E8frcMqbyLRQjJla6NYyN9OGfaj68uLWJdjuM75Wb+JFbwPCBAZwJZ+AulvDBmx+hEghgNWrCTETQ1bSEKqeZOjqO7kd7IIm82oLdqIj2gXBKnZF34aDgv6bdgNtihrmDyxcvoyc5gF/96q8h09CEArm4MIv7l98Gikv45Zefxth4Bj6tgWDYRWmrF0vLj1FrbsHXfxB3J9bwys8uY7XYRqAzharDyMOqBHTwIiYZ5qMZsjxzmhWYLBiRpAQe8sDi+aBx2cxP2C0QO0WCEJPnYuJ52TsUxrkujnT78dLhvegJxeE029A7Eug+cRAOhW3Msy030CzQGyqEbL2KP/ubf8B/+ukl2b806dVEvULYsxZQ6bBL22om/REXt/hRhIaYX+HAderSoSaiCn7v9/45fuWrX4BJjxeyQGrEG8mAasJJpGXUNWhtPb8MX91Cdm0DP/zhRcwxEnRkhK6CnIEl4zpAgmgbqLVdbBRr6OwbQlfvABy3DiNE/YeGoE/F9/6f/4jOoA+dEV2Uy7HOfuw/MA7VriNh+rw4VHLtHUcW1GK10W6jWG3CZ5i4euMO5pdX0dHdt7ODKAh9lx3O/v378PLLL8tD9ODOBK5fuSEPNQ8+Qiyy/2k1BOJo+gxxDibzI+w08ORYL07EKfXjYezZDDjwya5tpdDCHAtES8PkalZsGXiI0GRSvJZ2Etl42nNZzgeLLBfJotg5pNmN1eotIQ9oXCATKLEZaWpDdYp4fnwQz412YG/Kj66BDli8JnYTCj24wEOkjWLZs1o/9OQpXH/vDu5cegjDSEJJR1CLKigaA2irYVG38vAk64yYNZsZdopiFQFqaYLCXunp70MwGkZ2e1vYONSY8AAcP7BPjOXoVPBwehofMmiobeGp8X14tiuC6sYa4qZP8tZHDg5JItq1X3yM77x1C+fjzGq5AAAgAElEQVRPjuE3PntMCCaWkUClaeLeUhZ/8YM3sNWwkcx0CtSSikXwf33rGxge6UA13iuTZNC10FQAPwsEsedSGbXNbXz8zrsoz0+JzTj3JaSDUiHNsCO7VUeQedgqLcRpbV6VM6Ja05Ev1MQdda0GzFabqAfD8EU65Dnir3KtDHbpPlNHKhzbCZ7y2Gd8lh49eojJ6XnU6g35eHbeRw4fkUCm/MYy7ly/hnpDQa3Rgutz8Ud//Ps4/eQJtNwqJu/fx/49/TJ5HRodQZkWGY0GItGoqMTZ/XOnGU8mUeTUYLsI+nQx81x4PI2ph48QN0OC0vD1cKIm043FP7Ov12O5WW1hVxHFIKQ9v7GC4bFxuFoY7117gFsPZsQ7i9ofQkJ8z9j17/5qNsufFAj+vScideBwD7RjK0Im0+40ukseITxJ/QOLdDwWx3/5wd9+WiAuHRty/RQd+VXETB2GasO2anD9UUzULbw+N4eKHkVB17Ga1jE6kMDXIzrObm8hapn4CCH8xcY6msMZjPR1I7hUxvQ715jAg0LQB18qKht73fX47Voihg2rBscg5m6jprcRipjoCDMUhYZ1fjTRgOn6wJ538voDZAJJ7NuzD/FmDO1aGQuP72B+4mN0J1V0pUx0j6aQSTEE3Y9qMYlIsktw8u9dfYCPLt9GpalCDYQQTsVQqhdl18JqTtpnJppEQOAtG7qpSnWm/43DhYBC80EVqp/W3Myt5QTBn4btoCL4Kz1xeChpdgO628LhsX14djSJPpPcfB0bmwXcmXokDoy9vQNwqzaCTGzjtOYH/GENOZj4+w8f4qPrt1BotdHWg2jtGMYlTRVhRltSTORYaLo26oSxGHDkMozJh7MnxvDc+ZP40udfFs0JbxwJd9nJIV5cWhTf+UHaMczOo54roWkBf//DV/HR7TXEkwl0ZDJwuJug4pX0zlYLuUJJcn9HDhxCm+pw0oSrRUQTaTSajvwc3/uz/4CU5iLud9G3dxhmRxqKYcBuNRBQieM6kjVBqIbQJal0kjXtqCjX63g8M4f51Q1UW200OK2ZpsB0vA5f/vKX0NPTI3DA+soaLr55QXIQGAjjp7jTdlFh90bLasMzhmSjYyptnBzuxMt9NkwmfgmLhRkZzNO2sZp3MV9sY6Huw+O1PBw+nLYXKMMHlw/KLjOIHRW1BrvY7S6kKBnXtiN+QsR8+X6xmxAozXRxtCOArxzpR49exdBoH5yAhhaxaIXMB1c8iFgEKVDrGz+MD9+9ivkHq3AcEy1DkzS+a9sKtiptj91DIRM9oPg93DbMYMAjHXR0IJPJCMa+trGJ7WxWukQeugMDA+jq7oLPsZHdWMWjmWlMzswgnkphaN8oRnvSMDam8cRoP5zCKk4c3Y9gNIhWo47c1CIuXruB40f341BvErVCGZv5JtYqNiqqiYs372EtX8OeoRFxSc01bfzxb38dp0/sBeJx2Dy06Vys2uJ8oNUs2NkSFu8/xgcX3kXEZ2N0dEQKnK77pMFicxXTQ7DhoG41UK7XYAtHVkU9H0S+ZmEmW8HtlW3kFBORnkGYMUb5Mnves5SnAyz5/SaXzq4BxeUzyFTJLB7cm0LTYiCSDR+LfttGZ2cHTp0+Lc1Oo1zGxOS85HzHoib+w//xpzCCCvSgH+1WUwgdWxtrwnTUONmUijJByMaRMc1+VXQWfP44oZmKHwpdBdY2MTc5Da3Ie8YW19p6qyHaCZI7usZ6ZKqmJY2QIqjLKJexuryAvpExGOluLG5V8M7711CqkOrMBDivkSH8ySIjuhtSWnciG4yd7BD+O23uZfLl5LCTZrmrqBbBJ/cwmoalpWWhO//8g3c/LRAfnRlx2T13JuIIMjavUULA8KGiJPHmzCJuVnJo6iEUoWErFUJvfwhf7YniiZVNDDZcrPpj+PO5TdzriSM23of4chlr799C2KdLwpyajsONxQWnbVXq4nzIpRMfOoeGYyFHGBTD6R58/mtfh9HbCyvB5SrglGqobuRgFaicXkF1G8gvTiO3cB+DXTqefeE44mkTdRUIEqJyNdQsE9OrTbzy+vu4upoXCX2zzUCcKMKxEKr1KvLsXnnftWxkIgnoTDAzAvAHDC+UZMeTn3etvFNMSfFaUGGg8LdCN02dC8sSEn4bCdRw7sAgjo8MoicMtOs1lNsmfvz6RQwODCAdC2C4dxgTd6dgOw2MHx4VZSvVlfTsLDoq8i3g3VsP8d7tR1gsVGXxHPP70RGJI2QEoQQNLBVz2K6XEU+G8fzT5/D5F56Cobbx4OZVmLqKA0ePi7qTKknqSir0VllexmB3P8xKBct37qI7M4C/e+MSXv/wGnxm5pObymMxcOFJq4IAookYTp8/Bz9DUWiZQfopp0vF5xUIRcGr/+X/Q6cG0ct09PVA74yjpXmGesTnfXRL9XvqZI7FTBFjt67pJppWG3Mra3g4t4CS0BaFFUm0HceOHROBk9chuVhbXsEvXn8NlUoThh4U1XCj0fZsWji5CbbKHYAPml/FWE8UX95jI81iVyxKJgghzWKzjq2chvmyg6mSi4VSExYN0SwLht9L4dp1RuX7IKK5nWzfra0tzzBuxzmVHe5uzCMtLWThSbGkz8YetYFfPz2KY10aOjtDUIJ+tBQvCIurbir/qWkJ6jr0ZDd+8Yu3xR5f9YVRs33QghF8mHUoU5DDn9/LE95xoZlBDxeqqk90C6urK7KDSCU7MTCwR2AFWnzsHjgLc3O4dfW6dK77x8Zw4MABuc63r18Gyqv4P//4d5FEGUqzKHCdiMSsCuqNLFIxUnjbyK/WsLyYQ1bXuOBArmnhzoNJ7O0fwcbKBj58OIff+sZX8MLJ/UgS940F0GL0rdJAu9KEUm2jvlHGzJ3HuHPlBlQDIuhi3gGt+H1+Wmf7ELY1WI6NfLmAitWEavjl8K1sBDCfL2OuaeHSoznkWtS/hCU/m9eH0x2tTcgm5DWzlQICegeymzWUK/N48cXjuHdrHmYwg6GRYUxMPJDQIL6nVDkfO3RYwseY/8z9297eJJ45OSbnoWHu7g3iCEVCWN/YQHdnJ5oVvl8tGOEAcqWSkF1c1UU45Jf9CUOKqDcqbmUxNzWD9kJJLL4N5oioQGdvj6AqqYG46Br4XJBRxWJJeCg3O4P03hFomR6ULD/eefcKVpa2REC5K8Tc1Rhx+qA8gQc+7wWhaBN1sOnmYMv+gf9GmJLXXpb2mibPI89IThpkfC0tLeKvfvTKpwXi8pkRNxowEdZ9sGoV6UwUv4LZuh8/uHsf2QAfbg0Kc487E2gPBXC2L4JfWingyHYNbT2Kv15exZsBFcWhHujz29BWi9AdoCrZkSFo8YS8saRj8SYl3CC+RK02Ui0LSZ+CfSdPYvRzL6GRSiDVlUarXMXc/Qkk9QCWJ2ewOr+AjeU1NHNb2NsZxssvnESyI4AWqqjViKlpcNQgJhfK+PYrb2E5a2GbewEOAoqLaIzQEZcwXL6S/qgiopswHAUd8aSwlyzXC0sSO4UdJawwV8iV5FzHZTQLi1giq6g0K4hHDITtCp4aG8ALx/YhggZaDJeHjht3H+HW7QmcOnwUoz09qBWqWF5ew+TUBJ559gwOjY9C9TuotQtAxIEvFEfdF0LB9WNhq4S1rRIuvnUdj+9PQfMz1AZoawa+8stfw3//T7+EaMTAtesf4MMPLyLTFUd/f49gwly67du3Tyw2RGTFGMlqHo+u3sKB7mF89NEd/PjCZVhmDLRoE7fQHThFMExFQbpnACfPnIZJzn+rjog4l1YQMXWAyVcNB9Xtbbz2nf+MoXgIcZ+CRFcHtM4EAqmYdEr0m2GUrLfgpXV0Q7BVdkdkAJHmubK5hdsPJ7FRLAmTSfHr8qB/+ctfRmcmIzewYK0APv7gfYmsjEdTsCzuBwgH1EUrTR8rpgXSNM1qNdAb1/FLwxqGk1H4qnQ7tdH0AYVGC1s5BTMFC48KNmazVW6bhVZMde7uMn2X4soHiw8Y7wNvScym4FPCAjUKoVBYPo/LYD6UVU529Ry+cnQIXzq1D+mEAk0iT7hH8Kw6fIpnn51OprCULQr0oaomXJjQzAQ2CyW8PrmFjRqpvBTnBeWa0rqh1qpibnEWs7OzchgyTpKc+M4OZjswO5r5AZ7Qi6lpLK7ctY0znGlkRA6Qjz76CNVyHvv6Evid/+4bQGUdm0vTeOL4UfgUG0p7FT5Q2d9COdfA8mIJy2tVrClRbNdrqAFYWF7D+Og4IkYQ3/3Jj/HlM0fx+eOjGO1LwYgYMCiUbBQkS7ycLWJrNYv1lQ1RSW9sb+DM2TNIJmNwQe0Gg4t84uRKKvDmVtazdQ+F5dx4OO8g6yi4sbSM6UIVFZuml66gEEaAedOq3Ge8PmyKHKUKFWF0xjPw+7fxW9/8Bi69dROjB8+i1GzIzmbi4UOsLK/IfTnQ3YtD+w8ixPQ7p41MwpRcepPsS+q0SI4AMNg/4AnrhLTC7BVbGqjl9TVEknE5bNmo+RRFrq80A1Ybi7PzyC1uoVAqyZQzNDIi/zWYAeJviVkenw2ejezo6VFWnJ1GsKsH4YEhtHwR3L03jQf3JlFhRjLFsoYuUcVsHghR5YpMi/POL07dFEzyXuM0zGvO547vKSFLPvH8PtxdcGIXAd/8PA4cOIg//+4/YjHdf+GoG6FyMbuOkKnBiMRRchRc3qrg7ZUllHU/DMuHkBpAIxbE2nAII3vT+PJWDae2qjAUHe9vbuInrRqW+rqBhW2Ey5bg3XXXhmP4oTD0hw8gvQ+YBcA8BGYvN1oYKzoY7ulGzxeeR33/MIL9A4gFA1hbWMDc/XsY7e0V1sXy/Bxcp4R9fb147swTMDQbtr8Nh06rroFCzcX7NyfxkwvXkWvpqLU1tHR2lAp0SapykYpHJaOW3i00sOLugfz1MOmkjCUkXroTvcjxn9gz/5+LcY4P6u4in8Z7Ths6R33FwrMnx/HE3m6k1ZbYTq+1NLxx9Z5EKVJz8PL5ZxBVdTRKDcwtriBf2MLxEwcxfmQfDEMMlND0OdgsVbFRbmBhuyiBJweOPoFgPINr1+/i2995BcWKLQr1/cPDOJDUMDw6iHIti2a7jJ7+Djz74tPINyjgUnB0/LAsULNbW553UauE7HIed648xtvv3kBTjYjldbPtHcC7dF0WC95Yx584K5nLXM8H4xFhxwQjYTRqZah6AOVyA4W1NXz86o8xFA+iOxyEFgki1NspBSKbyyEWiiAc8CyNhYezYxwoaWXwoVguI1uu4O7jaazlC2gLxBXCc88/j7GxA58widjt1CsV5La28NrP3hDrbNchRADZ2aimJhRe7tJEXW21kAz68NJIBEczUcSsEuBYqPsZE9vC9raNuZKN+1sNrDVcWKom0JbCTpbMkFbTM6ezeA9wkUhvHS+wx4PJmMDVkv0ED2juzYgZ70aDimK6nMWZ/gS++uQ4RroNBE0bNpsMMCmOjCQd2VxR3FeX8xXEkh3is1Opu9jO17C8uom7uSaC6S7BqunWSnyaltDZcpZ8OcHv+ZtunmTiEXJj+0KcmZMFDd1mZmawb2QEh/aPobOjU6bJhxMTAqMM9HVjeCCD5blJxAM+RAwFn3/pOViNLA6NGkI8aJaqmJxcw+0H65heLuJx0Y+VfBbFZgO9PT0wFR1nj57Aj17/EY52hPGFsX4cyESQSkUQikVQLG2h2WojV6igVKqJFUi+WMLq+ibGD48jRkFqmIFItrB7eIBtbeewtZVDNJaSxo/523c3gLztYCZfQI5LfjUoWiDH7zEHSYDYZROKo7LJLIc+vPj00+jqaOILL5/B//KtP8PIkWcA6lx2VOgz09NYXllBJVcQ6E8x6c7bRiKo4k/+8LfQn0mgXquKuzL9k9aWVpCKxaEZGirNMnTTgONTke7qlP/SFdaxWmJDT/jBsxSHHL4sRpw4u3t7pBiQhSbL6OyaLNM9+xhPbCtL++lH8MUTiA2NwjWTWF7J4e0L78NimATJMCI69TYQfH5rTVrpexkhLBrc6YhVTMCU/d/K6ioePHjg+aGFwujv70M84VFz2dyMDA9jcnIKF6588OkEMfXZU26jsIWYaomfjxXgjkDHxcUN3G2UUVYdhFoKIrYfjaCG9cEozEwYn0uksLdcR6TlSk7EL5aXsZZIwN0qwah6BYJBH6R/gWfszqZ9V2ymG35kXAcnWyY6RgahffV5bJCvPXQYxUJWzN62FuawrzeDH//td9GTTuHIiQH0d2QQJMNB86EpwfJAta7j5+9dwzvXH4veQQ/GUapU0TJ8UsEZlO2nHXRnJ6qlEuy6I29QJBQSYRNvLFZ8ZsTuMle84HcvTENhSp7iwOdSWGbBtWrQfA66dBefffocuhJRhH2AUymiktuGL9KDO9MLuHL3I7F6OHFgHCFXR6vuw8wCzbUq+PI/+Rw6M1E8nryPrVITayUVq9Qx5IqocMDSDPiDJtSoLgyde4/nYDsafIqJvnQGGb2BUMiQScTvt/AUFbJ7B1Az2lIYSBeu5ooisuvuyCC7sIj33ruFH/34HTTbOrRIDBotTlxPEMafm13HrmVILOoZmJF2S5V7PJVANB5HujMhyuGZuSXMPZjA5sRdjPd2IkW4UFPRNH3oGOwTX614OCJ+NezAOQpzr0AWFh/oWDyFtY0NWIoPNx88xMzKqkwz+w8cwtlz54XVsXuzc4mm0Iq7SnvkN7GxsQ2faiAQiKBa5+KS6D736z55ECzixaqN83viONcTQZdTkLCWmm5iuVjH9mZdivittQrW6g5ghsT9Ftwl7Zjz7YqI5PaRw4TFwPNl4lTBP+/G8xLbpUKVWgVJuYvG4GvU0K3Z+LUXT+Fgr4ZUgJOAF4dJ3Uq9pWBheR2LS2tSrAr1FioNB03bj0iMGerDCGS65NBZW1uX5fTi4oIUqJGxYXR2d4r+gZi1J4aiCpapZH7cvXtXigMXvGNjYzg0dgDJaEyKA/16WBwYsdvb242pqYeYnp1Ho16F5rbQkwzh2fOH8ZXPH0Z3OIzsyiau357BxevTeLCYRVlNoGTVUKxxeg7B12hjuLcXi+uL6GqX8SsnRjEYdJCM6tACBhyXhoC2dL1MbWNxrNZbWNnO4djRo4gnaMHDw9SRn6fe1rGytoGNXBmZ/r1Y2tjGIqeOpo5QZyej0tBU/dB8QQl5omsrYbHHjx9JcNHudfCZGg7uO4IXnnoC/d0NnBwfwJ/8/n/E6KnPwQlxz+gTj7J8IY9cNofb166jVubula+5jeG+FP7nf/k/yARh0I3Xr2Obuc+zi4gF6DxAFb4lzCU/TTMl6MiDTwe6B0STUmFeNFsCzYdcIY9603N9ZYxzJBhEqVCU761HTGQyndLhU6jG5oMH//qNj6HE4tC7+hDrGkKx1MbFt95DtdaSKUlsYXaeWd6jro/pkJ41CzUwNO/jM0Tr+a5MF1ZXV7GyyonJ82AiRHnw0EHPKy2bRalUlJCu//T97/6jHcTxQTduqOgJkaJno+iL4XEFeHt2FUt8qBgu3nIRarko6Q42DB8yB4dhRP3oSEYQa6jwrVZw+eYdWLEw/DULQcJhtuv54Bv0GWcilC1/R0iHmgf6qiQ1C6eDGbjHhlD5J0+hrkTwdPIQPr5zDbeufIhnTh7F45tXUNpYxvNPnoNilqHZNPfyS5gKA8zLdhuvvHUDF6/cQdHWkejshq46yG+sIKcHRRltk/VhW+hNpVApFBH1RwSnpbPjLpxEipkwU2pMwPJk54LFM3rS0YUNw5GbcjuVlg6xAH7t6SeQothON1Fv2pibXcLUzBz8deDZp86gaVTROZBER0cab/30Imanc4glBsW0KyzS1RZUn4O6GsSP33uAWquNCrF4cvpp0ucA+Xodq+Uc8u2WdKCarYhuIhwksUBBb0cMp48fwK9+7csY6O9BI6WKaZjuKLDKVdjVBpbnFrA2uYnvff9VVFom6q4CM2YgENFgN7zsA47cnpDG49pbdQfVel2sUIiXNtqWiAnbYE4zBVodoFFCdWEGR/q7EGWwuuKgFfBj7+GD8gCyOLmSt+xZZ4sH/cKi7EjYSVJcVG60MDE7j7VcHuVGEy++/Fns2bNXsFOvM/Iwf15Huot+8MFlXL1yHaYR9tLJfAos2GJJYdve0pcWfZwax7si+NxIEkNKAabmoqKHxBm4UmxjttjG5bltFBQTvmBEGhl6N4lwqNlAKuVlDuxODAIdGPTe8lgxLATk1vMB5cdLqE6A1hw2Sm0XcWLJ1TxOD6Xw0rEu7O8yhElk2QocldRIG4+nlzEzv4yLM3k0XB3hVEaM/06cOI9UsgtzMw8wOTkhnSa/Jw97QkkGg640ZhlEBTJlUaSOqVZt4MGDRzI10Ijx6JGj6OvrFXh0dXFZqMMsKMTcuYe4fv0a7j64j7KlQNEMaG4TMT+7Zwf/7Nc+h3MHDiK7uIELH93Ba1cfItfW4AuG0UQLlmtBsZo4tGcI/mYLt6ceY1i38I1zBxCzcwgZLlxO9wzMUfywWw78tC9vefqh6fUczj95HumOJNbWloRCwPeuWA1jbnUDG7UWCq6K+e0SbN3A0PAYbL8fGpfADmAoGtSWi1ytgnypgMePHokFjIgYyUv1azh08Bg+89Q4zhyPoDMI/Pt/9Rc48NRX0BLWkzfxsZtmaNStq9dQL9fQpqtErYyxoW7873/6B4joZKcxxMhFfnUDpfVtxM0g2oqNotoQiOjoqSckn5yRBYtLS0iG0wjHo8LO5N8rhibMyUJhS5bXhLN11Y+l2XnRXOndKdkZUNvAw1uM/cJhFO7fQFM3UNVD6Nt3BFBCuPT2h1hc3pAi4mVMUxHtRdLmSnVRVtM99tatW/JvYrWhes7H/HhOKnwtLBbVSkV2EczD6O/rl7OPYUkf3r35jwKDzu5zGa5CUQudNAt6HO9Mr+PGdgH5gE/k36ajCF2rqlhoaDrqAR3+4TTseABRLYjW3BY2HkwjE44KnTUstFGPV8sCQddS8QSSAgHxognrfgyFA4IRRj73JKb2pJFJ70F0tYn3r30seOjBgTRuffwOnn/yDPr7umGYHO2BpsXIyiDms0X8/N1L+OjxFiotjochpFNJWdoWtlaQ18NQaINhO4hQGcvFrU2yo45oJApGq9I/TKABeSeJN5MSqXhW0zw4LVIXdbGT9tkl6E4BvSkD504ewsF4CGG/hsnZVcwvb8F2/MIE2BMJ4/SJMdSNKmI9UewdGsHEjce4cWUKjYYmdMdkOg4jqCMaj+LjB49xb7Mo1s5kxpDtxa652nSwVnZQclto+EhTpFeNxK4J5zmTiiHgsxHhlDK+D3/4B/8Cbl8MUWLWloUiO9TpBVSLVXznexewskE75U6YtAZQLLSdOnR4uyHp+BOElJjURtKmKp0Zi0KlVhMoh1NVuV6VnAVGgDLQJey2MdKTwcmhfiytLiPWk0G6p1s43UHTlKB7jo+EYHg4sTAT/kimOkQfQS+f2aU1TC4sINHRifNPPSsLVv4SvxjHweramkCFtDbPZUt4682LqFabUBUDPt2HhuW5r/LaebQCR/x9+qIGvnq4B2NmGRHNQdH2YbvpIptrYaHi4upiHiVfEJbiF2GiX+Eh5UjnzcOKWgsewkJjFJM8nzxQkg6oqEjvBLHsTmDClGKOMzMd/CpUq4q4UsWL4/04P9aP4bQuSYjUNjCYam4th+18GVN2CC2fAUfR0NU7KMv32ekFuHYFiXhYCuT+/fuFmcT3T6Piu14XyIudJiEwThgT9x/IYRcIRXH8xBMY7O/DxtoSNtc2MDe/KIcPMeb9+8cwPTMDuuS6ig91amOCEbEv97drMBQLB0f78dypM1idW8TN+1NYKrVQEZ0IvdpI8ON92MLY0BBquTzWt7aRQgW//pkn4C8uImawSLvQ2UAxG8WhWlqQWRi6icXNHI4dPyH2FLMLC1A1TQSVK9sa5jc2sVCooOwPINgzIDtM2mxXGnVUqXmpNYQFVi+U0aRFihyspEYzkdFrRFptF+eeehqnj3bj8+cyMOoF/Ls//S76j30GRjot96ef55TtYG5+AbeuX0eztiPsc2yENBu//MXn8PX/6oti4uhvtlFc3kB5fVu8zmy3jYZmy2via0h2dcpvCtK25tbQ09crjCZSbtuuI4akbYPiUQ0bi8tYXVpGJBZFuqMDZm+HMD3ZQK+vrIohYVd3N+rzM1ig3qxSQ6p/BA+mVrGwsoU2yRmmKTAu9wksKCwQoUhCfnY2CLSqoVmnWLMwDrVWk+dKmG1dXfIxVNmL1Qlda/v7MdDfL5PJD9742acFYu3pfS69zTXXh4bfQNaM4+d3J/GoXkaDQSo7XaUkgol4iIYzOrbdJkUE8IcD8s2tlSwGwOhET2hEjE84uNzvqpSbA6ZCxpJfxEspv4bTkU6UBvqRefllrFgWBvr7cPvjy3h85wEiShWj3aSuOujq6RKvHU33oeKoaBpR3JnfwM/eu4K51U3kmoZw3QOGH6loWG70/PYWio6CkMYjEAhJkfBU2gpDSlRVovdo2CWYHV+vHhbFLbtfRjcSMuY4riAIn91AwC1iKKngM2f2oTdpIuz6Ua3b+Mnrl5ArNRD0a0gGDZwYG4AZAYKdQfTsHYDpD+HKOzexOr+J0bFDiMQTWN7YxuPZeVgOcG9xCZukzLoKVNuRcTasm8iyI9wuoWY7yOzZy6cYq2ue0tRUm+hIecHpqlPD2VPH8G//7b9GKeRDa2MZm/fvAKUGivkWXnvtHcy0grLsZNHjyLnrIaWrQdiug+6BPvQODghFMESRXlCVn53v0/Z2FmG63LZtFGokGnhh9uy+6Ju/tbWJId0VG/Se3j50ZrqkUJIyGwqTgseO24sPlQN3awvBUEQC6cOxBFbWt3Hjzj0MDg3j1NnzsqjjDoDfm06uV65egRbw4/S5k+jtHcSNG3dw+9Y90arQk6nRoDGOxz8AACAASURBVG2Cxy/3kuvITFChtS189Xg/TnW4iLg12G0XlSawWlWwWAGuzOdQM+IgysRCU6sWhOa3K5IT1TJ1F4otFEGPFWKL2E8iR11aiHgQpeDfEuZDqmtYsHFXaSCoWhgImjg+NIRDiTbiybSwlNYKNSxtFlFutlGLRFAlgaPlYc8sCPTp6dkzgM6ujCwZ2QHyUOC96jo8BA2JmeT3pe0z2SftRlVS7E6ce0aCcWrFLLJLM3IANhVD6LAnT51GuVzFT1/9mVhD03Bydz+0y2Dbhc7IDPokp5q5x3RPhSfwkj8z8W1or1zTjdkZNKqbeOrwAPYn/OhCE2w3QqomS1weopxEHZ8iu8jtbAU9g3vQcDVcv/uY2Xaotx3MM7djMytZMk1/EE4gikrbha9WkAZA4ODddD2SKVIpeV+WlpYEsRABLIOPFBVPfuYZjI9F8Kvn+9BcmMf/9ucXEBo8jj37R5EtlOFjnIDqx5VrtzA1MwWr2Ybi+GHSoNIqI9MRwr//X/8NejIxmLU2tqYWUFjbFP0EiS+tdpPmW8gM9gm86pLyTmX55LxQkHn/UtDI56e7rxfBfYPILqxiuKdfcm/8MRJ4aGqowq7UsTY5J4Wia6BPLIFa2yWJs52amYaezODDB3Oo+4PwNSx57uYXFoSMwGeR0BbPZ2o6aNvOCYETLb3PUvGEeDWJT1MkjKeefMoTUU7c95pD4d84QoLgXuI///3ffFogtp4/6JqsIvTMp12to+PnE9NYZFXeyatlhdn9pbf5WPpRUWzYOj+PkBGHRtkyyOjDCyQHLrFtyrp8YqQKHTZCUBBQXPSEwjgQSUI/dhT+o4exziD4ZhO3P/wAdjmP8yfG0JMkj7klrJk2vXQswDXDuHxvCt//+UWU2n7xbXJ8UQQNnXQBdCZjspDc3lyHFoqI0CzguggrKkz+VzOghEPCPOErLpbokNiUJWDFYdavDlM3xICM7AMOFjSJM30u+pImPnN6DOlAG752GXaZVNQA1nMNFMpNTN5/gKjhx95kEOOH9qB3/wAQ0DDxYAb3b0xjcGAE+5he1bawvL6BDz7+GKFoFNcezsAKxRDUTZHlJ0LMF6iLwrfk15CvVrFZrQheT+CFD2jYZJ2maVMTyWgQv/vb38TZc6dhBxyUuKC89QCqG8Bf/uU/iMW13tkl+KaEBDELeEfNaTPWUvfjuRdfxNVbN3Dq3FnpPMgz5oG4y63me8X3pmZ5HSu/VrlcQjrdIQErzvqSYNLVSllYHtntLaQSCRSZdieZCoZ8Pm9mevCUylV0dvdgcWUNip9217fR3duPJ595Tg53+tLzwGfy17179+GobRx74ggOHTqKcqmGN39xEXWa9xGK2lErcsm5e4gbRgBqo4FTvQae3hNBzKkI7NRyfFivqZjKNfHB1DpawTSKDHyJx1Ap5cWllU2Dd+h7ugaL8Z7CM/ccR2UvxUNKeiYvcMij8jKNzoZqhWEE/IKtB5Q2go6FfT3diAdtUKiiGEEU6w6aCv2n/MhWCiJq488xvHcYx08clyJO2nUimZIITM/mhYl3beh+kgSqchhxCqDIiYvpkT39Qg0uN23RnVy+9BY+/9wZfHz5OiJdQzh67KgQLpgIN/HokWhJeChyMuHPyftil7CwW9A5RXlhST65d8yAf2dPU5e9B7tX0kwJqcGpIazW8JnDg9gf9qHLZyPg10ThT+oqBaBsGPmzLJYhQU5Lm3nMrWyjpRooVuu4RTFdnXYzpFaHxM6bOSV+pyaqeTYPbFR6erolP4SLd76uCxcuCFWUV4TXiefR2eeexBNHUviNpwawdvMmvv3KbegDRzA8fhDZfBm0uyJc+urP3hD6e5M7HO4bbRea0kQs4pcCsae/Ax3+IOZu3ENlOy+HMd+TerOC4QP7ocfCcE0NoURMpm69TfgxLPcD3x8ufrmDCPX0op4vIR2LCzQ4uG8EkVQSbrGM5alZsdNJdqQR6erAxcsfoDK7gcGBXkxOT6FzaB9+/tFtaKke3Ll6Te4X8VSS6FtNYDV+TYYEsbHj9fT0DTpcanZEIOcVAiboEWKcXZiXdD3+G+9jvq/8t4tXP/y0QGw/e9BlR8+LXfUbmKjbePPxPJhKatMjfweLl5NS7ClUIr5osxsgLk/FILfRnBqoAaLBna7vPCze8lenF4HiUKeKsO0g6aoYTCSQSYShHx7HvO5HoDONRzevwy7kcezAEHo7o1DdBlxKwV0VdduHbEvHxzdu4+LHV2EHYmgoPDwbMBj6DiqNG+jJpEQslc9uC25N/FDhosYwkAyFEA+HxL6aVZbsGmLLZICk0ik09IRMD/J6aVOtknPiwtdqIh0N4eShEQx2hKA28uJNEwuFUGuRBRNGvQW88dOfIhOL4ImRfiSjGoKxIGqOi4+u3YfthrFn7wiCEQPLq0uYmLgvhfPY0cN4/8Y9LBXaCGo6AoQ7KNpzOfopsHRVLNBrjoVquwWXwUCMwfS5CIRMZDpTOHXqOF544Vnha9NPplxtY2Z+Cz974wPMLuaRSveg5dQF5/Q83zVhNoliOBTDiSeeEPfIu48eYOzQQRmJw0HNc3lkZjOZPXIj+lEnRCBhPvYO55xsHhvF5QUszEyhIxlHMhZBo1pGMh4R8ZroByT3PCBdL6MVC8WKiPMWV9dhOT5ki54Hzkuf/bwcKNxbkEU2NzePN9/8BWy00b+3D889+yLaloubN+/i3p0JWXgzG2H3AN3lhfPzrXIFIzEXXzqxF70mTRoIUVpYKjuyGH730QoQ70Kqpw/5YlHG9U+ERmTdKZ5rq0rGCm3Vd6yjJRxK16QBEguOHd3MbvynbgcQDpqIhYOIR4IIago09ljsYVygYbuoNsj1r6JQYkGycGBsH0ZGRoVBxq8puDEf9nrtE+tx/h0x9kbdQqlUxa1bN0VdzUN9fHwcw3sG5PNWN3O4e+sGfK0S/vCbv4Hv/N0Psff4M6JQplHdu+9ekgnD5pLL8d67XcGUJ7giQ4w6k8YnTrYhelDVaZVC9gwbDTrf0nrdo9EotKCnhY1dwmgE+OqxYQzqVJm7XlbBjgOukEAcBwtuHLfuTaDYbMP2hVCzKZxs4oP8tkCt1Kb7FR2hQJQQBBynjnQ6JY1cb18fujIZ6X5LxZLAKY8fT+74obG/8NrVw6eP4+WnR/Bfn+3B/TfexE8vLMDpO4TMyCBabfq06bh28w7uP3iMNiccOq/afP41sRbZM5jGb/32f4O+niS69AgW70ygUSgLvZT7LldtYuTgAbTYSIdNBGIR0QvRlt8jDnh2F5JOZzB0KoZCPi9sIcJDvM95BhmlirDwKKLUYyEosRBuTk6gcH9J0JZSrYLxM0/h9Y9u4+KV29je3JT7kteIzzJ3p6QG85dnKMnrwj9z0tRl78FGnu89CwQbgfPnz8EIBTE5NSWpdER8JJjMMDC1vvRpgai+fNwlb5zCqqJPw81iDRdml1GmYpg3Krmycgd4BaLNUVMFmkK0AzSbKloTqu351fBF82M9/NgVbyUyOVsu4wsdpGwFg/6AFAgl6Uc2FkGrJwM1aKCwOIfjw3uh0wFTtWU/UFc0lNQgNisWXn/nBu5OPEIDKsxkGhXLwWaugLhKARJDR1ro6kwCVlNYGSGCnjYj/gLo6UjLhFEvl7FZrKJeb9KWHoODvfJQ0ga3GugQFaPppx2CBUNpizZkTzKA00ePIB7UYbhtxMhzdixYVlNocbW2gY3tEi699RYOjw7jyWNjsGoFhGNhTM6v4INbj2AbaVlCRQKs1A24dl08k4aH+jG9vI47UyuoF0pQqDq1XagtcuV9Yv2hUYvic1Fu1+ALmfAHNLFKjsaiwi7i+ErrBVoSkN2xtFXDX/3wLaxs1hCKpBEwybrwOmMJJWkyQtOR8ZSZys88+yzy5SIW1lZw4tRJgZw02suJSSE5164waXL5HPaMHpT7gLzt3cOBN1x+cwNL87PiwZSOBqDaLQR1Fc2WI9YFhIw8vra3dC6VK3JYrm/n4NODSHRkcOGdS0imOwV/FRuAZgu5fB7Ly0uiyD14eAzHjp0SNXV2u4BXX31DcOddI0XvdXnxnjI21+uI2mW8MD6IA50BRJ0a3HYTS7U25oo2ri+XMP7MS4h1dGFucRF3bt7dUSwTLvJ49TygG1Q873RlvL+laSKUKqsr78HbbaRYBNOpLkQMEwHmMmg+YfPxN3U2uWIB2RwnlTrMYEhyANKZiDywAvtZbelQZRqxSFX0Dmnx2tE1ceu8f+8hVlfWpWCFQkHJVWZHbVuWaCNu3blHnxr0xnT8u9//Jv7qlZ8iNXZGCs2Va9cxOTkN3TSlY/SrpO4yD8Pbt/Ex9/QEXiaG7Ft2wpP4/rasiizuuegkpLa7xBcUUVTwDRyIq/jaeC/2qDWxoKYtBO3laTRJqxkW1kk3isvXbqHmqGgpBuoOhW8B/HxmVnYWPFwYusWgrv6+PnR2dwudl0Z0vL6cRJkMt7qyKoQGHrhUVLP4iM+QAvQM9eOf/eqz+LWTXfj4+6/g4ofbsAcPwdcRFzcApmL+4uI74jHGQ79ULMNtqZKfEg368OS5I/ja1z+HTEcE/lIThblllDazMnEpPgfxlIH+kSFkq2UEk3H4gobY5Sgk5+xMXoxXZYwpD/L9w0+I6pq2HNJ4tB3UimU0ytvQWKtbbbRgI9CRwFopj+X3HwmtnFPJ4KGj+PG71/DzD66JqwMboF0ihwcRwiOGiDMuJ1nu/DwolPepRIyCLsI0Y6V77Tj2jo5IYbh85bLA1iz1vO9WS7lPC0T+2YOuS4tgH835TFzNlXFxYRVNZtsyLnDHp32XcEuBmEOFKacFXgfaDaj0DNoJceEoSUzfsgQTDPo0gXZaKg8vF522ioNGDD2RMApxC4usvoP9aFpVnBgaRFxxUeDhzHxk00DO0XFrMYu//vEvUC4zu7mBYCwJfzAkjJ/NXB5dIkCiOtpGRyIimzAKWagcTsQiGBzoQyG3iXIxLzdnU+xvXRw/flwehpnZGbmJS4EuWS4GfQ50h2E+RQz2ZPDCsb1iQ+Jr27DrdVFt0xuJoe9NDrNGEo+mF3Dz8hV88TPPoa8rhrXlOXSk03jv8k3cXcwiNXwM2Y0V7OuJIpUIY6Anjs5kCFazjHAigXILCBH+alqoZ4vIrW7AqrUQ9IWwtrGKQycOItIZlUWXCMNsF4FwGL5AAIFIWJLYyNxY23Dx7b//OaY364ineyXz1201YOk8xJhf7DE3WFAI+zzzhV+Cj2Iwx8GFS+9gZGyfPIxutSTiGh5O9PUhJfHe/fsIRJOCZfOG5I3Gr8nDi2yOmcmHyK4uYrS/E9nVeaQitL8wBE7iAcRRWCZMTZe/o/aAS9JYKiOFn/SBucUlsfPexfY9/MgV++UnnzmHoaFR6BpjWF1cuXIDN27cEHrerjeTLOuoaOUCqdlC0K3j5J4OHOuJotNPO5QmZssNzJdsKN1jiA+NodrmexnEW2+8i2KhKDm9/HzeIzyIeI9L/jMFh4RQGZNJEZetyvciJk1/f3ZsbKgQNKTIB3lf2g5KdhPr5QJycpjR0dUnbCQ2JgHTQNf+QVmaMr+BX3tX/cqkNcJxpG8SLiAV8fLlK2g0LOTzRSQTCTzzzLPo7u7yDsyHj/Bw4pEYr/ntOs4fGsS/+M1fwXd+8Bqi+89ia2sbF95+R6AYugTLQt/1yb6Dhz2/Pg8W/ky7ORiiSt6xECFbpt4of7Jz8cSkiuxHWi0VDc2AHtTxxRPDOGFUsFcpoo26HLgBv452vSHmlYRu5/0xXLt1B8W6DVsLoen60XRUXF8roVQtycTJ9+jMubOIxWMoVlsi1IxFY9KVcy9FeGWX4SV6lZ1rwwJCjF8LG/jNX3ka//ylA/j4b76PKzdrWAikMPb0abiKjo+v38TNO/fEc01S7Cp1OC1Funk+m1/4/DN46XPn0dUZg71dRGs9h7W5BdDGIhw2kOw0kerpQrZakgKhmN5zZMJrLnj/FEsleb2TjzldD6N3/zBSfd0eeYNEi4aFbV9R6MJ2uSZswmA8hpnlBZTvbcK2m9LQZYb349LtKfzknQ9lMc4Dn2eWNHs7ol5OdmyWON1RHyOMu3YbYTMg059Eq5bLAn/x+p4+d1bOgXw+B2ZlcLrn9d6sl//RDkIgJgI0Kgo+DR9v5fD20jKcQFiYPLxxWZHIuWR9MhngRYYLoQ/+W5tvCDHbNmyD/+9tzWX85sHBpS8jOf0uAqqLXvhxJJxC2jSxGrOw4QfMoV709GcQZSJAo466EYalqii6Cj6amMdP37+J9UKDaYVC9YwmEwgzSKXZxBZjCcUCw0WY2Q7UR1QrkgEwZPqFT18uFsRfhsgRvfvDabpI9gr0waD08I7Z16bRCd3wIahYCDg17O9P4/iBUSTcEkxKqPl9hIlBawcHql+F6zOgBpJ4650PENI0PHP6BKwmbXcVzM1NYnFzE1awE5cfrcBtNHHu4F6koiaG+lJIxEl1bcKkLYKtwq41xAPfLtWEnlrOleB3A9BMGoHZ2H9kBGpIFX0EQ9+5GmLoPBW69baCcsPG3/78Hh7Or8MX6YQZjCKoMeWvhobPYydxiqHFMjFHKpYZbUkH0AbZSvUaunp7hLmUZvhJs4m5+XkpdDwQaUzWsiHCIu4ZwrQZ5pKL1tONhpADNhfnUMutI2YoSIQZAERfo5BMDyLmqdWFiUPS8Mz8Eg4eOQ4jGMWtO3fRbNYxOT2LeqvlKajF0dMnBSWaiuH46ePYu3cEFimTPk2EZu+9dwkry0uykGMxqdUa8uDw/tOYPOc0MZoK4ul93eg1Ggj72pgp1DBdaKLniafhxrpQqDNQiA9KFVOTk9jc2BS4qVwseZCcy4LguX/yIGIxImzS7ffM12hBIjGpO0lkNVOBVWmgVigJVZiGjFvVMjoVFUl673R3ezsZzYeR0RHUAj7PnJELb9ljcDYHDGl8CCeVhNdObYMEzkusaApnzpxGR2enHJRTU9OYmnwsJoq1ahNobOO//eVncWa0D6+8dgl7zn0RF969hMnZObSalrynhmawz/nEAprXZ3cS4vfZpXnvwmiiEWnuRMgSXtpxr2WhaLRdqGHqZDrxS6f3o6s8iwGlBL9aFSv0MJlMzRZcx5Zl/JaZwo17D7FZbEIxImi5PtQaTWw5EQwOD6NveAiOX5X7isyaUDQl98/ExEPZefG18NqQmTO4Z480MbxneCgSNmYAFBefX3vhEP7k60/i1k9exa2HDrY790Lr7sDGVg437t6XwCOKMzk6VamD4P7ADCBs+nD40F789u/+Jnq7YmhvFaAUq9heWZVClExFYAZdxDMdKLYaCKdTcP0+gWeDih9+5nNQNlDISxEjVLuyUcdqPounP/OiNBROpSmZ3/NqTliiNNCkfoxT493792Bk6demosawrc4eTG+V8L0f/QwbxYo0EbwXvWvgSQqo62DBIGmITQubHIkhELiW+S+fRhOQJTk0vBdjBw6In9m9u3exubUh999SsfBpgZh97pDrd3iI66gpOu4VCri0NItayESbF4F7ULHFsBGlZ6XVgKVYKPtZIDT4yd92DBm5GhpFZAwHIZbnSCQfH55WuyEL6rhrY28giAORKLgYL/fGERrshJMMwqK5FlOnbKDmdmC+XMXr12/jyoNZlCsUqemomZaECjHFKxYMw6ozri/H8oQgMT4WulYbDk2v/BqO9STk43Pb26CSIRWNSddlhXUsLy3La+TX4edRKTkHQ5ZwMa2FU/t7cGQgDcOqIbjDfWfEITMFaERIZXjQH0QolMS1e48wNbeIL7z0AvrTUWSXaQx2B06wiIOnD8AXSuIvvv0TlAtt9HVkcPrgfikSmYEEVsrrYp7mVoH8xhZUegzliihvZSVxz9ENrK0vYt/YIA6N74Xt1oQeWvcnJPGOlOGWE8BmRcUv3r+Fd+ZL0pmKc6pLp08vV5njI9kj1DWwwGZ6usUmfPDgPrnZdnMOJOpTVRDWTHkAqbwcHd0nHSYZNuyuKe6hSyjDasRiggElVk0mt83lRTiNGqq5bWSSCdStCpLpHRaFWJhweUbnSgWr22UcPnlevJ2oUr/58TvYyuexns1BoRUFk3yk5/RhcHQYJ86fErfJXayVhIjp6Sm8++674rrLz4Hrh6F5/k1Oqw4fKYh+Cy8d2YN+XxlJrY3lahuP8yXEDhxBpH8MlhuC0/ahxk652cLC7BwWZ2ZRK1WkyaGVt8Akhpcux9982MIWrcZbaKvMvVYFPmi229hoV0X1THycMNmu//9QICzdMDUX5Md39fcikUqhZntpcZ4Ij6wiwjsWWk0H29kcJh5MSBdKhhX/jWpdZhyQaEEF7MTEBBbm52G3LbRbJuyWDp+zgG/93pfQ5Vfx+hu30HngHH7w1kVs0aiSQjN6y3Fzp/k/EfyJ5mcHSiZtlEWR15ffZ1c3wO7Ug6T4ed7ik4Wk0qB9SgwHD4zh9FgfArVVROwi0u42Yj4VCZ8q8F5LsVGHgwo6cWtyAZtloOnoAo+xkcmMjSPRP4CiC2EsKjDE2XlxZUHUyJ6YjK7AtsBz40ePyL39wQfvS7fOYil6cjprwsJXn9yHb33tDB5duoQPp2wsmQNAPInL166hIp5NXjYzDfxYIHQa7gV4rrURCQbwr//Nb+OJ8UG0swWoJIrUaFOvom1Tba8j0ZVBsdFEMJGGw4XwjrMvaF+h2qgUcigVcojFIljJV7G0uIqzZ5+CaYTQajmSm10NKhJPCjK38iVZWG+vb8LgDlQ34OgmAokESk0Lf/1338fMBgkCilCud+FB/pn3JQudKKXDYbn3ZDFtWWL/Toaf5FSrjCb1Eh5PnTolSvat7XXcun1dGoDFAj14d7gfd86OuhSfqY4uXOxl28K11WVsstLruiyeiUmrloO4HpCL3KDfKheoxGkdDWbbJ/a4Lc0VgyqFUY2qX8ZK8TZy216BgI194Qj2Ep8l3W0sBX9XCrWIIYHusiSCH/eWbPzD22/j4UYWSiiFRotV1YVjVsTuOhmLI0YuctNCuViUcBreFXyTrVpDbDNi4QhG0yH52Fq5KqpeFi7igW3TC3/hRBQi22WHotUkM0W18czpQxjrSUgCntoowbWjUFXy1L1QEDIy2O0x/Ym0zx++dgHHTp5EX6YDKzMPsTY5i96uNM6/eBRKwEHN8eOVH76N+aUcVEVDbyqOMyePIN4RQdvfhm4GoLumvP7t5TU8un1PoDku+HOFLZimH8+/cF5cZTXNEfpoNNkLnxFAsVDHqxeu4N5CHrOrJZjdQ0I7ZCdAnFK8mCRJh4wZB23XRTLTgSMnjuPBxATGT53YcVjlFOgpnnkTSSfTauL2rds4fPiwjNW8CflwPnhwX9gOcjgIJGKj0qyK9bbfsbE6P4uRvh6hGjdbZfHKScTjwlXnUk7M74IxrG2XsP/IKYHGmpUSrr5/Qew87k9Nw6CdR4kPgiY7h5Pnz2L44Kg8EIS3dg8ndrrXr1/FRx9dRTyWgqGHBDbh3zdqJUkETKhNPM8Y0qiNpO5gs25jcrsAo38YqdFjaLhB+PQQNlc38ejBBJbmFxAPRSR5j+wQdvu7Bn28b3aLLuNhSRjg9MVGaLuQx9rmOgpuS5ISqWZ363T4PSiTNO30iVHzPmKCGBkwVNtSf+QZ/XnZ2CwGvA6Tj2dk+bq75+DhSHdbPtReWpiDB/fv4/79B55JYLMKQ0ugVWM+xzq+9TtfFIrtj1+9inZ6BD999z3U4BMdgt9yxUWARpH8upyIdskIu2FJpOyym90tELt08N0iQqLCJ3Y03Bn6DBw+PI6D/Skk3AJiSg2J2gLCcBFjqVeZs9hGQ3VRdlO4N7OC7RoLq+llrTdqQDyNwfHDqGu6WLhvrOfx8M5DFKse9Ccuuy5EeXz4yBHRGly8eBFb29sCrUi2NW1PbO7ZWvjaU/vxuy8fwuL1a7g8A7y37mDbsrGdz8NHJ1SqqnUNZVqvl6tIJ+MYGerHwsykWLD9wR98EyePDsHayiHkUM/lQAvqKFXyAhVm+vqRq9VgxlOy9KaVkGiVyPxSHRSzmyiX8uhIp1BXTJSKFYTDcSkUdALo6e5Dvd3AwswcKts5WYI3SxVxl/YZighmKeTUGW3rKvjhT3+Kj+4t7Oz/PG8wXgfuIyl8866Rl00juysA0aBX4Hnky3TFqFpZaPslj3t4ZJAsAzyefIjpmcdYLlmfFogPj+91fY4KH3UQjoKmaWC+VMBUoYQKcT3mjnPB4QIJnSkBFhpO0+Mc05mSyIvVlmLRoNcSX5ztjWnika8o0OR3G8wMOxhPoNdVEA344T+ahtuRQtEMoAImg5H3PokffPgQ69kiAqkMfKEY1rN0QWRkZllM2dLxpEwDxPFKuTzCphdXStYSJwWOVBRKJQwXvd3dwg5oVmueuyInl5Yn3uIDuVt1+bDRW+ns6eMY39cPvV1GoF2F36qh7vglCIT4nmlyCaohSDwWQbxx6SoeL6whEImiuLUJU2ni6PBevPz809BDDppM1YIPy6sFfHR9Qux6qdSkBcexY4dgBjXUqS2oOyjl6Qdjiw6iWijCsS0M9qZx4sRRoU26bguRKH1/CPn5aYqO2a0avvuz97BacqFF0tIVkCfuUUsUGefJ0Mo3qsL6GBweQjAeFZhpY3sL/UN75LBdXl6RruLgwQOy6COTis6hnCC4JOSDyfGVN9fDR49E1SuparyBfSoq7Zb4XCVCQVz/4D2BttxWE3G+XjYYosHwS4IXcX7ePxPTC+ga3Id4ugObK0vw2zXx7/nw6nUUixUJbOdhT4jq+c++JHbtnirUy5Ug1s7XUCoW8NZb72JtdUOKBIu5wB6tBjTXRqBVwrm9aRxKqoiqDVRdP2Y28kCyBwPHzqPqD2N5q4Cblz6WiSGoG2hWaiKIYohViznmO2QNHqIeUwTI+W2hFvLnvUan1QAAIABJREFUkQOKQVfs2Ay/BNZkognsSXcL7ZEaFztEOxcfkp1pdPZ2yyRImwYSx1lAqYbmHoAHId/3eo3wCt8HEkBU9PX146mnnpKfmffunTt3RAPBjpF7g0arArfN167gwB4N/+M3zqBf1/HahXuoJIfxDxcuokgog81Hy5EmSjENOVh3BWY7vdInGdi7u5ddptYu1XeXDbPL+vJpvFQGBrg3ODyKUCuHoF1GZ2kSCT9dE3xiAkg9RENxUEIcE/NryDX8cChWbFqwmzU0zDCS/QPYaDQxs7aFhfk16IohzvtejoGKEXpLjR+SDnlqdga3bt+We4Lvg6dhYWNEnUZLJohvPjOCuatXcHtFx9vLLaxWG/LeMwdEYy4zm922I8Fcfd1dePr8aTy4cxMLszP4oz/6HRwfH0BzM4sOenGRnONzYdkNsQDvHx7GZqmEACcI2sLvFAjPbayN7OYa6oQXO9NwAzHJ4i7kKpiZmcfmZk7MG/d0ZOTZgWXLGcUm16L+KuiHEY5Ai0ShBoJoKT5cu30Hf/mDNz2POBZdZsbshASJ09euFofJjYoX5UokRwKuJBDI20F60cmMU47h8NGDDPWT9+zq9cuYWM5+WiAujA+5HDmJRxLP5lRPk73/n673frLsTM/DnpPuPTfH7ts5Tc55BhhkLMIuNml3uSJFaUWKKtku21Uu8weX/wGXVbIli5ZMSbR27SW5FGlSJEVuAnYBDDADDAaTY89M53w73JxPuMf1vKfvYFVldwE10zPT3fee853ve9/nfcK9zSJKtHU2AJt+PGQyKLq4J5LiFaB3P02xeIJ5NopMGWNlwuWuaPKQ0VKDQ1EGJAYUFynFw5FUGoOEn8IBeOeHYaczKIXiWKu5uPzpXdy4eR9LThcB3UR/bljC7ddLZbQIB3XJVW5hMNvPOB+JIhRKmUrnRgXxSBTJcFRgJnYKmmIjm8ogyGE7ZwaET5gjzW6FgipNRYe8cnq6U6UcCuLcmVMYyMaQjuhIhzToEky+KZ5FsWhIPH2COvUxxN6SuHFnFnceL8BltakpmBxM4+zRw4hHQ+g4LVL6qdyBZXtCiS3Wm1jf2cR6fl0WDuMYQwFmCuxGabpdSbgj7j88mEMyTmts/ixSZsheIH4cRCiQQsUL4W8/uY/L92bRDcaRyPQhSLEdoYFd11zhQ/Puk4YXjeDE6VPYqZSRyfVB4cZOrL1aFTYKmVwH9hNyciXshHzqzz+/hrNnzsoGyWry1u1bAjlxeMrr2KNCFtr0Q6KstyOVYCm/Do/WHM0qInQIVn0rcTEYYzuteoJBv/m1b4ttyur8HCrby0j1ZcUC/N7dB7JxEsWYmNiDF157Bdou9bZnw84DjxoEx7GwvV3Cz376HjodVm5B6GS0CP3Shlrbxgt7+3A4BcTQhGuEsLFTR0uPYfLcK6gF4/ibDy6hVahJpc8Cg5ndXE9USzZ0XwX+hR6gIVX3crsihQjnbixQOHvj7e7P9iGbSiMeCIm1jLDSXMBKKBgaGxFIkdRZI2RKrKxi06DNEW47BU4i+hIdBllEHbH0oJKanRyvNzd0CrDu3bsrA2epFmVzsuBYGoJeFOcPJ/GN5wdxMJnATz58jM7IUfzob3+KiuXIZkjIOGKGYUR9DUQPqpCOc5dOKyQEMtl250x+zeHPY3piOhYV4gCsOnB1E9FkFq9dPIsIXQc6ZezrzCPN7GwFEiNQazfQUjw0tDiml/LSQTiKKXM9sg93XEWy4x+vb6DMkDEtClMPoWO3hcVEm5A9e6akShbG1v27ci9InOC12dza8gkRpNyqXXzt/CR+6+wQ1u/exv18GB/nPcwXygiGTckB0YwgVGbQkEHUtjGU68MLz5+FVa/h2tVP8Lu/+1/g2IFBWDsl9NP7SuFz3BRIvVIqYP/RY9hkclvfANpi+KlIdkuQ99WzUS5sodWsYSDXD0sLo82D0KFjsoGdnTJmZ+YRtT2ZWfCQYNFLuE3ug6Egls7IAeHqAbHgWVpbx7/8/p/L/RLquZiL+jMruSe6X8DQckaG9cyAcP31y7/n89frGPl17ByPHj2ITJZZKB1MP3mIK/dmvjggfnJw0tMMXTBrVnlWi0NHD7M1C/P1phjedTRPKK2EQHQVCNCStlJHWtMxPjaIaDaBj548xgp0H88nJU/R5KCQqD3bQcRQkNEU6SAGnS6isTAq5yfhZPvxpG7jj/72Qzxd3IHnBVAIVBDRghjODIqYZq1SRJ1Ycq3jzyCicTkYTE2X9CW3s4mIaSKTSMnPbdXqaNYbUIOaMBJ4QHDCzddF7Nik57vVERdQMx4VNhYdZu+XWyiUS4iGNEQCKnLJCPaOjODk1DBGclmkhb7ZgtptQ+12ECNjwQih7qiiCu52WjBBzFnzs6RJ12PGAeMJmZhldaAENKixMFo05LJdmTm0avT797Fcbzd3mBuEsHG0rsxNaHvMIRwH68Eg7alH8eNPbuPd69PQYmmk+jMymFcd32rAdxptC0tBoKBMTLqGQ0ePiGCpabXFfO/xg0e+S2kwKGrL/fv3yfCLEBMPD/q69Pf1yYbFgeC1a5/h3Lnz0lHIJsaDlQduOIFatQyv05ZD4uql9+F22sjSK397W4axFH9JdCZDedp1PJ5fwKGTFzA2tRf1UgGzD28JFTQQjePunfsoFmqiGj516gyOnz2NruFfI24Es7OzUj1z0P7SSy9Iu0519ccffypCMlo3tLvE2V0k0MGJgRD2RR2kNd6DEIqlNsqWDn1wD26yUq1UEVA4WyAf1UU85HcPhCErAd9/ia97Y31dDk6+d1tX/EQ5DtJJvdYMDOYG0B+OIcGOslyWLoTFC43VynobZy+ck45cYxckWiKgWbDwePqJ2GVwzsMHWWiQGqNVdZw8eULmDuwaSLulK+ejh76tBjdrfx7gQgsI1xSpQAavnxnC+QkPe0Jh/OTjGbTGTuLSrTtY3NqGqhpo7JQkNCsYj8l78Z1BfZ484Sv+fHmfu2FFvc6i10lIPb+r/+DB6XXbcAN8lgxcOH0Ck30RRJU2pgr30B8ypYPQFeZJ22h6Dup6BDNrO8hXumi7hnT23Hx3HGBucxvLlQpsIwRVMRENxtA/2IcjRw7La+PhsLW1iTt37mKnXJT1fvHiRZlRTE8/lvcgcDxcfPnMKL53ZgDFx9N4uBXDRxsO5nZKIlClzouZ4BSu0n6+VW8hFg3j/JnjAhfPPX2Ct99+AccY6FMoI23oiJDt1GH0qY1ycUcOCEJM0Uy/OB74RYmLAN0YeIgUt2G1mxgaHEDTC8gBwWJQUwMoFatYXFyGXuNmzo27LgNwMo9E49BlYl9OLIRs6m0CJkq1Ov75H/yZMPck14FuB9xzDX9gLcFDli3PJIkIMiMka1HgS9LmTXnOhcZsu/L51J4x7Ns/BVXpYqe4hT/+m1/8ygFxZJ9HiSKl41zEjE1ktb3lBXA/v4myQs8RspwA3fYTu8JdB+PBEM7v34uR0SE83ljGT+7eR143nx0MnEMQi+OwmCwm3bPQrwInsv3odxUEohFsnNmHO/kt/PnV65gttmVY6HRVtMMVxLUgRjL9stGtl3bQ6NrItnwJfSRgIhGJSvAQyfTJYEs2CuK+HCzy9KSegcMJUuw4pGHHIZAXDzrHdymlTH6nXkW11RA3z0L/JI6eO4Ph8SE4VgPbS0vYmJtH48kKEkET46MDODg1iqG+BPozCYyaNUQDRHuoYrQERqMvUoDmXK0OApop+QQsgx2nJcrajkfKqQ4tYELtKlCaLty2JdfXp8Sovge+ZaFCeEGnT8q4zAC6XX/TtmwFl66t4z++dxlqelCiQl2bsxeqP3OywET1zGS0SFgGVvvPnRQO/sbWpojhtktF7BQL2DM+KZsO4Q0eDqwquCl1iMlyKGfZfpBJKCzVCofC4+PjsiD5sLKl59c3NVJeNSi0pGg3sbo4L7bkJl0vmw3xfhHVrUo2VAya5gmDpNJ2cezUaeSyabSqO7j/8AFUwxTdxaz4EQGvvfYGBsdHxbmTC5tVNsVe3KAajRpOHD+Os+cuwO0q+PCDjzD98ClC4ShaZB91bfSbXRzJBrEv4ghsSC+qWqWDrZqDDdvATN1CASo0hjZwk5Tig5uWJh3rSrsi1ZroPljw7OYli0CPmwGoJA5j79ikzI36A1FRziY4WGzUpaPL9vdh8uQBgekoSmztzi7oaLv8ZB3lYlkKCcIjvs24LkE6R48dwZHDR6Ry5+G4sryKJ0+fyJyiBxVI2hwJAAo1G11E1Ti+/twEDicr2BtL4oMbK7AmT6HgeLgx/QRbWwW0iiWBjV0yb0T0GIQZpP2iDxtajHLddf3szRz82Dcq6f1M456TrC8QdEXL0HZVZJIxHJkcwkAyhIO1aYyEgkhTdk4nZGpLXBcN1cT8VhkrRVr/BYStRreFbU/FNLNfmi24AZJAUjh68BgOHjoAy6bIUxM65rVr17C+voFAyMShQwflAP3kk08kzEcYTnYLXcfCm8eH8Q9OD6C2OIfpYhyX1m3MbhWFZKKSEKDp0IMGDhw4JJqKRq2GqfERHN6/B1anjqNHJ3D6yAS6JDUASDK/227D6Vool4sY3bsHZSbQ9bOD6IrTAZETzi8IMmzl16TrHxjModU10G5T4MZ1rMHQgvJ5Pb8tG/oGu6ZKxS8oKfBtWcgNj8DljI5jDRoJ2g7+6e//sSjlZT5G6LfFkCff+oQQLvc/se/vkQi4z+zqdXq5JqI4V3S5x6l0DMeOH0YoZEDVPPyrP/x/vjgg/vb4lNf7YvKce/7iFMSt1Cp4WqXFL6XuOmK2gaDiYmowipf2jiATDqDgqPjr2zN4XGiI22IQmmzErE4kdJwLXXER6BRxIBzEkWgfol4URS2I/xTS8P6D29hWPZS4iXoKwsEImg4Qo21ufx/UThulzQ1YjQaC4YhUZOkYI/9UFDe3YbXaODYcF6oah33kQlUbLXRsF2W3hWCAWQEaNFZt1H47rNgt1FwLVpCLIwi71sRQIotT33wHmYOTqIVUwSUTtoqNGw/x8PI1af3YanPzCNCyl1zpiI7BgTTC6Ygomidy/RhNpRHsVGHVCqIiTURCcqi6dgtOgMHv5MmSDsw7TkCO3lRdiXklE6djeXA9He2OKxCQEVGRGxqWTdMi/UXT8fFnd/AnP30sYyfOHIg+9Sy1PUUXERTZSuxSmF514uRJxPt8nv783LxsLjw0OHehsR5x7+2dbbz88svyHrke0pE4ph9PP0vqYlsqHkrhiKhY2cpyY2jRh9/rwoxFpUPi65DkuEYDiXgccGik52OhfLA56F5aXEJcD8ohz8OZsBL9Z7hxzk0/QbVQlHVIHJ4L/80330SG2gzqRBTIxkB6q+QVdzoYHujHm3/nawiEQ9jZ2sbld9/H9kYBXSMGKGShcQYxgAldQYCD0DgH7k1slCqoqFHcXS1jtWqhrSd8vzFRotLzyPfVbxOuIODFtDrPZ7xxCmGjJoPo4XSf/B9RDJk1NBzmq0fRcSzJKc4ODmBsYlw6oEg0hq6roFSsYX5uCfNzZB/pvvBMJYOM18+WnIS9+8awd98e6BpFbQo289t48OAxyuXSMzNBzo98Fbkm5os1wrOKin/y8kGcCJbRl0jjl/eXEd1/Ck0jhtVaE+ubW9hcW0CzXkepwUObh7tBHan8LBY49FzitfdJC/5QkwUM8417oUq9eYx0klJk+kIs+v3w61i1ngi38OWxNMbNOhpaFa4SgtmJoKOYWCwWsViro6bocDwa+AQx7bRlHuYqvG4jEmk6MDLKp0QO50KhiIePHvrqX9vBwEAOp06fFmYdHUw5E6IP0mZ+XUgpL47n8JsncmgXVnGjrOPKpoO1Uk2eHXbNfJ10dT5/7jQWFxbx6OEMMtksXn3tAjTDwuFDYzgyOQJnq4iMpiEbJbW7JSFiHHSnufF7DiLZlNBy6XosrDdCi7QSWVuTmVSiPwvF0eT6cPOXWdWuXozMT76gnY1N5FdWpWtl4dHoBoVtyGsrGTpEoVUF/+qP/xqrK2totWxEIylx8WUWiC4Owwyv8kO6evBfs0HHVz+7uucb1nOC5fMcCCg4feYE4gn+XsU/+4Pvf3FA/PWBSa/HfxaPcLYy8pRQDKdisbaFot1Au1pDfzCMw/smsX8yhwwcqdivL+Tx4/tLqFKtS4UxcViKBQVBJkFRFQZTSnNwJBFFxjEEV5xptPG/Lc6gw4c1FsF6pQJF5TIwxPaaoUFjfVmodgdWrYZ2vYZkKiPce9JY7VYH1XJZTtGDfRE5XFodGwZFIZYrVtk1j5zghly4IFlTXUc2lHzbRTgeRyAUFGdE4rF7Bkdx7re+g0AujbLbFjhq9foDOSDYqfTygHlKMzZSbjIFhnDRdBlWYiFu6MhFopgaGsCe8REM9KUx2JdBOhlFlylWHpXNHNYB7WpdMrEdCl1onayRfdBFJJaUg4JiqC7jGE0X2f5hhCJZqEYCN29P49/++z9ERcmIZYX/7PL1+Fxn21MFwuCC0um6awZFbMSWmm0poZmhoWHf9EwOINLfPGxu5gXf5f2nUrRWKIsBHCmz/Jzvl7YOnEMcOnxYDoHeQFDgF8YkVkmxTYrWgRswF5/iWjKvYfXH780Dgr8uTj/FzJOnGJ+alDCik2dOI55KyrVemJ2TVpmbAavlL7/9NoYmJiWpjxs1K2yKvggxbW+sIxIy8frXvyKhLZ1mGzsr6/jg3ffRoI1Dp4LxTAjnJgeQtBqIeC7aroNqvYJKy4Id7cdiDbg9u4qC+kUAPB8BSYjjMJxRpsSW2crLAaFK9R3SOjJrGM70I8Hqu20L3uuEDXmQ+WDnhgcxdXC/dHT1dkOIA3RqffJkDnVCi9QPKD5tk0gobfA7VgMnThzF+MSwbxypmaiUG7h58w7KpZq8/1+dA4h9BWEppyFZCcww/975CRzRC9gzPI4f33iK0NRxuLEsKmAeMgehFXhdR4SWikf9AzOJN/DZ1RtSpVMBzV2L8JUPd9GEU5P5ju855Vu4ixiL95ahYDrZY353IXC1beNkrIPvHpnA3ngHLb0OByZCVgSOEpYDYqFaQ7mrwPUMdB0V9xo1EcSdOH0OQxN70PX8vPGQYQq0duvmTWxtbT9LJzxx4gQGh4Zw6cMPRZ8zOTEhQ+wrVz6SLvjliQH8xvEcrNIarm57uJy35YBgl0TUgBsqEZSXX35BiosPP7wie8rFF89g7/4h7NszgEPjw6ivbCClAIMM0XIseTYrjYYUXjwgzGRchHIsyohWBF3IAcGOnYamCTq9Nhy5Js+ExOw4OGtgzei62FrfwM56XtYZdVYdJYxUNiMMRN92X5Gi8U9//gmuXPkUOsXMRlgG39xpo7v5EH5+ie92IFb7iq/f8Z0BWnLf/IAwipsDCIV07D/I2c4Eul0b//O/+XdfHBDvnz7ssRLrVU6EmQjruG1b6F9NzYajWTB1YN/QILLpiAycw8T6bQXTO218tLCJtY6DjgHxaOLDQ+l4qMsL1UW862IgCOyPJ6BbkKjLh/Um/q/NRaiZBIoqsLpdQFA34XV8M6542MRoXwbdVhOgL7+qIBZLSRvFwVlxpyCsouHBIWQMQjie2ADzoGjSahwaagz2YSfADFgyl2xLcoC3wiZMPQCDR3LbQUINYnJ4FMd+5zvokBygKtiYXcTD9z9Bog25waQy+lWlH64jbTfZF6qCfCGPncImJgb6oTOO0uIgn5oO+jWFMDU+jJPHj+Lg3nGYuivsnohO5TQ3GQVaQIVnkFvtiqBG8P54XP5cidEh1EQsOYL5hQL+9e//EIsrm1BjKaGziq+S40dd6vRdIRebSFXAwIGjh0X70JdjuIyJ2dk58bIh3kn4iQdMy7XlgeOGQ0EW4SMRxQVD4qRKe2BW/qKopyq4WhHLaG5oPDDYJQh7Img86zh6hwrXFW3SaajHjZ34KiMzl5aW5CFamJsTKw3eTy5UdjqkKdarNYEQCEVxQ+DXXHz1Nei7dD1GftJBlkZ19UoZ/dkU3v7W16UD4drzGh0sPp3B54zVLObxxvnjiHltxOjIyxCrtotCkQZxBpqBBEpagoM5rHI9PAPb/WqLhwQN4PnQst+jfz+h0zTZePEAUkwX45SBnaWqy8C6oneRGxzA1IH9MpQulMuwXFqJOyLyundvGo16B8lEWgoBkkToVUbIih3E5NQoTp46Locwh/Db22U8np7F0uKKJOnxTfqYta8J6AnaXBZEpApYNr5ztB9vjBgYyw3hJzdmoI8fgZkbQ4FOOLqOmEkCiYNiveZ3syzl1ABu3rgrec0e/E6yF+PZ22DYQfi2HL6zKv+N2Fvovu8PhZjCpOHQXgEmlB383aNTeG4qCi/mossOwqKgS8P02ioebW2jDgNdJYh208bdRhXnzl9ANjcINRCRwywcTaBaquLWzVtYXlmWORH9lvbu2SusO8KXnEdwP3jt9deF8//B+++hVanj4mgW3z2SgVVax5W8jct5B4WWLYUPKbKk11LkeO7caYHD3/35B/K9ozEd3/nuOzhyaBQHxoZQnF2A2e5gOJOGpnqwPEeEurFsGg2SduJRsdogS0tnBhUdd6Fgi2mKpoFoNi1MRTkQqClqUa3vuwNzTZGRlV9ZE1Ym1xqHkrYeE9o3n2Xa7fcOiP/00S1cuvQxuuJ8yEOAJSIhOr9wFZ0OiSrU9dgOYtGUFJES+bzLYOLBzw6M64uRryOjg7jw3FnYThv/y692EPPffNkj5MC2lQ9e7+JzaMRBZCxJv5iIiEdMEeUxHMWD1tWEv1xCCHc2dvD5zCKKHIzqDB/REIGOsOUh6ngYDgcxEjKQdFwWWWhlB3BlZwvvtkpwYqaIYlY3thA1wnCoArUtMdXrj8cAeioxzDwcEp0EqxQOmGmuxiqNknKjxei+FGyXxlYtgZjoWml12kgnEwgHDTjtJmhrzkHuBlrw2g4CZA9YXYwMDAtUM/L1txFKxPHw/n3M33+MUNtF1FF9wzziebtVkWxoDPy2NKwXCig1K0in40iZAXi1urAuRHHLuFZdQaWwCafTQjRkIhWPSzb20GAfhgaySNDMLRJCIhnH1lZeNoljRw8LeyUcoSVgG9SqW04Qf/Dv/wz3Hy6IQpqzCTIQ6LPksxh8i3WLtDdDx9D4qFTnrD4YlE7aJqt6zg24gMhtZ7trK34lyPkANQpU+VKM5tBN1un5AvlpX1wn3OiphJaZCHFSKjVZa+qaLMCdnW3JSN4p7AjEkIgEYXc6cjiQacPDlUZ33GBIHlhbXcXy4pKQCoaHhnGUQ3RVwezMjHQipHmSznny3HkMjk/6wSjFomgxaIIWMkiUGMJLX35DuiT64Jg0dyR88egWnEoJo7EwvHoRepedIYeIAUmiq3RsWOEM8q6Jy3eeYEMiO/0PVszE/f2MAWLKiuSRk503MjAkhYlVWBPRH58VdsrsMtj5xMYGsPfAfiQzaWHJbZUKWFpZwcrCvMQ7ckjJyFFiwKzcBbIAD3gFe/dO4My5kwgEdGGWlYplzM0tyQFRoVFcICwbL+HgL6y4WclT2e8KxNSu1fHWeAjfPZ7D1NAYfnF/CZ30GLrxPriRhFA7FbclxAmXXUCXHR7dixXcvfsQDx7chxnyjTp7Ds0ilqUa2qMi1z9I/S6CkJMtHauvUaFiX5cNj5vUmFHEbxydwuvHBqDEqc6LIqVksLZSxMPVFTzMb4ktv93V0Wk4mFVcPPfc8/RfF9fbgBmRgu/hXYYn+ZoQFjf79+3D6dOnherMfO21tTUMDgzgjTffxGZ+E5c+/KXMQy8MpfEbx/rQKqzgSt7BR2sdVB3ghRdflOeFHTVtOY4ePST39Gc/+6Xsg12via989RW88aULODQ2DGuzgOb6OsYH+kVM13EtVOn1lU0LDVqLhuCoCmOPpGAghMqDYnN7C25Ql07Dbe9qFBQ8oxbzGaNUgI7SPCDqJfZ4rBc8OEYcYXY4AV32HyE6KsDVx6v46U9/jk6bbsbsBoJCl2Vty26P66Kn/OcaDpnxZ0FoPDSSMjv00KQfmNin1DE42Ie3334DheIWfu+Hf/RFB1H+7Vf5MwW744vk6hNmRIBMHCoKVaHoMS9CXHG0LjzVg2f7baFtBLFjdXDp5jSWqh465OsHdbHkSNsa+nQDAzEDfYqHSMdGuathu78ffzX3FDfUNoxMErWuJ9GLEaoYOh5MxUVfMgHdtSU/IhUOoUG73FBUsgpW8uso1irS1pK6GbYdJJJpMYUrVutQOZgmQ4MD7HhMug/P9gPYDRoKalXUt1owXWDvxAhyo8PIl4vIXnwTS6vreDr92GelKFSYd9FmtjYXPl0TGUBEf3vbxup6UQJvcmM5GIYCp15DpAvJhVC9LiKhIDKJKBqVEko7WxgcHYOnhTC7uIhKqwmVHHjmVZgmBhIxYXZFQgbOnD6OVDKG0eFB9KUSULQA/o9/8wN8fusBEqmcuEDS0ZMPMKtPHxqkF40NPZMWCusEoZtqWaiU/PtYgPGE9H73ZIPnxs5f13e25f3QWoIPOzdkUgaZSDe/MC9BIj2Mm53lwsK8WAX7FYglmxgZcE3HAtlw3MxZxbBSIe4ZZV606Qfv9CAJwUEZrsPwJjFU9PDkwSOsLCzi2KkTGGeur9eVh5eHypVPrqDcaCEYiwlsxYOKrbKIplwbJ44dxLELZ2GESQowEfI0uFwfjTy6hSJ2ZmYQ0cn/ZgQkmTpRsZpsewo2OxrurFXwdL2EKk+A3gGxOxSW6Fn6O4XCAgXk0lm8/sorQj64d/Pys7AWFi68L+x2RqYmpPKjdcmjmSdY2djAdmEHDgkGHRvBYERgI8tirC3hJW5IjlRxzz9/XjI0mItMUsLCwhJu3bwnHQerfLK6+LN6Zok9eEkOadVCk/OoVkcOiN88M4LhTA7vP1yRA8IKp4BERnDyAGxfVEYBpcOmRtkgAAAgAElEQVQm3cby0hpu374vuhhN78o19m0/fHM4GUoHmOTH3AP12aYjORziQ+XbohO+IUzNYiLbXcPvXDiGt04OoxNsCsSU0fswP72K6bU1zBRLaBsmGm0PtUoLpUwSx48fF+uORDaHar2Jp3MLmJ2eEY8uVt3U57z00ktSHDJelR0P2TwnT5zEc89dkAPj0aP7iAZCOJWN4teP9cEurePyho1fLtXRVoN456vvSPdK0gWf6f379wgD7ebNe+IgrGoWhkdT+N3//p/g4NgQAvU2CnPzgmoEAhos10at1RKrDe53WiSEWqclanp2BHGSNhwP5WpFDggzGUO34xcQ/ODr5UErnZhFZlNXZqolssw8H4UhxMT9DgZnNF0/T0MBnmw28Sc/+hO4roJyyZ8hcW0kInRBpgtvR55psfFmwRSkUM4/8HvZ89L5uZy1dcVeKBoz8fxz5+F6Fn7v//6VA6LyOxc837HRX3Sy6RAr7tKP30LA1aG7AagiWtLhUA2q0ueGlEADXV1By+1gZr2Ku8sNrLYq0mpFoWMIIQxGogiqHYRbTUQsFzXdxEp/P75/9zqW0ya0RAzFVhub6ztg1kRcD8nwm2MyGuT10/+nWoHdamIoNyQsn+m5GTSpB4hSAWvAaHegaIYY2IEiIAn7UZClvsCxEAnqckBoBOzJcXe3kYtHcXB8H6b27sNnjx/iwcoi7OwRbBVKQo0V+QKVsISURHzi+F72HBh1uzIkq9U6GBofk+HjZn4VmmVhNJ1BlJ2K1ZbOpT+TFLk9KXfhZA5r5ZbQL4uWjc1aAzYpiu0OhiIx6IaKVoMKTSAWCYjo7JWzz2GJldb0EwQiEYRiMUTCMYld9TnQnm++FzCl1df6MhgdH5MFxcHv9JMn2H/ogPi+kM7qD8Yc4dDzARueHJcHn9U6N17GbLJCO3XkGOZm5zAyOiqHCqEWViaEjQhXMZWKsYh00RS+NUE9naK/pgy9OR+gqCu/uoT+vqykV9FWnVUb5xTEakVkZdlImGERB/HeLKws4ejJEz5jZ2UFszOzyGTSeO/DS1CCfgYvmRv+AI7zAAUvvXAee08ckc6VAqOooiMCF32BBmavXQcIY7mscjvCJa+2Tbk+a4US5naamCtyQB1Di/mru9kSfIB6M7lMPMlyGX3JDF558UUM5waF4XTn3qfCu2cyGOG6oZEROdjkGpRKPke/1US5VpV/0yqVxUOK4j/uE7RSoWK8i7YMpV966SLi8YjMIPgs7uxU8NFHl1Et8/A2kIinfbyZ2iMWA4YvlvIFg+wgm+iQYeV6+OqeGL53YRxJM4KPptex2o3AjmXgRpKiywn5rgzSTRCiWFxYlu7B7nRhce5HeJZUScZa7g5WCSERhuKvvEycFfi6FvKJffV6j/7c490PqFv4r145jTeODSKcM6EFE1ibXsfju7PYbndkSN3UTNRarhwQoaOHMTY+DmhBbBUr2Nwu4OHjp7Ca/nrha75w4QIOHNgv6/Xdd9+TbjWZTMmsikjAX/7lX6JQ2EYmFsexRABfngxDbRZxowhcWm1JB/Ht7/waCiV2oo9kLeyZHBeVOge6lz++DM1wYLsV/I//w3+D80cPgs3P5pMnGEwlEQzoaDsd1NptZBlmZhpwDU0IF+zsCTUSglfsrjixckitmAHA9q1L+CZ4TXu5OWQx8hrycOAhwcOBhwRJ87RZZwfBvafXQeTbBn70o/+A9fVteK6KaDQhbKhOwzfFZPFHXyYiBtzDSPbu7nbH4snE7piHk+XrX7oehZZBvPTyRekm/t2f/sWvuLl+70WPL7THgeZmwAePgjKCyz7DqeuLm/ygLmmHe26bfMPccCiHKzRcLO/kJaIy4AK5YBRRI4q6oqLqVpGq2QiqCVxNR/C/ztyCHu8TVlKLlrgbm+KnJHxo05RNoy+SEDYAHU4ZopMIdLBZKuHp8hIcZm4S5qBFAYUgOmNBA3Asf3jOStIk+0prQbFL0Ds1DMfSODS+H3tyJRhGHKrZJ+H1P3jvY8zVW0ikBiW0h5Ui1cwUvNCvybUUWKaOhqmg6Laxur4uwT6kLrKaIs+fw9WBdJ9sHPRxQaeOXJyukLTmUGEhiPl8AZamiVEXN0BWMBT0MdxmaHQM1U4dq2tLSAcCGIsloDB/wG3L9Wc1nmCE4a5ld0/cxAEyIRdu/qFwBF46gzS9nXQd/UODWF5bRzQRE25ZL5FMKphWS1hJExOTUgXzZnPzZ3VG6Ga4LycHDw8COkHSh4g/s92pCUQlXcguRi1aD8dnKrF6WVxYwMTkhDy0XFeXLn0o2omeqI6Vqx5QhKJKiIYLtrfJJWNx1MoVoVxzwVEMxXX38OE9rKwtSeBO2wHsroKW7aA/ncOrL7yIsYNjsN0aTK+FYKuO/YM5ODsreHTzM2g2KYAK2raOumvgScPAQqmMpzslVFseFDdIpwGYqp9HzmtBCI6/53sklMdZDPHudDoj15p/12wST/arMm6OnNUwTpV8fP5ePKo6HTnQZHbG7y3qdsIvms9FZ6BVyMOF589jaGBEqkJdC4I20Xfu3hCigP/hWyWwMiQF12q3pVgi3MqUNuLJtMFxPF1YTO/sCeMfvTAOo+vh9pMyPl2u4SFjZbMTyJkZ6KaGQruOdqMtFuLyeoVDb8lrJCzJn/WMFin2Jn5YEtcj10mtXpP3zz/r7x+QGRbhJqFKM+Cr0cCRSBv/7WtTOJ7RJHs9nsvBsGtY2i6iVLfweK2A1YqNQlvFVqWFvnPPYyA3JD5Ui4vrmHm6IDYYtk2tQAAHDu7B0WMHoBtM0ruHz2/ck4jeo0eO4/y552WI//Ofv4eS3UF/CHguF8ShZACa62Kz3MFHs2uoGia++d1fR6nexO17VKzbGBzI4uDB/QITXr36Cba3NqUz/u/+69/Gq2cOIEjX1YV5pKK+/X6L19rQRMTI7piUcHHRDQYEkvZFan7mCk1PaWuiurq4vbKYYuFAHqzYGDUsKUDov1Tc3JKOmkQIywjCZJYGXQk4UyA11dCx3dLwJz/6K8zP5gGPGibmljREC0RyAMkjPCSeJSCGgvK8++QCP59DEhIpKpXOjzMtDS+/8iKCpo5/+YP/8MUBUfh7z3tsdWQAK995NxiIJ+Du7/2Qdt9rn9+wx6IgpEFYig9IMBAD1AjK9Zq007rjIcLQm66GokeL7SaCzS68cBp/XS/jz/ILCPflRDVMT/RGuSqe8dQv0NAsHorKxq8z3L7eFM+kZFLB+vY28hz6cSDIFC8FSIXCCPI1UPtAVagI9CAKzqjJzOYmIl4bB0cnoDC7OgpEYhkUal18/nQVny2soZvMIEX67K6Slt9DDgjieh36QAWwYzUwx4B1TcXo4LD46lCwY7ctZJMpod9S3Q1aPDhtDGWiSMXDwqaZWd1G2eoims6KZsMPCF+TB3B4aEQO1bX8isAxU7l+DMcSsJsNuLR5kK7Ox8Tp8d6Dd1gd9GiIhHpY7dvxhAx3a1RkcmbicoCoIZvq8ys/igJtR5L0ioUCcrkBGdhxA8rnN6Uqped+fzKDbapSdU2qETKUxGZfcZDfzEu0JYeDxDOHhofh2IowWFZXVnD4yGGBF3io0IL46qefijUCDzNytHmgxeJhmbOw4vY326ZcF6fdgU3XT2mNg2IlQK+dVIriuZvSKdY7LjoSUKMhEUvhzddfR244Da9bRVhpYzAaxHh/CvN3b2Bp+oGQAqCYqHU0rBWauL5WwWqpjIYWQJs+Yl0DaldF3OwKq4VQSQ8iYyE0MDiA48eOy+v3bT4YmkNYzh/UUtVMt1XfUK8um6xko1C8Jt5A1Jb485fes9SzQeDPm5wawKHDB2FbpCfSsC+EO7fv4v6D27u2GmQS2VLR896TYcdsBbFpp62E4gvcmInSsqja7uLbR9L4B+eHJCzr/lwdV5fr+GB7C101jqQSgWIoaCgOTJ2klK5c/57XEo8iisf44QvT/Kxu/7VzM/HjYBlnySeEIshTJ0/K0JwHJAuMXnTqwWALv3Uuh4lAA66ZgKMbyMUDMvvYLLcwt1nHveVt5BtAue1h8uU3BDadeTqHp0/nhRLMLtkIqEgmE7h48TxCYSYTlnDlk8vY2NyRmOA33/wy9u09iMuXr+LunXsyC53IhPDGngzijW1konFsFBt49+ECamYEX/vWd7FdruD23Qeo19uyvk6fOi6D6jt3b2N1eUkYk//4H/4avnT+MLRaC6jR28uDGTVRblTlgOB9pbMx3zs3YTLxeEAQGmXX3WPt0f+KYUQciFuen2XNjZ+dgVKnILGL7fU86qWyUOk5qHaoxKdzMzvFXTNI3vOdloG/+PMfY3F+C12Xa8KDZVP8xtwQxZ/xcbgvwVuuP+BmgBYjWzkU7xEbOr5xJmcIJEe8887bUBQX/+L7vxo5+u2z/gGxmwnUOxT4IJJSxQ/+EC4eLgqVjAsaD7Z8KIFBMGTGGKqJeqnle8rzDXYZoEUjLgWlXUaPqwWwYUbxwyePccdqo290SOCc4ta2bOocWkZDYRnMiDUGN2iLVEULruWgo9dRb7Zg8arSrpg+JaYpjCDOCnQ+LPUqg7sQJl5Kpk5Uw0un9mPvcAYhIygL4rO1Ntq2h7ViFZWugW4kDiORgmo1BZclmZJy9y8ILYzPgXi0kx+VGx4S2uLy+qrACf2ZPqQTCXRqDTETJGgQVbvoS5gImRoeLy5ju+kgnMkhMzDsWwLkNyVPub8/J9XH/NwsErEI+hIx5JJxxANM1CLDyYd/yHxgJdITRQm1UCpSyELgIiXH/sH6hjBoJvbtx2ZhR9wli+UyhgfHpMJjhUGaK+8ToZ5bt27hyJEjaLXa8n38TcLGzINpHDh4UB5KVkOLi0tS1euGh8+vf47XXntN/j1Fa+yC9u07It+fHQTtObhmvvKVr/gdycqKQFH5/Ab27d0n7W0mQ/aT7wvjJ905iLJq9zzUK4ydbEqHw0yAne0dbKwto9Nu4OH0U3QVAw2LFGPaZ2fwta9+ReIh7VoeKdPF3uE09o4PYnN1ER//4hfo1DtoOyY2yg7uPlnFfN1Cg543KjU6ZBAFpZXXHN8Rk4dCzylzYmJCcO1UKu3TOXVNlKi8D5t5QhRUNLMjNeQQZeXMD7F72P09N0u+R/7a++hRh1l9XnzxlJATTDMiNFLOAm7cuCkwDzUJ3DzIHmP9RgiHEAYH/3w+ya5TAow3ddClDsUjxNTFb54dxrcOJxDwPNydreLaWhOX2SUgiiQrJN1DW+uia9Mem3nbrrxGSc1rt2VTEXsdk0loATn8+B656VEDxAODnlFkHH7jG99AX3/6WSFDdhvJCvyaY1Hg9VwbQ14JiGbgaDpiuthGouHqWCh2cHV6HWsNzq+zGDp9UdT79+7dlyxnmXGZpmzgDFUaGvbDpG7evI6PPvoYbcfC3n37cPH5FwW6+6u/+lvpvjxTxwvH9uBsWkOssSUWNJU28Dd3ZlDQAvj2r/+mdBDXbtwWRTO//9tvvSHakJWVJdy/d1cKlN/6+9/Cl84dgleuSYZNo1yEGQmiQbEc7TQUoD+Xk7UqZorDQ1CC/rCeeykrda4FyW5o8137FPQmXRWeHRA+u2hzdQ3djuPfWzJJ/38OiIYSx4//5pd4cG+BfB50aP2hOjCDvH++g2sv0Y4wE+G/nqeWwLOW7ccG60GxkvFYKJg6vv6Nd1Cvl/Gv/+hXIKbNr53w/I2H3vt+J+G3C7psLtLc7hpg+dWqilqlsRs8H8ZAbkAWTr3WRDFfZEABwiqdSFU5sdoeh4Eego6KYiSMTz0Xf/rgMUqejsxwShxZOcUnO4TmYRz+EbLys5E80RzIwKbdxk5zSwbRPLwSqTQ0nTbjGiKaDZUBIa4FNKpQ7TYCCjCZCOPw2BCO7R0TPYRlhHDtwRN8Ns/NQUXXDMILhcWPhUQgpqFJGhPzs6lOloFmF+UGZyR52aS5GCiIWd3MSxVAfJyOsTzMylsFOfDoOxPmoxj0EE2G8XR1DW0jIgdEs+OIpQKvpXwvJjitrQqN+MjUHsnPjoeZxc2MAg6efXjJz0f2A1qEfrkrtmFXweB2bkYctm06pElOIUL31K6LBjd+itiaTMCzpTomxOU7djI6sim005HREWmVn1Hv5Jj0IRAuMnYXjHyMRAISsESzvp5gSrBnMy4sqGwmK+0tNwkOzHgADA4OCVTCKpiqVx4ka+vLyGbTUmmJd9RuehmNGImaEu7iawvRxwkKFmefQu06WF5dx9zSmgTOszvKDQ/jlVdfRNZUELR2sGcggmxKQ182Lt3w6sISNjbKuHZ7EZ89WMXiZh2bNHUjLKkFodDxkhUViQ0t6hT4nz9/YOFz8uRJ6WwIt3Az5DXkQbe8vIJWk/Rq/plvEseDlfeKm4avM/Gh255gic+SWK8L08eQTo2uuOOT/RJUxWGx52m4/vlNLC2tiJdQq+XjygIB76aCsbrkeqPxH6GgQCQk86eu1Ua97SJiBPAbpwfw1b10CQbuztZwI9/GpUIBLmJIIIwO5y2RIHTVEAiR65GvjfeL95yzNoEidruh3kZHqJn3hBsaDyV+/p3vfBuhsD+k5sYknQYV16Q1d6o4bW4hVJpHIDUgHQSjUOE04AbjWK2reO/WAvKdAFIje1HwQpJN4HBmtMvk4+s4e/YkeFhz3MG1denDj7G2tg7bs/ClN76EsbEJbKxv49pn12HbDPKy8Jtfew3D1iaSzQIiuoHlrRo+mNvEYtPG21//O/B0A59euyF6FMtq4c03XkcqkcD6+ipu3rgu9/F7v/5NvHRqL7rFCg4wmKlUgGoQMnZQc0jECMksj880nwN28b3cbd4zHhp8zkhB7yoBOSDIbOMBLLARBbxNW5xYCbPzcGd3SCSDB4Sv+CZSQu0Aq30FDTWO//jnP8HjR8vSQbRaNUDl4vE7Gp+BR6jSF8uxG6RNDoWsvF8yW2Z3zidNNDQdTO0dx8mTx0S9/8/+7R9+ATHVvn3e4ybDA4KbhgxmvS4sYlm9A0JcFH3oiQ/F4sKKPBgTE+OCRbNy2tzegWt7SGmm0AyFGdXlAeFC6ypIuiHMxMP4/tYyLq8VEFDCMOPMq9YRNng40JSLPYc/we/hv70Hip9vl/NoNjsIGiFk0lkJeZEMgM42FFpNdxqIKS6CbhtH9k7h2GQGqSBbOw6FgatLW7gys4xoYFz8pajb0EwDQTqNOjzZPYnt5I0jPsgNlpYJ69tFBKBjvH9AFOJL+TVUWEGoEIiF+RR0TKSbQLvRRNRxkBSH7Q6i6Sg26g10zCgqnS7yWwV5b8T2e3MAQ1ewd3QQI/EUYjybKZAjKC4RlD5u7V8P3/+GG5UkJei6LD5uTn19WQmn2bQdCVBRgyaW1tckb6DE6tNRBC/lZscqmDREYunVWk3oqKwo2KmMjo4IRbe6UxAYiVUv1dcUI7FjmZl9hP0H9gsUI+rd3Q2P/PieXoIVCnOD+XcCxRAqc93dIXhH0gJHxgYRDBoCz0hlutulMuMjRDv43UqnB6EtzcxIAFCl3sCjJ3Mo1ZoIx+IS+v7ql15CzKkjZhWwd5APrIpMfwpaJCK5xqurVfze//lXuHR7GfVuGI6pYWpgBKX8pmxyVNU7DK4iU2/XZ5++UefPn5frJWuP4VKVirxe3jfpqBVmc3PDf4bMPsuL6GH57Eh5neRzqq/FLkKXA5CMp+effx7BEJkk7BSA/Po2Ll/+VKwY+LC22s1n9OBn3QfXtGhZySQkxOQfPKDPEQ+IQBDfOpLGW+MaokYADxYauLVp472NdehmH0KWjnqnBjUaQkDjvfchvd4hzYdX8O7dgpHQFhcfN5eeMSDvF4kbvDZffecdxBJM14vKn7ETZFFBKK6/VsJRdRXJ5ioQycCiCt2qQncq6JpprLUD+NnNBay0Aqi6QWw2VZRKBR6lCEcCgokfOXoIp04fFSonw6LItJp+NCNZCoNjWbz95bdkH6Dl++zTeRhGELmRPnzz1bMYsjYRLKwgZgQxu1bA9W0Ld/MFfOkrX4WnB3Htxi3pIBr1Ct5883UpUNnZ3rtzW2I4/96vfRWvnzuIVn4bh0aG4XVacBRXdBBlUtejUaTSaYFjWb2zg+hBcj1hKLtFFuEdstAI+3oumvS54uyIAskWD4gGKjsFUX83a3U5IGxSZeWA0EV0KZ0AumiqCfzsJx/i6id35YDgDIKDZtri877wPpCe7etVyIZQBfHg8ylzL/4ZbUM452S3YWpC841EaW2v/+cQU+s7z4nVBj84U2BFK5WOQYy/Jxyi74r/EG9vVbC6silUyOHhYZRLZaytr4EO4jSDS9FJs2kLX7fhOeioHuKujmQniM9MBf90cRrrWgxpaXMbckP6UxnBVem2SmiH3YcEj6u+uIPDOLa2he28zDyy6X6kExk5MXkBVGsLAc9FuNuG6TRxfGocZ44cgGpvIEBbC8/EzcUifvxkDWtGDBNKEi29C5fWM6qHkOIhaDloa0Ff0s4T2AwgX9gWJSRtdqlIjTFixe5KwMtapYBqp+UHwiiKQGPD2ZwoIIONJobjEbhODbFsDBUABRt4uroBTQ/JJsz3tbK8LJXk1MQocokwQi0L0a6HaDgAV/fQougIfJFyMsjQr6d693npulRVhKy4afUP5HBvZU2EceN79uLB0ycYHh0TD6ZUPINoNCLMIC6c3nCai5nVPTfAM2fOCH48tWcPBpIZVGtVgTc4r6DAixtaKh2VBcYqRRb+LjU2meCMg2lmPjT04OED8cfhQcgDiN0koQJCWTyY5hdmMDc7g7fefks6F2L3XIdrS8u4+fl1vPXWW/JQ0aiQm9DnV64g6HURTSSxXarhytXPYYTCyI4M45XXLyLZqaE+fwfnjw3j6LFh5Et5pEcnYahBPJzewP/0e3+CmzNV9E0cw8U3XsBU3wAe37iNW3duouK2fS677W/0hCh4QLB7IHxUqfDBUlGrVWUT6MFHuhZ6VjH3KLz+oWg+o4HymvjRrZzH+I6avcrya1/7mmhGMtkQSpUiioUK7t19iIcPaHESl4e+ywJrt2jj/EGUr0YA7WZLGDIGB8nshCUgidCQgpBm4JuHknh92EMsGMTdmSoe1wz8hOvNzMBoQvIVEAlA9XoEFV98J4l1nEfKo++Hz/i+UIxKNeTPhN2la88S3GiUt//QkEAy7C64J8j36HaxTwUOYQmp5hq6ZurZARHXmXIYx3xNxS/urWKm6KHkBLBSoOLek00rYCrYt38SJ04ckcMyHktiYX4Flz++hmKhCtv2cPHVszh+/KhkzL/37vtioU2TzIuvnMeBXAQn44BZXkNlcxt6JIOfPcnj+moeb37l6xLwc+PmHdRqbTQbVdkkD+zbJ0mNXJs3rl/Hb//9b+Odl06iurKOiUwaqUgITbuFDh2sycwMh8Wao1wqSTHFfZF7lESHhsPyXErWBosuIgBUN9NJgUNiTdntICyZzdWKZTH6q1eqgpy06Syx20EQjiKLiXoIx+zDL9+7go8v3YTrUNRnChzp013p3OobdBK65v1q2cwuj8g+QaiUrs1itdNxBbo8cGAPDh/Zj1AoIHDV//7DX/FiWnv7lKwFVu/k77aqNYo6haPOvOWqq6IbCCCZYnylizmKmtqOYMPkW29tbAhzRxxBOUTl4WQ7/jCG3jKS06kj3zeIv1hcw6cbW/DCUVl0XLypZErgEx4IrFAdpiHREkMPwTGIdVrQ3AZCehfvXBzDo4U8ppd3oBtRGUg7rTrsNpDq1DGhdzExkMbU4QNwGB5vJFFotfFkfRsPVvOY2SoAoSiiSdpu+QNo4axwMdONFYZ0EfTz3qqXsbixJl0Eh62JWAymERQbg1DARGC3KmyRvdLyIwXR7CClm5iMRJGiJTiTQeNhrDVamCvWATWKZKofjW4ba5urCHRd7OvPYTLXx3ieZ10aKy9u5qwCqHLkQ8pK3IeVfBuDVComuDmhN0aB8oOLYHGrglrLwuGTZ/DhJ9ex7/AJjE3uwXZ+XhYDdQ2koBLakEVToYOkLQwpOmGyEOCGTUO7Pqad1eq4f/uOHOQc4KUGk34QyW5yFUV13Cxq1bYcBDzUeRD0zO3oMW+GfK9+f4a1C2MSVgyHsZHfkGqaCXX8no/uP0C9UkGzVoHdbmBkoA+FrbxUVGRF8ev581nJM4IzGEvhwstfwlh/ErWNOZzcO4QIOhjfN4XZjofbD+bw419+irm1Ks48/zpOnbkAExwotqXlZlrb3bt3BM7quIZkmVNMxy6O8bUhziMM391UOuhd/QVfBym67Ib8PIbIM+iPmzgfxt7sgV/ns6MI49AVto2BwSze+eqXxWbF/75tdFoOPvvsOlZX8+LRpWqcC/jXshdYRBIBD+3eUJnrgpsyLdslb7yrIWx38OvHMngxp8MIJnB3uYaVuotLM0toJfvQ4PPdbIgbskcomM/r7kCd3YKwEsWUUBWYiNoTMXdTfcW7zClazd2D0h/SPv/KIVmHNs0LzZBEv/K52VsqYTDQQMrahOnWgYApAVqG3kVXUbFcrOGD6TVcy7vIe3F49W3fTThIcsCgdHGE+rp1V3Jcrj+8h8dPnwgtejjThy995TWkklk8fbSIG9dvolIrQg06eOWlMxhJJNHn6SjNL6JW2EHfUD9ulZq4+ngRr557XhiT82sr2CjtwCH0ms3ijddfEQfgVq2CD99/F9/4xlv4ypvPo7q8hkHTxHAmI7bYZDHt1CqSasdigoUEZzJDg0NS7PA+E8ZhASn53gFDCmYSRtidUXFN2IiwsNYKSs5Ns1qT3O5qqSIzCA67eUCQOiuEBFJdqeQJj+Ddn32Mjy/RFoWEAcKPHTTJ1qMQdff69ZiOFXGL9bUpfDYJe/HfdO0qErGo0IaZh84/47P4L37wgy8gpvtnxzxi66lYAplEEhYfFGYjk/PudGW42vI8DAz2ydB1YXkZ4XhS5Drd33AAACAASURBVOw7G3mhhXHjlCEqsxYsVwQidC3o0GaBF0ELYs6M4Y/vPcIGLbApoAqHEQ+Fd62pf8W+ghbaxB+1oAy0mDeou3VcPHMMr56dwLuXr+P+7IZkODNcw2nWYLo6RqMBPL9nBGHdw8r2FlpUeHZVrG3tYLlYQZP5vsEIlFAEQeZaEPtjZSbGbDJpgUOKq6Zjc2dLwnRod0EKcMVi1CYtvj1JyWNCU2iXYcO4wmCcKWa0eGjDrTQQZwQhw31iBoxYGIulMp5sldE/tk+GossrC1BcGwdHRzEciSEaJM/ZZ8QQ3uMHDwkGE7lda9dW22f7yAwhk5F2kAyTXsqbb8LlYafexuZOCYdOnsNmqQ41SBNDHSPDGSwvLwnX2w+88WMtM7GkbC5+gJLvdyuwUzQEk5WI28Xm+obMh5YWFtENuNgztUcWvBxYHMapqgioaNzH18iNoQc/MeUsEg3L5sWLJMPUXXzer2jIoIIMzdm9bOW3hMXEPA1GLoaDOjLJuDjC0oqes4BeNjSZQ9PzKzh07iUcO7gHs/c+x2A8iBOHppDp68MP/vpnuHr9NjrQceq5l3D45DnZvOjvRZydr4mbHb8PB+s7RQbuOKKUHUgnMTyQw+PpR3Aiuf8siavHEmEoVs/8zIdnfaaZCM12oSVx1BWtAe1XCNUSZmrhxZefx8jwgGR99IgH6+tb+OTyZ2LCRpW1TbPJIKt2vyrszQcJBwtcJbbQvjGbn1Xtiukds92/d3oAp+L0UKIZYR3rLeCTpQ3UIkk06X3UaYFqBo9sxV0iSu8g47XpUdz5Z72AJsmHUDXZYFhIsJvivebH/qOTOH3qlG+7sptyRkp8prmJAaWGoW4BMbcFg87HNq9RC1o4iqebZf+AWO+gTvjL8QOS9u3fB/oscX1Ix9o1hCRy+cY1gbTpyHz+2AkcPLFfOom5uXXcvXsfzUYFsYSBo4f2I9xV4O2U4FZrwoKq2g2sOxpWCzW8eOa8mC4u5deRLxfgBQw5FN947WWkaJvRtbGyNI/JqUF8/Z2XUF9eB8Nux/r7oaqcS1ZRtxntGUMsFpUDguuZ8zZCOVwX3Iy5FrguaP/f8nxkpcMwK84gCDd1HQSciLzHFp2oaw00SCahM4LhHxDsNKTz2BXKdUND+NlPPsInl2+LCp4HBGcQ9U5TYEH/w48b5rrjISKeYqKXooLfd10wFAsHD+3H4UOHpUMUZp3r4p9//1cOiLlXDkkHQU97xnjS5a5Zq3G4jVZXQbHTFTvbZDqOoWwMa/k1ZPoHpKVq15sYGx6WXGjJ3+mqMB0/MIPUO4YNtTUNpUAYP59fxueVJjrxFCKxBKKkC4pVgyrMIf4qdEA+WI6NjsdBEIOGbCQCFn7rN76FTm0bH352D09XirQKRIdRibT1sD0cmxrG8clBLC3OSWQlq6SK58KMRBGIJfF0YUU8281oFAkvKPxxhgQRAySFjIyQpmFgZ7uASqmEidExjA2PyACvoXZlQ2HrVy9XhJJLxhVbxZZjiW04ZxHZcBwRpvNVSjDdDuLxAIKJKNZoa62YqCsG5leWobsu9g0MYCKVRtjhQtJhaxxC+3i2LzLyrZ9JP5NB4a5NdjwWR3+uDxsbq3J48Qu4AIVrz83aCCK/U8TUoeOoW0C5YSGeziLbl5Bgdw7VebD4bo8O8ksr2MjnZSFxUMZh9f79++GRwseqPRYX2CcVT4otBkxPLDFoW802lRVsYacgOghWknxQOKjlIuS/EWw0wNQrHzLs5UHwtXJT8ym8TI0LIb+Rx3u/+EBovylqNzwbVqOGqYlxNKolEQJxs+LP7VWyn9x6gHxTwYVzZzCQSeD6lY+wlV8Rw7X8Vk1mTDQtPHrmJIbHx9BHCKDuX2c+RByc83syW+EXP/8l1laXEQ0FMTU6gqnxUVy/dhVlzR/q03GVYj9W8ZyztOt+PjM//EN399H0/IAW3k9Wk5zT+R0IOyjSEFV8+ctvCP88FvPzs5utNuZmFkWsRqydZBBFseHS24czo920NF4nVte+a65PTe8NwSV0Rw8h5jn4R+dHcNCoiE3LvbUmNiwNN/IFlM0YCs225Haw46e5pT8j8YN//C7VJ6oQFuMm1zsEWUDwZ/H/HnzC98hN3O4CY2O+51iI4lVNkX0kFqki1d7CmFtCTiG7UUeDekTVghJN4bPZDfzywQqeVBW0AkkEm2UcPnJEPME4F6tVa6KgrrcdbJVLMv9jxzua7sepfQdhRHXU2xaeLKxjc2sHXbuJPWMDyGX6gIaNlB6A1ahio7iJJixsd5g06OHNF15B0DCwtrOFx4tzEpzEa/DKyxcxPjyIToPPOJBImvjSK2dQX91AxLIwOTggEFSlWYOleHKNeE94KLDjJ6TKtcRCgB2+zAtJPInHUWnWZb/paVfo9CsFqm0+OyC4t7SZ+83MGrX7/3lA2IEcPnz/Gq58fEtcfj24CJqqrHUiGVIsUNjZl5W5ItP6xNpGsrx9Pyi+5tGRfpw/f1Y+5/3kAcfi8Pd/9Cs019qvveyxYitu78CkDoFB5sxD1XU0XaDQ6aLSZruoYWwghUJlB8lsRjj0fED279mHlaUlmQcE4CuoNdeDrXpoGgpqZhC3ah38+ME06oxfTGYRpLiNw9Zd91j+rJ6QSPBOqy1JcpwPaE4d430mvvfdr+Lu3Se4fHMaFctAx4ZsGHazhnjXQa4vhuGRDMr1CvKlGgZGp5DI9cmNW15aFSsKsSrwFCSZgetx0NQVa2beKA6OVndKqNdqGB0ekSi+nc0teV1GLCKUUAr5KKQzdUOgFy5WLtoSI0ShIKzoGE31IczsXFgIRTQJJKpqOjaaLmbyZDq0ZRh9cGgIEW4k6ApEQLUkb+IXHHqqHA1hsvgbAdlMIdkc/fxg/yH2K2F/bkQv+SR52B5ZVgVMHDiKSKoflXoTiWxaFmM4FBKXVH6wYt87RmYIDb4CAlexOqZOITcyLIcPWVnsIvh+XdvB53evydyAC1GU97t0znqNHvSkiBL/9D1nuPl3OnXpIEjzkzAU259FiEkZmR3drp8ToftY+OOnixgYHBFr9lgoiK2NFdSrJeRSCXidpnx/sjD8xe6h6Sr48MZDYbT0oB1eE/48Uq0VDcJbP//8BYxPjclswLJ8PQmrYWGt7XL8m5Uqrl65gpnHj3Dy6CHsnRjH1aufYrOb9Fkhhi6DSw78hMEFXyQnMwmGNO12Eb2HkO+HnTivOd93NOIzSZLJKF565SKiUbKPOFw00Gi28OTxLD6/dktU00wcY8aCTevwEDUju7TTUEgowKRXC2NFvJD8YoIdkaKHEbI7+C9fnMQe7MB2DDwuuFhudXFrq4w1V0WpbUmoE80H1UBQ1lVPl9Gjs/d0HD1o69khtNv98c97g22uJV0Piw4jGTWRS8Uw3E92XxxasIH+bgmHQzbS9MKilb3NAXwddiiDn99dwvXVGp4WO2Lal1M9gZTE/0pnnj2H5Qp2bAcrG+tokIyiqNg/MIo+MypeZVXbxtxmEW3HRURTcO7wPknIDHoaIlQQi5jQw/LOOp5u7cCFgZfOXBD0o9Ss4+nKIjp0+W1bOHRwL16k5USHRp8e9h8Yw/Ej47A3C1CrVUwODbCeRI0iQ8+31+Y655yKa5oYP2FT0v/5d70DnF0GYUT6PtEgkzMF7jv83HVCIlJkB0GIn50y3yONQwlJiX1HiKJgPy+mrffhpz/+ELduPJHuiSLCQNDvRmScvJv9ILNlzip5KIibsp87TwSCRJbxyTEZyHNmxvvJWRlf7+/98IdfQEzsIKg65vyBYTtc9OSiK/zc9bBZt1CzbaTScQxmY9gqbCA9kJGNtJDfkiq7tFOAbdP/3ERCMeTBZO5sK6RhQ1XxFwtrWHIUWMk+aGYEoa6HgDClfDpWz9KgV9WxDXPomiHMkjpeO3sAk7k4btxfw73ZNVhqXOYFtO72rBY0pwrV9JCb6Mfwvj2IpgehGlF4tRru3LwtVuXkR2l0PWRr1Pb96zkj4RCd/y9vrMNt0A9nDEYoiKXVVVQaNT+LmBdZ0ZCOs/MJIZtICUTW9FzMri5hp1YWPvFodgCT2QEUF2YRcNswwyr0qImqquP+8ibqtoPBdAb7c4MwHZrVqXDZdrJTIvS2+8HNlQvGCHCF0K9HF1MtMmq4udbrNei6Ipgpq3pultygKOypVYtoWVSNNjAwugejew5gLb+N7OiwbOBcyNxwZmaeih4iG0vIJsZ7wI2KrSa7lLrlB5AwcKmwuSXqdG5KH312SWiF3IAZlM6HQ3IDFB4M/oJk+yp6Ekk7I42O9gKQr+EmzuEZr6scIHIo+eFGfG9P59eRzg6AKaudJiNAgSfTD9EXCyEbY5CNPzTtCdAIn5WaNi5/+hlK9TYdhuAwKIiW1U7rmVPsyy+/gtGRUURiEbFJ6KWw9aAhwdg7bVTLJTy8exuRYEDiJz/68AMsWnE/lpMq2V3BGqEkivq4uT5TRTvOs3mBjLKC/iyi9zNoh8LDbXhkAOfOnUSGGQK8/5zXdSyx2/7kyjU4NgsCzmoo8GOH6Ue2ii+SUM797ssXLvodWA9i0oMx6SD+4dlB7FOKgBrGo20HCy0X11a3MN+00VF86xl2+ozKlWfwWd/g03x9m3F/g/4C2qJFtE/T5f+8Xz0oze3wwHQRC6pQOlUYng1D7SJq6Hhx/wDePDSIlEYYVUHdUhHUOigghr+5tYRLM1soeQFE030YNwlP6nL49ezDeTg9KmyJ8yxfaMKM4PDQOOL0SzVc5JsNPN7cQa3TwUAsirNTE3TcgeEBKY+ohot9eydx7c4NfLKwgpqr4sXT/y9d7x0kV37fB35ev9c5x8kZwCxy3ghsTqRIqkSKR9oKtiy7VHZZZ0ln+fyHfNKdqs4uyz65ZEslWxItS6QoUhRFkZS43OVyEzYBi5xnMJg83dPd0zm+ePX5vmksVWXPFgrATqOnu9/vfeMnnBZ9ra5Nbswt8VTnNUvGwnju6ScRC5IjoOPg4T04vH8C/XwJqFUxPTKMgE9DrdNAo89kz27cK50ziz920SxWeL+6ongU0OsLsot7BiYEwlzh9YiqLiGoFsLSvdMCgLB/mlRRzcEi9p0FjWPBHwrKLoIJou/N4a+/9SquXronki20gOa+qtFxzakIb2VXLNBnFksWeQ4B2WvmsjnZQwocmQrC0t1z3Ox2FdxB/Kc//pEEce3UhMOgSV17JgmzS1Iagxakg6gaQA8Qtb9ESEWhvIF4NoGgPyh+ymyFVpeX0e1a8COEOKijpIgdYzek4XyphFdbOvrJLCqiYOkVpE6A7OpdJyxhgTJgEM5Jv1u+YAZl1UFM6+ILLz2OWv4e3rlUQL3vgeFNQrfIdLbFlg9qA9mpDB59+UlosSj8sSzurxTx/lf/EgpncKYFr2HBz/GNfBgeSRCEutKp7n5hE81+ByemDsmo6e7qMmp6B+F0EolcGv6+4y6PiDKwbMzPzsnCdqVUwHJ+Q6p/Hoy9Y1NQO33sLC8hoBiCDY+kE9jqdHF9rYhoLIH9k5MIGzbCVIQ0u9C9rhlNCG4wYSXvVrViICjMRi7BiAhiEGVVwgWh10sNlojIBnMmLHBQjqXMriSIeHZMksTo1B54fAFEcjkJrkwOd+7clgNBFFrA4yJjiKLgzZdKpuSQ+KJhWeKxe2AgZIfE63Pu/Ds4/fBpCfYcufDx7AxoD8qqaUC24uEUYbUYq2RTqhMmuMHClY9j58AdChfdREzx+2uFquwC9sxMwey30W+zouqguHYPuVjwARSTB5yfF3/n0LtrKfjo2l2UGl1YWhBt3ixWU3S5/GoQn3z5UxgfnZLP1tDoSUF2MgXwXHVYJq1UwItomEqnJoJeFZXiNr7/vb/BipWWUYFbKbv2ngxeGlxvZvfv7FB5/5JRzud1HyvIrt1qnzpM/Kxm56Zw6vQxIWdxYU1yoaCd6h388Idvo1KpCyKFsiacXLHD5g0pTmlcarKqpMCb7Ure8LpxFCPjRm8Yaa8Hf/9oFo/lPNjK17DS8WKhqeN2s4fr5brALVlVc7TMBPHxbGz3T8IFGfzZldxx90YuunAwchoABuR9WpTRcdibk2WBXDyAsVwah0YewkzMwqjWQETVYSgq2hbhtyaW2xq+8dEyPtxoIpAZQySRwJhbArtWmfLZmnK+r1VKMBR3nDo9NIrpZA5R4sxVA/erO7hTrqBr29g/NoYjI0Owfbow6IccL7yNDo4fOoCrN67ilXur2LFVvHjmaYyQh+RV8YNzb0kn0dcNEfR86szjYjFMl8b9B2bw9Jlj6G5to725iWGqQ4cC0B0D27WaKxseiQgHiOeIkizszNmJ06rXTea6FG8E9ZD/INDWoF8ShE7Qgicie0CHSEpqU+126xp3m/+TBGH4h/EXX/subly7j27XFPlxjnJpscx7nOdk0F3ynI7EY5gYGxNIPDtw7l95blpGX6YXLgEzIChJoq9+90dHTD/49Aknkm9gylARSUbQCtnod9vwcm7V74m5Ck1l4jSnURVUaxXRcYkk02LiSfnI0soWmm1WvEFkWF3AQTkcxm2vD+eKNayprpXjAMHyo1DNQfXzoKUUjXkTCrOmYmIml8Cpg7NYvnsDFzZc4paMEIIBdxtGqY25FB5/5ikkciPwOT5s3VzCub95HeXmjhDu2D0oTBAe3tIKdpiZBcLXF2kABhoSXPohTVyliJAYyWQxPTru4pG7PZfC7vVKlhVdKkA8CeoMzj4Nw+NjMrZaXL4PtdlCmj4UYRXxGD2rHSxvVzE8MiYkpgHLUQhvRElpPpi74xcGLgYZ/k60RCzsleTAi8rHsxLp64S1NqRSnxgflwvLACwBKrCLmCCbdJeoIx4P44dlPOIjuRAKYpE4up0e/DHX6IXvj9eAFe67776H/XN7ZAHH78luY5eLcXfhDiZGsrD0OkLxELR4BuUeeR9h6aIGcOgB6opJvqf3XJSPzNopMRyE4/GLDzcd7MjWdW0SXY8CsliJanKDoSsvvbp6H35qgfZNDIXDaNd3QAfgSCIKIsksW0O9Y+P85VucyEqSU5y6kB15M774yU8gmogjGo+j13aRQ0QukfH73nvvy8g0EQxj/uEz2DcZxbN7Irj+4Uf47pvXsNTjepJ6R67UBD8LceTatYZkIGPFKKqmtoModzBEAO3erINFdcOpI6CGMT00i8dPP4og58Y+E7XOOgJEqnT6KN5fxkWawbBTUIF6H+jy/gllodsemORG2H0hyYlrLpeOUNxki6gwp/epRfzMUwdwcGIIl6/dgmV40WiruFrv4lqtjYpBjw6WqKZMCtz7kSZBu8QpFocel+U+eM98/2IFYPEyeziIht9rwaP2EIsDp4b8OHTkAI4eeEj86rFVxGQ4LiMf4gOb7SYMGmNRDcexpMq9VTTwvWtbqCMqoI+oX0HN0kQ5mrh506Nhs9vC/UoZjU5H3PsimopDVMtVCOdV0XIs3Nlcw1ajIt3Mw3sPYjaWgUkHNbOHNDqIGm2cOnoEb517F3+zWsC27cFnn/8E5qemRZjwq3/xNZRqLRnXcKR78tQxHDt2CLrRxbFj83juiWNAqY789RtIB/yi0sBFdaVaRnwkh0gyLiP6Wr6I6clJLBa3JJHSLIr7BpLheN/6apZLlFMc2fHRYIgJo83ryrOjm6iXK2J7SjWKZCQj46UO91AcR/pUF9HkH8Z//9If49q1myLRrqosKt0OM5VK4MCBeSRTcYTDJOipIgvOPRiLMV7HgccHpcLJGRkgEpk0iAz8+mt/8/GIKf/7v+F88GffwigJWQEFTjYoH3zAcgQl5DF1RLwqQhS+cywYIn8N+KJR2aAb9T4am2WpknwhH0IcRfgCWPEF8G67i7udPnqa63UrsNLdpSRb48HNJjLVLJWEjEN0kSULSs3q4pFjBzGWSeC9d97EWi8uLS9vekp9M7tS+fGR508iEo/DsBRsr23j4pvvo12owiS7kMFcZKWpaaiAi7xG0C8bfRrQS5CdmJDXtbK5LgswZn6ifZgGCoWCGLynkylMTk5Ihc9qkxWjJ+Bq4Qg8rNnE3Tt3Jdgl/F54OhzX0Ss7BviCqLHaIauB/gG7nZPMcIl4oabS7mfDzoEVKANQNBLE1MSQ+MyyheVNJXNFhZyImsxqGUQ5pmHSZBAeVFm8HoPlKJNHWYli3555rG/kkcsOw++n328EtsZKzfV7YKBbXV2Tn793clqqIBfS2JXnZmJ59803kIwGkEuFMLd3Dl14USenT9mVBxX7ywGBz6Xx0yin3+YjPcKYJ6Sa9Tjba3aKBDQQvkdIcTQSQ7vVxdrqqizLB5VktVrC2uIdTCVSyAZD6DQqcBRLihavzw/F4xeDmZW1Iq5eX0DfYNJouWJoAR8+89mfABFnYvlpug58TIa0qaSsAysnP/3QA0F84VOP49NHhvHhO+9jqeRgxUiKP8VA/now4nJ2BfdYYPDmlCRK8TPLtQCVHUTPLS548xmeLlTFj6H0KM4+9jhSKRLe2sg2qghUa0h2OvA0a8hX8+iHPNgZiWHH8uDeahMLG3WUuzpsosd0A2E/9xIu9FblLkJalqiMyebUCn7qyYOIQYfi0IK3D8RSeHt5GxfyDTQsLxTyH7iY5viSwnLk3OzKTxO8QXdInkVCowesfSlAFEvk//2KjanRKA7uy+Hxxw7iE48/KgGJjIzm6hqWz19ChAKIsmdUUK/vQFU5KeDtaEBXQrix3ce7y230gxkxWtLsPqpEfhg2VMWHjgPcLxWxTaIl4ZuKg72jY5im6RVHfraNra6Dxc0NNHtNRIM+PHXsOHKaHzWOb+0+0vR+qZUwNzmBhfur+MFaHlt9C5955kXsmZjG8toKPrx8CaUax1decfUbGxvGM88+KX+eGM/gE88+DG+tjfUr15ANcgdJUrGOerOG1NgwwokYdkolNAplzExN4X4xL8VQKpsRvgMLWfqn+BqOIJGE+8oNuJ+wehtdkBBrAIaFarEsHQQTRCKccvektg6FI6+gz5VVseP4vd/7fSwv0zzJD7/PdZVjPOWu9NSpE0ilCc3miJUdoAug+NFdL6+peH4qLnSZYYVdEE3FfnDx/Y8ThHHzbefcV7+JtQ8vY/b4PGJzw4iT/VqqYWNpCWq9jhEPkNR7iHB264ugp/nRgwe1WgvtcgPWThuaY8AfpX5IBAUthCumgws9HTVHEXcl93C5y0FXl9JVimWFwoMo1SOTA1t3xYTX7sFuV/DIqePCYF3f2ELJCAm7mFnUVIHx6Sk8//JLiCXp5GXh/sIK3n71bRh17iUUOFw68IeR6Wq7uG7+jCJNg/J5uYnZErIFzMsOoidks1QuC8erYWN7C5vbBSRUPw7N70eMScgwcPPGDemSvIkoMsNDiAWCuH/rLpyujhNHjqJRKcHuNNBv7yARD0ENRVHqEqVki1eEzP8ohibyDHRbo3zz7lJ6t8XmhZ4YH0U46DKU+cWZPyttoph6/ZYsifnauQQl+oAdDjXp+bmy7SX9n0gG/v8d3YN2h+ZDXkxO7RHf63a7h0iK5kbumKlareDWrVsCL0xFYqKBxNk3UUskyzFB5e/dF7tKu1uVbnJocg8m9h5E3TKlq3NZx+UHTmeFSl7gogy+9a1tTOVGcOmD80glo9je2UYolcDeY4dApwDeOJoWhtcTxHvvvy9y4ZyhujN8G+1KCeWlFWQ4+7Z1V1WTMu5edkH8TDk7DwqR8/qtWzDpAcHlrt+LT/74p0UZkzpfRt9F/nBHcP78BVy4cEGugWYCLdvEw/Np/MbPfwo/oMpv1Y/UobNSWd24fkMUTJnQiXmPJtKuWTx3CLs8CT4RixGeLV4Djkd45pis+72WYP9DwTCePvsoRtN+eO0mgvktxKs72GsbCNlttKMKwkf24l5Xx7VrSzA6AWxXLVzfqmDD4CghjGAgJOMJFkvE1VPskdwJn9HFfMTCF544gpRiiFNitd9CJxLED+/m8cadLdR6VHwNimuZo7Ib8gmijcUKdyF8XoJMBqzyjxME4ZR9ke9IeIGf/+In8fnPPA7FqiHkTyMVjyJKa8t+H3X6O1+8DI9uiS8KTbO8MODzmHAsA3U1iev5Hm5WNVTsMHzsiMw2diggR9l408ZmqSJWxBxxMyAnwkHsG5tA1u9HmArT/T6u122slYrw2DpmxrI4vX8eSrcjnQVFM1MeHXZ9B7FwBIVKA+9vFVA1HTx+7DSiwSi2tkvCiN4o7iAQisK0eghR+vrsY1A1Bw89NI3PvPgEAq0+1i9fRcbvF35Mp0O9sBaSY8MIxaMoF4tol6rYMzOL1WJeFBl43hj6ZM7vURHocXwOGBwbUgHBp8rfOzS4omIyPGhWa7ILZsKMBhIu69o2YPs0eMIB8TyptTT8l//8eyAsmsVOMMhluGv6lUzGcfr0SWRz3G9xRO3A53V3C+xqOM4V1FyH3YTAFCQ+8PtUTt7YWMfVtaWPE0Rl7apjbpawdv0m9j56GMiG4CM72PKgX29g68ZVbF+6hHinjQT1YKCh4/GjpvexXaqiz+TQNBFW+vCFTbR8CVyutLEML/JkfFomQn1Xl4aLVFc59mNpAhkj7OLyGRtlDGV1EbTbiChdCRK3ljZwP7+DHo0X6G+sArmpcZx94Vkkh7JQelUsXr+Nc99/C+jS7Y6AYTbB1B4i14FtrTtDJYb6bn5bAiIhacTVb6xvyM+dzY4gkUqKV8Hd5SXsNOvCVD0yt094AOx6GNgJx3RbeksqVC7lQ6oP+2fmRNV1Y3kJGmW6jaaMmGxvAKs7TVDRkVorXHYy2PKGFN2pXajvgDvATD8zPYNMOoFe17X7ZJBhFU9HMsoyCL3etsWHgK+FIxISiyqtxoPOgd2P6Aj5fWLdSFXZetvEoeOPCV4eHh/ypRVkMlkZtTFJnjlz1oW9aT7xvKBpD5VY2WUR/bSxqCsPrgAAIABJREFUuAizVUdEs8RPG1oIphqEHguLuQkREQyKJN7x8d6whpDfh62lFbSLFYymsrIYH82lUSF7uNtCqV2HHfRibv88/MGECJDxsFIskMt6wgUdW0dIBS6/+TZyNFpXKI2iQ+c8lx0EPIiEotB7Bhgb1rYKuL668kCK4pkXn0ecZCAm5x4rfCKsXB8FVsnUVrr8/gV4/AqyyjZ+/9/8Al75/nu4WfZjz9lPSIKmcu9HFy9KV8mZseZnR0vPX1eqhl0pE0U0QMggyW2ufM0AXqhRul5QVB2ceGgKp2fS8LeK2LJK8Js1zIYdTI+nkJifxTfOX0BooYMjkTHE9AjaHS+u7nTwdr6IZQA9VpIcO2q0q1VRbzVdyK5t4qFkAP/0Jz6BhN7F4pXLyM6Mop9N4k9efR83yj20+h74HbKoAYsYexHrpE+IuzCXmmrXKVAW47vFHJt+j9ZDQFGRDQbxS//47+HxE7MYSgeg2yH0ajVJDiZFG5s1bOc3EfVGYOsd6PUS/EYbIUJdHRMVTwqX1hq4141gxwy63IlODX16qfi9WC9XcD9fQJ9INI8Gv2JgNJfD/r1zgmbzEArfbOBqpYEK5eEVYH52GpMTo+ibPcQcD9KcfOgdGLUqmq0OSo0eonvnsFIoIO6LQnG86NkeBDNZLK6toyXkyY44+x05ehAnTx5BNObFp557DEnLg+WPPkKSst02Nau66PTaiA2lEU0mUKJPdrWB2ckprG/nBfgRjEYEheQNcPfqgd90SW99hZ46CryRoFzDhmlDF6tiU8bZhNOzg0hFMugJadiDnmJBi4QQiIaxXbbwB3/4R9hYy4tUeSBIXlZIYOUsGuf2zGB8fFjGTewguBNvNluyZxDCHD3rRS/LRR2yyKEeG9WZOW1YqZc+ThDFjeuO1iAs00E/5UMn6CDQ06FS9oLbb8rFbhfR3syjs12UliQ6lIOfktW6icZmBVvXFlFcuoNKdQPXNmu4V9cRyI7IweVik6UhsxfROBwRDcZN/H0w3x4wN2ULTzNTvYKDkxk8duZJ/PFfvYaaRRmArmTdsb2zOP7kY5K9OblZPH8OH7z6JrSmhYgahk6zeody0yr6hi7JgRem2myiVCkDfqqfukvbSmVHEhZHStl4UipDLgC5XyAsjQGAYyWRII/FdiWfAxLgKQvCuT6rrnQqJVUKA21pbQXDNDNyOoiG/bC8ARSanLWHZGnOhaeM2siq3HV94ihMoJ8+L8bHJ0QHiRj5TpOvz5XVkH0ASXSUa1AMCVKk9rN7ECQRZ8Qcb3kUMU5hVcLKgI9xzDaqjT6auoL0yCzCyREUynV0+xVpL6knw2W4oIqIILGB/FZeEiLZoRLkHAfbpQIWr13GnpG0MOENS0Pf0jB+/LBod61vrIs8uLA1KXGt8CDaqFeqiIciUiExMEUDYRnvJdJplGo7WNvaFFHBMNmvI6OIcYS5i/FnklMUG7XtTWzeuoNJ8kf8KqrcQ/AG9AeE9ESCJ4MzHXBafRPLzS6WV5aFT3P05HGMUmeKtpimC6H80SB+/vx53Ll6W2bqoyjij37zn+Kbf/Mezm94cPJTn3uA3GEbfufOHeko6k2XDOVq/rtjAgZpIt3EnH4XEjrgShDiKQCEfgOzEQ8+e3gahyMaimMKjFgffW8FUwdmUGt5cOnSGg5XVEzWLcTKJnoNBfcsP/56bRNXKM/NvQ2s3V+2QK25GyCRM27r+InHTmMmHEB/awPxoSGsmDa+feEq1romDN4bopbsIgn/V18fQ1/ZEblaYB5PDwE1JIGfiKX9e0YRi2iyZwpZDuayObz0zFOieNrVOyhubGN7bQkabXk9OuIejoY4WQjj4moDy3oMPX8GFruhbgOWT0G538atzQ1UukRxaeB/MUfHwYMPIRjjGtyAqVB3qgUfPa23m6B7yNT0HALZLBqKjQQcjEdDePLoIVTzebzz7gXoWghzJ4/g1t076FR7CIZSCKVyQDSOt86fF4c4akCRp5LOJHDmzCNClHv28aMY9YZw78PziLpuTbBtA91eG6FMApFkQpCcVquLydEx8YuhpW04GpEChqMmgev2PdLNkj/RtQ0EEzEZszZN9963un0Z6zeqNVGUyMaHRD2aCYKISxoTBeNRFMoWvvynX8Hi4n30upaQKsPhmIwc+fKisTDm5qYxPJJDOBxEMBDZdf9zdcGYIBgvKBVDxVzK91MehbGChmH3dgofJ4iVW+ecnC8s3smNKNDwGQh13G2+7fUIgc5Lt1PDgUW5BB5wLpqCfjiqH1rPgVbto7W+irfefBVf+97bWC22kUtnELJNgUk2TY6V3BEPE4V87S4+B+ScAZKJj1GdHmaSGj7/0lksrW/hL9+4iI43DVXpY3p+L5546Tl4M3HofFmEQb79BhbOX4FdaMLT41KMYntsm1njc+6noNSoolitIBAKIjs2hZ1yWXgDDKpiYMPuxqeJjEYiEoVfUUXTpt/tCaKpUC49wKIzWMdjMcxkRzGazUnb1+r3sLVdwO3FBRHrm00moKKLeDQIxx9CsU1ZhoBorbiMWxp7uAJpvBrSRWiaYJRFv4jBlwnRdq01ByqZA9gkLSH5eHYVfC9uFQhx2RtUtdxb8PsyQrJb0ClxEMmgrmtIjczBH06i3S1JZcFgzoA5YGuvLixJ8tt/4IB8f4DtV2NBXHznTSS8RKJxbhhEodzEjmVg/gC9tGkyNCIOcoTLapo7NhQEVZjyIZSpVtCp97G9VcLs9Ix0PzwPQ/wsowFkRnIiIz7gS/D9c8S0vbaMD1/9AU7vP4BMPIwG9YR8PlHjpeMgl5gBVUXI60OHKgB8bcVt3Fy8KyCC46dOIhyNypKaLT/HZ1wqU5/qtddeQ0DxwbHqOJrt4P/5J5/DN773Ad64b+PJn/wpF7K728nxPVD+/IMLN9GoNx4gmwg4YFJIx5MPfCF4nbnrITQ57I3AMvoI2F0cjnjwc8f3Yk5voBLRUUp24D2aRHhmDFfeuY+D0VNImj00rt1AOt+G3fZgEUF8Z7uMm5aKsm7CE/ShDQsdxUK13YRJHTSPH0Fdx2wkjAPJGBJWXxB/N2s9LDabqPA9KGTvdkUGx/C46Ku/87Xrg/I/TRCE5VoBeBWOArkTY9fRx765DGZSOUxSuDLkw0ZxCz3FALsmTe9gXy6GmbgfCegIWDqqOnBlo41VM4Gmh11jDxEfUO3WZcm71m6g7bAv1OB3NBzIJXDs9DHYQRV38/dhBgHdY+FXcyPo3dtArdhG1wmgFY6hwiJJ7SOqWnjukZNQdANXbizizto2rICCNhVyLR9yQzPQ1SCMYBgf3bqFFtnlxFUrHGvqOHHyMB555CieP3McM5GkJAjuPojeZCLRyT9IRGVJTdMzo9EWS9rt4raM/EKRsHR2s3v3oNluw+45YgFsaR7hQgQTUVlSN0zHFV/U6YRlobqzI4quQ6lRKWy7jgVTU8T3mtyJSlPFN//yr0S0kJBojha5UxyQa8mvqVMk8dABTEyMIRJ2pWLYNbDYZRHMUXW93ka91pCzyp2liGraNjZa1Y8TRGPxdWcgPsbKk0FigIllNuIy70e/dJOe1K4V4cBoSDoCQuEMU9ypFhcWxAaQldZ2oSCBptdl+82IQg9cQVpDsTzSYfCGI2xU9hRUFwx5cHBmBF/49I/hK1/9Bm4tF2F4o8iNRfDYyy8gND4MK0h/aEsIJQKpbbRQ2y5hZWEJtUJRSG7emiUoGb4mCsgxyDIA8+IIMdDnx8zkFBzTEheznU7TZaVSLsLnQzgckkqe7SEXtvxcyJKs1VxavWOQWMEpSxCBWBgbxYJUDHvDUQzBQcSvyH5ADcdR6nCZHRQuhth+iiaPKzthewz4Ix6MDY9gZnwCZk8X86JmqwHH5wh7l8mMr43VdI9Wgs7u+MxxhJ/gdh/UQvJIJUAIq5C56FNQr2MoHUejq0sH0XZ8SA5PwlK8CPm4sCXBhub1XCJ6ZD+ztHQfp0+fQjqdkaqXz8nnI4SPEFXKUwy6Ez5mfGYKjVZTOiK+FnpdELEknZbIfhuCGee15r/n/iMcikgyGzBN+fw7zbbIeI8ODQsRM6T5xUjq/sIttKrbwnC+dulDjGaTyCSiQshTyJbVDeFxcDzHm4GB2Kc6wrLluOLq3SXMHz2GA4eOQvOFJCGx81pdWcGVq1fdPVC/Cq9t4ScfnsHnT8/hlTc+xDsrfTz8xX/4gKvDvQLF2EhWq3cMfPDB+5Jg2JozGbNrM2yXRMbFv1hysh6itk48Da3TwFy1ip/NDeFo0g8jZuCNWR8ahRV84fghxA0br56/iS0nhrkX9mM0HILz+gLSCzrKuhdf6W7jTs9Go2dDy6RRIxyUvitdEyWOmTQHftVB2OphOhREuNUGPWzXKVvvaGg5XEgqIm6pUMvMcZMk/xsULgwSnI27w6aPpctVeraYrvQHx01EVPHGZ6I9s/c4sqkEFNsFmJA0xwSkOzGEekXMJy3Mpjzwa+zoDdyzY6KpVjb96Bhe8WohoevCym1st3roqHSM9AOqiWg8iJ/+6ZfxmZdfwvTIGJbvL+HPvvUNLG6u4vk9XlBdK3phHaGKissNCwvpITRiQbTrTTQJ66W2VDSEChVYO22Bqk/GMtg/MSP3Pu/ZS4uLwjAf+HTwMyCE9dOffh4/9tIZzI5ksXDhA4T0HtAmDBlCrmOny90gpw50iBSiXL4Mp9tH3B9CubKDmYMPodZpiRUCpbu9fhYwOsL8d6aBunhDu9YCPLscI5NQmU7FoZCU26fInx9+dgmWg67Txus/+BA/fOMyOrpHZDhUnwKPmAEqD0AlLKz4frIjaYF9S8LfJR5y1N5vdwScwXtn4FfCYvJWfvXvJgiBPQkr15SxihiwEya2q9HiEnJ2FV8tok84dyU6wd2OCw6aFRlNezQ6Z7kWpXyT4mPcbaNc3MHK6obICdy/v4bidhm27qKW+O/FuIJdhWVhIh3C02cfwdTUKH7nv30J5b6NxMgUnvnEGaSnJtCl9zCFxsSUSEPLJ+qCAmUNUmqr20e1VEZ7YRtXrlwRAxL2XgxcfD2VdhOxSEQY0xRjY0COksjiceQiu+/bfpAI+J4GGGIuj7lUlwWxaFb1xD6w3euibfRlpJXzeDAZDcGrGAhQxDCaQqFJgx+/LKKIehocCBciqWBiIiGBMBNPiUGSkLDCIXGt4mF1LV7d7oPBTe80pLPg3JuBleMvYXTWarJ3oV80xxwk6zCA5TJxmNDQtVXUWcmEE0gKmokywFVJCORycEm1Z89e0Zdh0mCglwUXlAeuchzPMcHxs+RNxJEZZ+GURODjBSGxa0c6IMDJ/yP0cxehVa5WEUsk5DUPAiuPmE8qIWBrfUOSJO01azvkKTRx/OgR9FoNmHoHt69fgd+rwtR7yKQSuxIlrj6QKMcS2cPlnupF2zCxnC/gxt1FkV5JpoblRmTlxC5rAC32cI/mWPjVLz6Hvd4Grt5exXeuFHHq8z8ruyomO7oAVmtVkSuJZ0akJb97d0EE/5gcRIsJTFR0qqPTF/V6uEOxYXqjsJtVHLQM/MOJacx4TfRjBn6YqGIuHcUnJidQvXUPLcOPxbqNe+Y29h6aR86IoHulgM2NJt7r1rGqBVDs6jDDIfQ0LwzbEc94MuZ7to6AZkuC2J9O4MjQEO5tbWAVKhoeP+q6ItDqAMM/g1O765LvduG7HLfy+0Tb8GuwFxsQWgV+K0S53bKRfi2KgpNT+zAxOiLkMnFd86rodVpwDB9iVg0Hc16MRW1oKpFrJpY6YdzJ76DiiaDNhbmiYG15CffrZRmBkZ9BGaq4z8RDk1kcfOI0jhw9guPHjmJ0agLFVhVf/fY3kVh4G1/cexj1719BsO7DjaqBi6aD/uSIMJ0rxQq6poM7W1vYMfvoEwTtUXFgfAbzo5OwWbV7Vdzd2MRqsSyBchBEeWaffe4J/MI//gIm0gmsXbuMsKnDrJdlZ8LxD+8zFm3UaqtWKkhnstjcKgIdHWHVh2KljIl9c/JYxiUurMnBolBfKB6TmNvk+x3I3RsGKkwQ/T4y6bhMQ3qmDdUbhErvdsuBqRl499wV/O0r74MRj1Baj0+BRrKyEAxdQqMU7hTVdCiYGXDvSSGoMqZYQsqTWLKr0TQwyfo7CaKz/Kb4QQyCJw+yWNIN6NoP2M7ugbAVMlVdxqxIcu8mCpLjvPz/tCJstcTUg4ElEg0hlUu6+vYmWYUOioUyvvudv8W7b30EZzfo0cBFaP6WiVMjUbzwyRdwZ2MVf/XmDxEeG8cTz7+A4ckMdJKF/AH0+WGQvas7qAZMMR3y2oB3V+6Yy57r33sPCwsLMrJhELp27RrqtTpqXc7lc6KnRMbiCtFaiopkOoVQOCyP5S0jYm6k6du2GOZwmSmEJR/9nYPCpqYRB391+z10el0R40KzDh9dnkzX8AaBCJbyVUHYRHx0mQu4rFxW26aJ8dEkJodDiFBIkP4YPr8gGeie1xfXKte8hYeGnsjtVgP9Vt3Ve9+FufI9lukSl+D0FdK5sErgmEZIaokomh1XwqTe0elWj/GJGUSz9KXoyXvj3oJffH18Xs6dOULhZ3Lx4kcuKShMRVo3sLvkPDd5JXIZbOXdsRATqLuk3pGOVJBpIqfiatJw3ELuyEZ+S6DDvO68yVg5kXdy5aNLuH3jJh5/+BHQQOjqxUt49ImzIhIZCYeg97viGbG+voKttWVEAgNsN9ngrpsXOTx2vwvNHxB4a9swZM9x/cZtNNtstd0kLR0guSe0dLR68CsOfvuXfgqe9Sso1gx8+a0FHPjUT8rrI5rs+6+8IomXX/uPnMCRI0ddDZtGHefOvYutrU0EI0n5TNk58UalCq3Y9CIMo1XBYb8Xnx+ZwKjXQM3fxp3AFj79yGkk1rehbVaheqJoIIQVs42L9Tyic7OIKXFcf/MqKn0L24EIVqm5E/TD4CjSdu8FS3dlQwKqgbDTwenJERzMpnF1eRk3ezY6WhAd0J+jA8XoCw+i3GRl6WpEDVCFUkwRfUNJHK8LdebzipCkj7sVVlAeaI4XHlFy82AmncC+PXPCfOe42uAYhzL6fQcJtHEgF0QmQHCADdN2sFhVsVBpoR5MYsdRsbxJ18EimrtilSHbQs4DPDEVxDNHZuHNJuCLhdG0+xjaN4UnP/2yABzufOvLmLH9qH6wDFRUFHoq3l8voBQMYWLffrR6Bgr1Nt65fBUN3s8eE35Vwd7sGA7N7IEAzDUV+XoDV24vuFOR3XuA52Pf/BR+7V//c+wZG0Lh7i0Eeh3o1ZJ0qNyxRqIRkeVhgmBxlsnmkC+UZR/BYrW4U0J6ckyWy3qr43p4sOD2aQLqILO6Q2fD3QTBa8CFNzvUXDaFnm7C9nih+YMA0aNcZKs6blxfxtf/4jWY8ENn8UWUObvK3bEzr5co/jKSqa48vytt43rJsNumOgTjz8Akiwg9EmBvF9Y+7iB6K29LMcBDwEzCttglTLm4aB6QQZvJ3ynKpXGW/sDExiVocKnt9AxsbW7KAo+a+sTvT89MYngqC69GnL0iZuR+XxA75Tr+8//3hwIZlSSzK7lBCY5Hs8CRJ87g2++9AyMaxiMvPo2x2WkR0OqpGvr+ICwlJDLfQW8IZcWdP6t8cbxJun289/Y7WLu8iMOHDktAu3L5ikA16Xh25PQJrC2vYGtjE5fOXxC58ng4KgGRoygKvcUTCVd/KUTFWZ9cfI5VGOwIWSRz1a26OCYDIqGIJE0S10KqjcLyAkAfbur3J7K4s15CtdkVvsJAaZHPzZHXE48eQ9DTEdFDopy4aAwHgghSPFGkKdq7SybXscvHltJxyS98DqJqCADg98QzYpdTwmqd148ooFazLtaj2eFRGBRk7Omo1po49cKPi/0pAzsP5cBf15XB6Es1fvHiJcRiUWFN0/tjfv4hcZfjZ1nY3pabqql3XaVYangJca8p0gOstCkXzY6DN9xA74UuVqFwUBburOL5uIXFRalCifMXX3HbwcLtO2g3mrCg4qnnX+YgRBIyzZH4OnZKebTq25L8ee1oPymVHLsTvSds73gqIbj0Vrslv67fWZazPTD+4R3DTpCVJDk/v/3LP4Pe3XfR0jX88eu3seeFzyCdSQvKg+eIBQLfS7newdmzZ+R1sPvh/UN47p3FFZnx8r5gp8kEIvuUFnWFDOzxe/FSdhhjMQ3bnjpiyR4en5iGfXMZGV2FTw2jrfhQ7lu44TNwya8jnhnF8ns3oLd0lBU/Nno9NBnMyNDl/lILwWtTx4wSF13E1R5+8snTmPB78MHNBby33ULd8aKrukRPo90g2gE13UVyDe5xdqsyihB0E5eabivB9yZkTW9fyHLkQoQ4BuI0AUAurmF+DxUGFOEjkI1uGj3EdQ9Ggh5Mx/0Ie0xxgDRsDy4VeijoQF7x48OlVZGu4CCBDigey0LWNHF2OIhffukxzHq7yA150PAY8E5lUQ954KSDGNszi516Dc3tFqxtaqYTHBDE4noeFy4sotlzoPtDWKu3cf7GAnoOEZC6cDlmkjkcnZuXgoSLYgqT3lxYknPB88tiiAXB0HAcv/nr/xJH9s6gubEKh8qvzSo6raZ4xrBDF3MrGk81GpIgtvIlmM0O/I4HhVIR4WwSY9NTQoKjnwORTVxWRxIxOccWgRW73RrjMIEQUgwmY+gZfHwAKmOuN4BmuwvLa+LeYh5//rVX0DPJi7BhUj3aG3bhoYPiXZR4A2jrzV0vEiaN9oN9JlUw2AHxLDNBsdvldOPi/TsfJ4juylsO57hyAARKSZtBt0ISJykxCHFtR0XUjFW635WPZYXBcQYZydtrm2hu70iQYaAiiSubySIQ8cJQSRaiixlF4SjcFkSnreOr/+M7ePXV78v8jmxQHsaAx8FjQ33k5g9goVLHsaeeQDgdARQDobaJpqqhqvpgBBKwPEHBtJsqoXPsIBQ0imV8+M57KG3lMTU2K/N7JiyS2+j/vGfPnOivcG6/eGdB5tyUGTl98qT4wV67ehU3bt6U4MFDwk6DAZpjGmZn6UZCYUkO1HJvUYefs0WHo8kmIsEgspEA/HYfZq8hFa83lkLL8mHHNHF/e1O6GH62tBwdGx2lsICMBTLJpJDIRHRbjIOCCAVUqViJLmIlKi1jv4eozxVpY3ClDj+rfu4ppAMIBkUri62yeDs80G/SkNg9+FIRArjfDmB+3z4ZoTAR8jlpjEPZgGKxJOdhft+8K0ZnWyLSNxhn8UAJOc8wpUJiAma3QZ4An5+6T+4i3nKTb7ks/h+88fR6WfSAeEA3t7bks15fW0cwTIc8WxBhJHIxWY6PjmErX0C+VBIhP56W4dEJpHJDYuru9bnENO5OVlZWBOOt8CxDQcDvCh4y+Ph9mtwE1aaJO3fviIuXdA67IonEsER9Gn7rF/8enOUL6COM//q3lzH3wqclkXNx/sH777vGWraNnuUR+O/zz1OZ1YUdsyIrlOq4ceM6lu7fd6ty+mezU6ZtnWZjWFNwzB/EVC6GetTEs0NxxOpdBItdRA3KOmvoeD2w+h4s+C28qVdQpmCmrghzv2moaJkKWpTcoLS6NwCN3bRB4IPFoStS/j5+9hNPQtvZws3lAs7ndeyQIOiLyaLPbDZg2Aaqwt9wpS0GUvNCWN01CxtMCAYxQfYXlLwwu4j5PEiGA8gmE5iZTmByfATjoyMI+TwyZmKhkr+xBmOngLTHQoCLC9WPvqPi9XwDa40+bhXryLf7sBUbPr4ujrd1A+OWgc/NTuAz43FMGjU4/io6cQ2tsSjiJ/ci9dA0PCFy6ztwFII4JuBDBmbDQWu7itVbZZw7fwMrnR7uFOs4f/0edCLu1C5Uj4GpRBYn9h0QR0sac/lCUVy7eVcKGOHIBAIyRaGa66/+8j/Bo0cPolfYgrlTlOlAtVqW3SM7duG49PsysmSCWFvPSwfhsxVJEJTMmHton2jXEVEplsahgMBj680G1HjyAVKRnefOjks8zmaSUsj5ghEZM/lDUbS6fXijKm5cX8HX/uJVbO+04SETngwAyyVnDgp7nkfxe4cui2nG6cFeQgioLCa0j71d2PFynH5za+XjBNFaesNhhcMvjgoG0EI+sYxZaDO4O0YSVqjmEw15V9fHlZheXVuD2eogE4xK8JAqlwtTKGgbTbTsGkrFHWHuZbMjiMeS6Pds/OmXvoW33nzTnWHvyuImwj782JEgeqEERg+fQCBNkxiaeHeRayq4V6vhu5eu4tDTLyI+OotGS4fH6MCvelHezOPDt86JbtLk8CiUYFQCBgljszMz4pQmjFe/FyvLy1heWpKWiGZA3EFwlcHsLWMTPxmKbvV+b2lJ/t3oKG0y/UIEY4tGlAI1VkSOnRLNvJh0/ep3oOot+ByahnjR0G14ojnkTR1XN5bkAM7NzeHUqVMyqur1Omi1GmJWzmU7Z4PRUAhBVYHPZGLLykXnXoiVrmNZSIUDaLZarhmJpskimlUMXx9ft0hUqK52/4BDwZ9D4x9d78Gr0ZA+iJsN1xSechw8lKwklu8vY3pmRsS92D6zK8lmMqKXxG6AgZ8/h2eALSnPADHdA+vQ7e3i7s7EludgwOZr4L8nsun27VtArYJkwP3ZvLnozMXuSicoVeV83JJxnK0bcm10KuQGAyhV6qh3+2j3bUzM7MHBY8egBL3S4XHWz46B55RS9JStKJe3EQ55MTKUEi4Fb+ZWj57ZNekIKLXB4oefFYNw0KPg3//zLwCrl6AG0/iPXz+HvS/9uBQG7JS4z1peWZHxGUd1TNovvviC+7nvyikHwglJJjx3H310UTobVt90/3L8DuKwMGsB6bgP1lgE/2hkEub9PBI6iXNeQSXVVBNKzcCi2cWHZg2bBBoMDaPkdNCssJjT0KcDHEmCfupH0WxL6D/Q0ETK18b/8Q8+h7WL55Av9nA5zyW1Fx0QxdJ3c70MAAAgAElEQVQTTwyPpqC9Owng/ogd3+7g+kGC4N8H+zKVfAQ7Ar9qIKqZePzEPnzu089hfm4SsaQ0YPBrqvirU2yRZ/b1v3wL1997B2lNgR9eOGoIPceLr68XcG15C2VDRV/xSUJncUjYeswE5j0qvrhvDs/FfZjoVlDP+GBNpBB+7CFoR6bgGU2gafSRrlxDr2chkN4PD4U1NpooXLuNxYUaFgp1NCIxvLu4iku3VqFpUXSUlsSTtBbEsw8/LmrF7JbiyRwuXrmBG9evy0fAe5SdNxV9ful//zk8cfwI/L022pvrCNp91Co7woTmeeIvFkAslHh/DBKE1wKK5RLsgBd7DjyE6nZJkgO1mIKxyIME4U1mdoEibqLm2azXG8hmEmzQZLRUbbQQTWZkB6GGPbh5YwVf+/qrsqQmOIQVctzvJip+DZbOvAY9qyO7DnbrMkLnvcaCwHRVXhlDBtwlFgt/J0HUF37gMLOwnXQF0LqC2glEYvLiBjyFAeJGC/ilBaOsd8Trx8rqKryREIaHs9C4FKTJPf1VK1VUyjvoGH3UFEOUR4lMSSWSgli6d/cefvfffwlLpRp6FhC2dAzZPUzEfHjsmafR0JqYfXgvusKujSPkTeHi1y/jT1/5JmoRG//s1/8lrADBZhbGzYzQzt9/70M06l1MT80JYeu9c2/IWESSn98niCSOgFjxc1TE4FYsFXHr5k1ZSperFVmy8qan+QnfM5fcxVIJmXRadi58LC37WBWqXk28qMfSOYwm0+iVa4j6gvD02xgZSmO5sIlIJoWtRhVaOISF5TU0On0ZzzzxxBmMjLjLUh+VFmNRtyrt9aQT4JiE8g4cB7B6ZWXDroxBMB4OIeO4S6iBWBwPRo6sabOxKyPhXnhJaMUiNEUXtAUrQVbt4gdBFEvUL4RHtqp79x+HxxdDvdkVwx0J6o2GjFeIRCNcM7+2jL179wlpTOwLGZjDYcRzMZE55mtksmJn4y7FYpK8OQ/s1yp4/bvfwuzEGFKZOAKUAae0Rt9GvtJAtdGUhSuD1eTUpDwHk9bp06cR8asobtxDxE/xPQv9Vg13b1zD6NxezJ1+AhMTU2jUulAcHzotHbVaBbl0GFa/h9f+9q8xPzspgYu7Lp0HZ7cgun79uiCzOLYqNJro6iZ++ac/iWR7CYlMFr/15e9h8snPCuOeJlncSZFY+eGHH8LhiDMawbPPP4dYMiEQai4gO0Rf0eWNkgm2jffffx/3lu6hVtlmG45YMOzKv1iOSLj8RG4M/Wr1gbcEgxM72FV0UWg10OmbnJwimRmCCQ/uNNpiY8v7iJwLcUMkE9/PPYoOy/Yg5ffiH7z8FKp3z6PUtPBRwRBILN0hu52+jGODwbCgnpi82E3xZ1pkGe6KbcoYeZccyjhANVqPk0BUayITaCMVV7D/8F48+exTODbplT0NH8fzOlCwpX/917/8dZTWihhPjCGqRmB2LXx1tYbbaytoECkpqjs0HNMQNP0Y1hycSITw1FAMR0KqjMmKh0cwcvIJpI88BiMRh6HRda0Idf2vYVRJwBuHUovi5ts3UV7K47WVTayZXsw/+iwuLq7j1r1VBAI+kXjtcTYNE889/7RIUpAxTf5RuVTHd7/9OvS+u4/RvDZCQRU//1Ofx5OPHETSo6O/vQ2nyZ0MYATcMS/vscFOi3Elny+IcZhXt+U+ZgLaf/QwNnZqgvJjsGbnzc+J90oglUGTeyGfJjuKRqeNVreNaDgloBaK/G1Xd5AcHxaPCAp1Ltzdwl984zVJELVmHf4Qk6wipl0sIpkY2M0SxMIvcpxEtVUkNiBOeNWuO3Ll1IJ7T7plcuR2ee3exx1E+eb3BI8gcLzdWZSgiigAtav0OJCDFWMRyxQ/3IQWQKO0IxV3YigrtHOj03aJVh4VYX9AnNc4eiBFfMAGJmOwVC7hzu0FfHT+Jq7eWRSCT8DsY8gHHJkew8EDs7CiHowd3YdQegTlYh9/+PtfwbUPbqHq9HH2sy/h0RfPiHohCVSVu1v44etvYvn+Kk6fegzBILN6HHqHkLGKBDF2O7wYHLuEwiFXOpv+DqEQorGofIgMTCS6ESLKA07yFJPEwYMH3SX39evSebBLojdAheiaZgtGs43J7AiGEykYRIV0W0inYig1alBCAWjRMO4u30et3UVmaATHjx8Xf2cGGaKHUpkUhkdH5cC4bnERV56Bu4NGU5IYEwUvJm9kiinGFUsWZKzIhQVLLRuPBxOJiPxZjHx2dh449iUjFBhz7T6l4t81f2mZ1LnRKL2Grq4gOzyNaDwtUsNcdHMmzQ7F3VP1xDPEVS/Vdqn9KXmtlWZZOh1+1vw5/F26SOrV64YYstNK1OfxIJvKoN2pYXl9GTN75rFT59I6hJGxSQwNpUXf3lWjpA90U67bxtoqtVPFI8LDkZwKQS+tb24iX65jeGwMo+MziMZTol4bDkWxU8gL3LLTrGHh1nVZ1BPd1G256CsmY55pJggySVuWIef+M4/OY9QuYHx6D/7jn30PsSPP4OHTD0sHxPdEy9abN2/C7jpIptM489STsufg+s8h70G8iF2lWbbt3MeRpX7r5hXkNzeht7viK6J3uuIxcjSbQHFrU87jIOm7UF0LfdqIQkGfel2hKAKxGG6XKmiZRARprgUuPbA5pFVM9Bn8bCCmKZjPhDAVVlCs1bHSoTKzhbaHQSgAq0+OAasvgTA92DMweIlTHf2Sd2HYgwkCJwJxLYChiI2ZnIYTR2bw/MvPYHx6Gp5u44GtLPdJRM2wE7ecIho7Tdy/tYLiShmltTL0joE/uLGNpUIBXe4duLS1PeJEmdBiOL13BuleHVNo49RIAkfGsmg8NoxDZ55DV0vCVLyIhS2oZgWt4rso5MtIRfbizoV1bF5fR/H2Kq5xAR6IY3j/SdxYL2F5s+D6lDi6AEk0r4OnnjqDySmaX7Xc8ZrjxQ9efQ/1aldGkR7VFGvUz33mJXz+U0/D368jyFHS1o4r9ul1YeeE+YpOGiXZiZyqVmHWyMkyJf44qgeHThzDynb5gQIxzzaDNicU4XQOO5WKqEKzaGr3e7Kr4X2pWQ5alZqoOmRnJtBTKZ2hYmmpgK/++SvYqZPnYkC3iF7zyf3K8TnRfMwEruYSJGbxi0UuY7SMrRUXbUqTNu5gw14XUn7jR2Gu29e+68iYYjdgCKmKf3Z4O7rLK2Jl+YZEr6deF8MfOsetSnB34IuGEAwH5eYjt4DcBP6irwSTCTsO3uiVeh3Ndkt+Pfz4Y8iXd/D7v/N76NUaiHo92Ds5gkw8hKm0F7HJCYTGplBuKvjvX/om7t5cRcPThRVU8c/+z3+B3ARRSNSTdVDa2MC1qzewuVlAfquEEH2nI3H0OxrGxsbFRY2Ucr4GokkooLWVz8toizcEDzTfXzaXE+0iBuHFe/dkjj+3Zw9SqSQuX74iyYGB/czZs0Lu4sXlHI9eskarC49hCfqoS2VJatnQ3zmTxvLmJraKBUSTKRw9flJE6Oj/fO/eorCmY4k4qvWazOjZCbAi516BgYa7BVa3oyMjMu5jtyfCXlZX9gQMvkzSA8JfRnN1mHg9uQvg7oBJMOanxIMh4yF2Ujw4HH0EfR5RVTVp4Wp50e2Z2LNvP4x4yLV7ZJfB5LOr10T3OBkj+ujCVn0AqzPsrlTXfL08mVzoE8nUJDek1xe3r6HhCWzmS1AUDZOTo6J5k80NCZ8lFI6i19cRDipoVosPCJU8i2LQY0OkEHgiC5sbkjC4HxlOpRBUPLh9bwEd08LBE8eRGxsT8pyiM4k1oFAQrdVCvV5FuVjAzvqy8Dt4XZmQmSSYhC7fuIxW18RnzxxGqrOOyZl9+J2v/xDefSdx+uGHXZ0iQ8e5d84J1BV9DzJDOTz97DOCRef4gFIaYlYkTG3u3ribsGT8UK8VhXF789p1FNY3RV6fxdSeyRyWFhfkPUvH7sZrBDsUrtRg0C+DyqUUJoxGsVKogHwklfwcqKCfC0ENPMuhIAc5FjS9hazfwXicPiMm/JkM1psd3C7U0LYD8GpxQT1FqWfV6boos13iJvcl/jCTXPeBE5mg1uBgMgj8b598EmdPzGIkF0EsEUGVhk/kpu4iwwZqzdzVwVcCh0voKrA7Kj48dxnn3nwff3B5E9vNhtgSsxf22ipi/hAemtmPyUwcvcIyvLUNPHdsHk8cOwD/w1EMjUwjpKVd/wGy6EvrWPQWsVDYwXMvfhHf/+t30Nuq4+prb2GzaaCGADL7juFuoYqtShWWyTjmSGFFeexTp45j3/ycEGpZC1Pi5cqlBdy6uSSTFNOirL6DH//U8/iFn/0s1HYFAXqGrBclCTs+SxLEgPTL992nukK3/SBBlEslQUkdZILIl6TI4H3FWCpgF8rSpIewWSiI0mt2ZBi1FmVcfOKa6TFtbG+4RklDe6ZFRJFeMKvLZfzJl7+DapOwYUt2OLxJmCDYdTMJuNMfAo006fYHyryUAeGf1XDARTqZlnT5Q8mUGC1d3fgRLSZ2EAFWOrtWdC5Kxk0QhKPxYIhJi9crvzM7jaQyyC8uo0b1wplp0UZiZ0HUTK/dlcRAyjiTA9UJNc66SLbS+2j0Opg/eADHzzyGTq2Ir/7O72Ln3hImhrPoc2Ck2jg+n0NsbA92rBD+w3/5CrY2m/B5QqiEG/DGgviVX/tVUUmlNSntOynKxzmyoTtoNohLv4fbtxawukZzevokq3IhObYYGR5BmLsTShp3OjJCoX0qF0wMzoMKmxDRQwddDaKLly4J2mp6ehpnz56V9vONN9/A4t0FnDp+Amcef0IY5yTfUX7j1o2rsB0T/kAIK5sbWKZlZzqFmdk5PPzII2L9ef36DZHxfvbZZ4RME0smpWPg6+X8mgtOJiSiiLh7EAhdJiOz8EOHDwmqiC0kXzerNUpXr6+tolXIy7VkIoxGXaMb2WF0XMkNggikg6BlqmVhmiSaVheNWgvVSh25zBBisSS0iSE3WXEOu7trYoAMBGPSMbB15cFj4hUOjUnl2qQs83no2XG98cYbCGm2JNlWi7pNQeSGx5EbGoepU3u+KyPJYMCP9869K+5puVQEtkn0F3c9JRmLsTorVRuYP3wMkXBMpK6pYMqFeWljHSE6icWjwgFY3lzD6OQ4Htp/CDvFNjrtnuyKGHzpCa33OkgHbEmuP3z9dRw+fNhd8rPDbBbxwYWr+OTJhzBilZDOTuK/fvs9aPuO4MSJE/K+yYN45513pOo22ibGJiZw5uknkc5mRGqEUGfe+CyKBstfdswU+ut165ibmYHV00Vv5/7dBTRrDZzcO4fN9TVJQEKc3CUPMvh7g2F0PQoqlomaTWVPW8454aUyCqarluUgm07DpAKzaWA47sPP/MQnUdtew/LiDUyND+P4wydx4d4y/uS7r6Pa9yIQzKDHRarjkjV5vQaibQx0fA8MZiwyXBlwgHvrYa2Dn/vCj+ETT56AT9HR7Xel8AmmdbmXBoRK/nuOlft9QwT3VTuAXkvBnZv38Ud/8Cf49kIRLbMvPB92LKlgFA8fOY5wKAXF6KBVXIFRWcePnT2Ns6ePIpPuIROIw1PR4al00c3nsb16H8uPzOH7dxbwK7/+b3Hl0h1850t/BrVUwcZmGW1PAHo4K26O+SpdFC0x/XLFMrs4cfII9u6dFYE+V8kghMJWHa+/9o47o1f6sJ0+Hn3kCH71F39OOoioaaK+WYLH4OJRlwKDVTgfLza4poGG0YVRbQGdvit46VVx+OQJrJV2sLG+LtYCA3dIgaAnhwTyTfl4Oj8yQTAetIkWM21sLK/KGG5474yoR2iqgvxWA1/6H9/C2uaOjKVUH5WS6ZdiuAoRpC4Q0uo4AqrhnwfFGwE75P70PbZAXzkv0xxuiD0yYrpT2vi7S2q3e+DhdEXMRIpb9UrVJjNuIbOpAl3k6CgIFTfPXxL1U+L8e7TvFJNudhGUK7AlKxGJw0ThNWzxYy02ayi36nj6xecxt28PGos3cP+NN5Fs07vAxN1yEZ2Ahvkj0+h5k/hvf/4KLt+mXSjtDIGGp4FQNo5f+jf/CulcAma3BY0aRgE/HJvVF4Wp2AiTTWuiUrNFZ4SVLscInB2zqsv4wxIsRcjO55dWj0it0jb1l7rSXVDye2JyApcvXRbBOh745557Tg7BpUuX5P8N54bw7NNPS8Ig7PXixYuyUCX3gzO+zfyWdB7ch/AgPfbY48jnN3H+wgUMDw3jkUcekSVtuVJGS0hWirwWftb0YhBTj3Ybt27fwvramlwLeikMaPmsRNj9sCNglyBzU78mndFgD8CkLmQ1ve9Kaage6QD4WBYGiZhPWkwmuIDXL2MPJrqJE0eliuVjB0QaolJ8obQkJS7j3HGIy5KOBEjOMWTxy198X+wgOmx/DUNULoeyQ+i0OlAcIrE6sujTe23YeleM4iMhYvSbiMaogkp/C0KoLRdGSIIQORwUHYvGkc4OY2J6Fm/+8A3Y3Q7isYjrQtdrY6e8LckjmhyGYTrYKpaw96GDSKR5TSfRqWy4RkWJhAR7ghck2aldbO+0cGo8A33pMtK5afzBd85D3TcvCrdMDlevXhX4L1EhXtuHoZERvPDyS0ikk+JL0aFkRCjsikRyLNhq4Vvf+pbrAki5awfYOzsntrWUViCDX211RC6enSADMfdl/L3BmpJWrYQHGyaaNJQR0IjrBUF4NlFemWRaXA8Vjw8Rnx+zuRB+/MXHEA54cOHSBVQrDdSaHaxWXcRQgcgX2y/VotfvEi8ZMAa2r9xtyL3L+56jDgI7BGWoQFN62DeaxP7JDE4eOYCR0THi3hFMkIVMkqM74uDnw/uuXNFFL6ha6WC7UMPdOytYXd1CxesRYinHS7lMBo8eOY59Y1Poe/1IBH3YWrwBvbKFU/umkQr7EG/X4e3o8LdMeNq6VPiKT8XakTn85aWP8Cv/9rdQrNTw27/2a5jV/ChvldBR/DCiWaxU2ig1G/B4LGTiCcH/U5Bv/4G9OHz4AEyLhN4ufN4w+l0VF85fwzoTttGCbnUwNZXDf/p3v4aI3UFK8aCwuAoZ6jm6TBz4nllM8ZyStNaw+5IgbCm86hLcD588jnytKXDs/Q/tl7E24y67t0gwgUKxIPwIio9S+SHC7ptBnh4hW3mRxGeC6CpUTFBRr1n48le+i9uL6yIR1NW78GtUNXZtcR8o8BKyLNfR5fow8svfSabzulwmygvZHEkZloBYbm3/CA+iee91h/+YyAayat2WmFAsFQqNs7td9410u/IhjGSHUFhexd2LV5Hwuzo/FNCLZ7KIxpNycJu1Glq1hiypOeI0O31hKRPulRwdwp7DB9ColrHx+isIb2xglCzkbhtvLt5FaM8s9j99Gn/12gf49tvX0FcCUjFy4GWbfQSyMfyL/+tfIZYjvb0LLx28NM7duZHnoebymZ7HQLnueiwzEHIURs0iQipVohvqDVmqCkaduwjCUVUNI8PDEmzZMRHRwAtKaOgzTz8tQY8qo1w68jAcO3wE01PT7j6iUkGz03YXq7s3B6UcJkYnMDc7i2Q8ibW1VVy+9JEE/qeffkbYyoRmXr5yxVXmFEOgsPx8Ji8JXD6veBZwUX7gwAF3Ts1RU9U1CWKryDaWshashJU4k1McwyPDglJiZSjd0lZeEgVn53zPbiLSEBWpdBNBzYuQ14tkJIpYKISKaclokVUgRzDcywhpynTnnLwpiCqSzo34afKHvZokh+J2UT4Tvpd+OIrs0DBilBeo7qC4vgwQ7UF9e5pCeRzEw36EvB50GlX4aB5P+RC+H/IddiU+ErE4Ou0WeqYDR/PLYpsL27n5/VheW0WXVqqwkQ76oJmuXEGIS8BWB2oggmbXQCI7hDhBEn5b4Las+lglLy4symsPaG1o/gTm40E0b32A3Mg+/OF3z2Mz4BeZZF7bwfxHpFZ6wCg7iKfOIpPLCWiBFaRL1mPQcNnaX/mzr8jZAaUpCD30+iVJhH1+mOy0TfdxRD253sZuF9FVyYJlN0gbV5eDREdGj1eA0HKOYsGQBDwi2xzHh7DXi4y/i1yY16iLQq0GW4lAUWOo6n3sUObZURHSuBdUYWgDFVdXEYFwZ4+jyNiUZ9w1jNrdUZBUFQrB062KLPlIOim+wMFwQu4F7ry4w+NZlGVprys+DapIsXMiQb+FEPo9C5a/hY7ZE42sk8eOYzqTg0+3YZGVXN0Rie7q8gIiRhet8jb8tLTwaEgQJaiqaCgOzGgYlUgU7ywt4hf/3f8Ly+vB7/3fv4Fx20KjuAPbH0MvlMTd7QqqnbbwH9LROMJ+vi9gZCwnewgu93n/UunANgO4t7iOjz66ACg6LKWPQBD4D7/5rzGZCCDj1VC8twEPZcmtnighC4egz8cFRX6+Zuv4/9u70h83zvv8DDkcDm8u975X2l2d60OSHVuWLVtOYieKk9pA4rZIEaQI0rQpELQFCiRFUSQo+q1A+60fggYtmjaOY9VpHSdObOu2bN33saf2Pri8r+E1ZPH8Xs7K/R9EQ/B6RZMz77zv73x+z1PL5NEslKWHyCb13n2PYz2TkyCyf2BAQA+O2mDAE5LyMlO0WHcX8lZRgCs5Zr2lCjbX1lG2a+gd3yYIN9P0oFr24MSpa3j3t6fAWUVOp3M+hWVGKRW2mHmZ4XO27YFKn2LPFj12wy3nyzQMYSxgsMEWweX5yQcZRHH2I3n8ygMqUjZ+QYXUvh5dEBmMdnLJtGDTzUYDUzduSDYRaW9Dd2+PTASm0imZpGVqzZKIajDmhBkx0GYi1tGLns4B6BUgdX8Zl8+cQyOTwZjhQbtdx/nbd3AtX8AjL38B0Ez89K03sVnMS6PLU28KxbDwm8eC+PMf/Q0aIa90/Vk6qJkR9ZBauF4R67RtJGuE7nLwj3xPVcmOmCV5K3Wl2uYC0smElGZmpqewPDUrVNEB0y/RFWm9qcD22L6nJOPwmm7cvHUVaxsL2NzcQLvJLKaG3r4+jI2NSSlHFjwUQdPlFoZEhoI0+Cy7nDpxAtl0Gq+99poYaJaSaPw5nPbMM8+IYSdp3PLKCp45eFCovMlnxXITHdf+A/vVkBOHGJnltaaA6dg5ns/mKbMWZg80aCxP8bqPHDkiB+P0mdO4deu2IDY4QEiDQDlQXvPqyqpE/KKCxuhWkGftogXBfoIzUTsxsh3jY2PSGGcJiL/nd2XLNdnUcv9eUzY8HaCrWUFvVweunL8gokFU1IuGwrCKKWgcf3MTbmtKFrSystwqj6lNzvWQ2QtSeJg6fKYuQ5prmylBg5ETzO+PoL9vO1YTGVy6dAl7tg/CbJTQ2xVDpQVT5jUyEyM8+bOffwmlBkVyCC8m2kNTz+HKFYz0hFFDAYfGRrDxyXX0Dozj397/EFcthQbjc+SashTEhiStNh0wNbrZ66KTYamPWr8szdHQ0/C88cbPlGB8WWl/KzGoIEZHx6RMSFoV0saTyC1XsTA5NyNT3y6banq6PGvBt1Mj2m4gFu2ATkaDFl08748OiE5J5GJFT5p05mWlvUKVHhmXVQSR0ldsDcI6kabDGcWSHz/XIHWDKM25tkoUbKQazFQ5IOoIrRC87jHg1wl/zik4r60muvkdwTDv15QsUkGks7I/fH5TqDO4boLPN9kXYdWCjAwNVDMprE9PIrkwL6Jl0VYZREhBDDdytYogBK/W6tgsW/j+3/2tZF3/8o//BKPWgCtXQTAaQ8HlwuTKCopWFYZmIBaJwPB4ZaLb5zfw8hc+B2h1gWL7/XxmtoBPPjl/HvlcVkAWpqbjT777TTz79KMIalXUEhvIbW4Ib1dvF5mSbVTyRYT85OIqi3AZgwmb3HTs0/G8PfYolvMpnL98C5rux5OPP46IV4OdzwJRA+lEGobHhK+tHWnauZAfhUoN/nIDidklWHYVHbu3I2M0EXNxXknD/cUN/OfPf4n4Zk6ya85DsFTG4MppC8igro+zbQrNxIzfKRHzfPEMS2AgrQVDKGEW0vEHDqI0d67pPFC+SdhFOdyja0pQm6ELo8miJRBVK5nEtY8/lroyxSziyYQ0nVlS6e7pkclCpsgs3XBh+NSsWgnJHJEcCcQXVlFNZFFNpNBdK2CInPnJBM7dvI0ljxd3swVoehTLybjQ2xK+567ZaA+EYREqGfDguz/8AfSOiDgIjjEXbCXIwQPCfzsLYWkc7lIQNtWgUa8AOd/ZBJK+jgaP0DOTZMrC6tIipu/cRpKbKpWGm3wrkV6RC5Upc2KmI4SkNhFfWsfqkjLIdAD8Htb92zgk2N0jWQkPA+v+x48fl+Dzqc88KUabtBiMUgr5gsA4uZ6MID8+dw6jY6MYHxuXzUUHwpmGz8swllvmRvg+Zhj8IzjsVkObvQgpTeRyOPvRRxJFPHf4MEaGhyVNPXXqlBitw4efU4CDFtKIPSc2wuMbG7LBWQ4pWVkxzIw2+F4aIJkuXVmV+6CDowNhfZPlsyIRQYxKRHfDLdkDnVa9nMH8zBRC/qBMu6tSFjct5zQUdwzf78B4BTYbCkm5hYy5DFxY5iqRuRVEawBmICzZQ4YEjZkiotEeDG7fgZnZ+0C1gGYxgYGeDpQ0l3y2UF7U6jJx7vX5MP7IATHynHXhc2MPam5uFnvGBlCqp7A7GkLh5hy6+7bjjbNncbXokf1M58C14HlRTproPxOfffFFDI+MyN6iw6PWLw8hnz3rvXSwzDwZod2fm9tSFHz55ZfVcB0nx1sSpkS8eAKmUFLP3JlFLpOXz5F1IHcPHUqVJYMH0rUy+dyCSAtFP6e2aejr6mcaAD5L5+UYfv5/fI9QP7f0s1lJ4HPxehXlBJ0TnTT3DT/TTRW0lsiXQjepSWu/J6RIElu9TBoq7gvDVBP0XGc+R+4bNkwJ8WaG4pxPKW+TMt1uwibkk8JXZQsff/ghNJJUipAi9WjYSWjKGnf29+ATEuQN9Hb1A5kAABc9SURBVOHr3/iGsKD+x49/grDuRUwPisb1Sj6HmbV1FK0KDM1EJBiUZ0loa6NRxauvfRnNZk2EJ+mgZHM3IaVHAlUCuglT8+Dg80/iO9/+OsxGEVqW6Kl1uGs1DPT1CZdbMZOT/gYdDQEf5DfjPTkGePfePdisFnD+ym3kinUcPngQvREf6rk0GmE3MokMXCQwDYZRcGkw2iMoVW34qk1kFtekSR3bMYK8F+jyBlAsVpDJV/D+yXM4f+EGDDOI1Q2lcyOzbFUO+yl7LnrYbES3hMq4l1iCbYu1CfTVkVpggM39s5xNPnAQ+ekzzU9P3wmbactBFKySYK0t1n2JlfWaWJ6aws0LF8Rohdvb0DvQj64ePmy/itY1l1wUNwvTd6tYRqVcQ4kbgNBXXwAhtwe3z56Cb+oCesh1ns1ihYLqeQvX11MoIIx0uYC08Llo6Aq1oT0QwvLmJhKNMr71g79C5/iwsFQKxUFDGRkHhSEwXTomGQ5RAj2ffnU3ibfXUG4agDeEMqgNq3DPLlJAUKMrnwIKGVgZQnmpK7CM9bVNgNAzt4lYrFOa0ORGYgRFLh4adIFl5rIolJQmtPAl1WqSeu+dmMCuXTvlMLORxMYz/47lBR5SPjg2oVnv5ntOnz4twiMvvPCCRFj3Jidx984dWXu+j0y5hObyoLH8RDhu2bK29ApYojqwf79E4u+8/T8Clz3ywhFxdBxm44S5zE90daqymq6L85KIMKDKZoxGaLSZgVlWCR5b8SwxAudhouFl9J9LriIaDQvdAMuUZG6V8p27iRhx61Sz42Q0B7tUwVA11yTdVSR+dID8Pv6OdWwO9dCgSPO0lEculxZ0Ellom9TxpoOvEf5bwcQ+wlDzmLxxBd0ht/Q1oh3dWxxjzBQYPBN80DSDct8iFUscOKNXj4H+7giyZB6NBJG+fA/tXUP47wvnkQj2y/zM4tKSoNeURKOGdLEk+/3AgQMtWnSfoiypVyV653oyc1ABi407166Leh3vl78nTQcHJoUcjvcs8EaXyGvy52KmIJocU5OTUmIURylSsoToVgXvTgfN6JzBCWsN/FxnDZ3vdYywgrHTxH6KubUlaORkFjJha9fh8yvCQZZiuRd5zZwuZglF5Fm9lHmllrKaKTKgqg8y+EjKHq8XBw8eRHunclZEcUk2Tfr5logX/+1kGuJkmKFVaqhyHqNSQT6ZxJ0b11HK5RBxN1VfhOUTStNGw2hoGq5vxvHi0S8KAKWYK+DNn/4XtvX0I6B5YYaCmKfz39hAuWrDr/slyqfDo4nweN2iHEftB+5ZccTVqpzbleVlnDx5El7SidQa6Opvwz/8/fcR8djQSUUeX4dmlTE8MCjluFI2j862GEolnmNbcaRVylJC5l6h+BUh+lduTiGeKOCpA/sx3t+BSjqJZkCDlSdgA6h7vCgZHvi62uWavTZQSmalxBQc7EaiWkRvOIpstgSrpiFbqOHNt97B4tK6lLiV81dCVTIAV8hLqZnBusouypKx0W5I0BeNit3mPXOCmwHP4qcziOTtD8VBMBVh3V0ODg9kg5hwl2QQTIEjvoCkUhdOnsK9a1dx9EtfQv/IkLATkqCPTWGrxAGltBgUHkZJy70BBM0ovJGw4I/dDRrfHI7/4mfoi99GJ+Gx1D4OtOHcQhwLxTou3FtB2QXRcGB9rM0MoJItoKwZyHuaOPz7X8HTL78oZFkyGd3gwSBKhXS5VPJS4+Ma64cCu4QsDEsAvNdOO4+KDdgeDgoFUHP7UYOOMqjqVEJYb4hAiVkvw7ArcGsmLIviQCUk4lnMzi5jcWEZuWJJPDMjJZaJuMF5iIKBEIqFkhg51mU5TCiQ0oAfhs+U0hENMaNGhxSQ18jDz9/zOTBz4KDcoWcPYWhwSIz16TNnBHrLZjkzB947nxUne4eHhhBrbxct55OnTkmJg1kHZVIvXriA2clp7Nq9S95H2OjZM2fUxt25U2YxmDXw2h3Uimm6JEMhv5IzLyDNLbhFy5tGiM6Qay0Gp55FWyQsoAWuhWxQjyGUC9w3nG4nOSKREkR6CXbcQ+oLRdPN76ajdER2uJY0muwb8TrLtYqUMl26IX0ItxkQUaiyVZHsb2R8j8wgzE/dQkiryKR5KV/ZIkGjM2N05/P7UXa7JdMVqB+bdcKT70E4ZCKRX8FY0IfVj66io3sY71y5glJ4QJw2ey2cl+Ch54vSlTTIRJd96ehRmVOhEec0MMstjODYK6BDJk38B79+r9VjIIBcEzTa4ecOy8ASsyayCRAqTIi4mmvRRI9EqF6Wl6V+TePcIPSV5JYtKVMOP/HwE91EeLcDrXX2lLNPnClbGaISGVfVb+ReEboUgj2k/1OC5mJPg4ObhESyPKu01GtQvTIaFg4C8j3yGd6IXDPPIM8Z14GBTSCkJqqdEi/3Cx0QjRf/8N5o0Fje5vNhd4V7nXuyXK3KGcgXiogY5HBTWVOELL+GgcWFRXg72vDs88+D8Guy/mbjCQS9PnhdBmy3C3dWVrCez0Nzs85uws/+A7NigX2X8OxzB2UWgs+D18gyGvcv9wZpVRbmFmSIzx/24Ec//GuM9bYhUC9L6ctdtDA6sk041KxsHu2RqCDliqWqfAcDFqoyMhPj2ctpdVy8fhfJjIVHdu3Cnm19KCc30TQaqFf4DHXUdC8swyMZBAMfj+YSx8jy40JyA95IECHTFAdRqbug+1g6voiTp8+JGBbPKp+lY8eFY4xcXVL+ZTDkk6CaszkMmsjM7DBmEGTCZzG9vvQgg0jfPdHkAXQmpvmw+eCSVgFeUj1nc+J1SZ7GC/3k+HHsHR0Vw2HVq8gVC8jkcyhbpI5V8DhGrEpFi6gHN3Ty0JeKIlG5OTuNc+++i9rmKl7a3S1cQ5rXi+m0Be/QXvzq3BWcuXyLLHzCoS44eJYV4EbJ7YOnuw1Hv/mH6N69XfjY2VTx1EkwpmBdchgkg9Cg22y0sTZL8fjKVqkpQKlQilR6GO2RXdFN5DiqpOKt1xB0AwEX4G3UoFOso0z+Fk2a33SEHp2j6QUpL81Mz4qWs6MTQaPmc4UxOrJTsir2BwT+VqlgaX0diWxGDgBx9Ey1OYzG0g37GDzwgWBAeh+nTp/G+Pi4wGppwH7z3nvieJ944gAm9k5sEfjJ5GpHh2QOgqtuiX/wv5lBMBL64IMPEAtH8dhjj0pETt1pOqxt27YLNJWbhhEoDyuFcGgAG1DiQaxJO+gqNtZMMywGhffE+yCihxlTMbcucFUeMGY03IQk89M1CH1IZ6wdzVodXW0x6C4d7kYZxXxaAAAC1SX3jcslpSY6B6V4pQIAGkAP0V7ZLLaNjiORLSCVzaNQqiiOKACfeeZ5AVrM3bsBnXBE3YX2QGxLPEmQZpLd5WBEQlIK4Xc6PDqSRRsu5CubmGiPYvr9j9A3MI5f37iBaqBLejYs4bGvxCiWKJfZbEnuk86FWdSTT35GPpM9CH4+y1h8/jSc16/fwK0rV6WHJKUd28bOnTuEx6mkUVSJrleTLIvrRMcweeemHGo+M54pGi5CpOdX17FGJTUSM+p6C4WnCYsAuc6YvXOGhmvIoMOhvuE6O/VmBjY0EFxfxdrK61TlIJFKbVS2snI6DEaZ/H/ZQKUTkIxF+g8UmlIqc84gpmQbXi+efvppjI73Si+S98xJfDoHYZMVmVY1dKkcFCN3njs3zn7yCRKZPBY3NrCeTIneBaWRHEJKyvqypENa/PHREbkWwoaJwmGFgkVm3e1FTXfh6syMaGbohg96Q1dBiszWaCiWcpiY2I1HH93NRo04CWdYmNkRS8cXz1+SfpqtlfGXf/FtPLt/D4J2FcXVFTTTOYyPjmJzbQPlfBER0vUYXmSyiqSTDoJlWzoIVg8yqOLitTviIHZs24a92/tRSSXg8jRRL9ehk23V65MpeT0SlDKSQadNBlg0ZZqacxLk28rlLJEN9gZiuDs5j3d//T5Y8aFd4qwOzy2dOvcfm+esVtA2kDJHZW0UPGrBdPnM3W6xUcygFlOf6kGsX32vKVOrrCWKVrQm0V1Zawh+l5oHhLZSgpJzDTPXb2DH8JA0pTkSTidCmohQMAafGVbDPryAel3qWzRUVi6LjbV1XDp5AstXr6DP5cbTe3ags53U4VVsFIqw2/rw3pUZfHxrFiUO5gV9KNYrwhTpo6Sey4Os5sPnXn8Ve44cRJFIQI8Oq1gSfVw+XKWoxA2uGGhDrvwWU6XQ3nKKmBmH2y+LzBKDMzzCzW7pxAtzqpO4YCrbKSEkL0pwu3ig2Jpl9EuH1IAPXjRr5NixJVNgjZs0HMnlMtYW0y0CNAgfEZuZZjgkKB0aERp79gBoZNnY58PhweJhoZHldb7yyitiLKmDzJkIGohDhw7JPbFUQSbVbSMjmHjkEdkQVLJiisjvcui+2dPgBj988JBkBHQMd+7cFuJClruYCXDyk4ePhr2js1OyiEw2LgaV90WnRw4iRq+Rtm4xHI7R4nWz/+QLGsIUycOv+lguxXNETiWfT7D6xOx3tbXLHEp30IVmtSj3QiNBaB6zHX4e14frwuvh/dPgsTxpNRrw+oJYWOHQYTs8JrmiwvB4dRjBKNKZLKxMHHY+DhQL6A93qwa3TDZb8vyJMLMNRT9Ow8ZrFxQWs+Z6BZ6AjWHCJ09fwsDQTrx36xYqRgT79x+QKF1NpyqjejdVkIyCjolRM1ldWerjFLJTfuOhYjTMjJB0z7SC/Idln8HBARw9ehQlj4IeGi7VyNZt4PgHH2J9dR4eziBQRjIYQncPn9kuyq5jNZ6Q72Zjn2VI7v9qVUPQ36aAAkK7rhwPv5M/8+UYQN6vo2vi9B4VYR+zkIBMFzvlJj5L+blBcSZVvmDmRyMojOkuTYgI+Zl8n6MTwzmf/U/s2mISVaU1llyr4vAYxZKSRGWRioqaZZvF1VVcvj2JGzOzqBChJbBbwp6V8hop8am1sK13AD7UZDpfIu16Q/pbhG27dC9KjTouTU2hKuUwD5qVpkLseKmGQcLFKrq62/Hqa6+IPAGXiAGplOgoj2zbmJqawflLl1DXynj9q0fx1S8eQdCuoJFOo5FIY/vwiNi2Sr4gSoJ0EBvx9JaOCoERvO49ExNI1S1cvjmJjc08RoeH8Oj4EOrZlPRD7FYGYVN9smLB08azYMNDSnfBPitiVP7JFXNokv1Ao6qnH/OLGzj29jtIsmRdrUlpX8GSldYK15x7glUUwmtZrhYkolDRc/8r8TIpM2oaptc+lUHEb/xOMgj+4ctpwrEWShlNcn5G/AEEmjqS88u4ffki4skNtA0OYOf+ffCHovDqXtFVoEHljmG0bhWLUudKr27ATufx9rGfAfMLeHF4GL29bYgMx2AbdcQLdXg6tuPYiYs4d3cBdd0AygUZOc9RqMbjljIWa9T+ji5843t/hsjoIJLVItxeQx4isxuiNogxJ7acWQWzHcNXl5uXcfMW5700RYnuIG6c5QrBDurQ3LoSX5E0mTqvqvnGiI8cUy6tCQ/HQ5o1EUVhWYzcJ1xkH38mrrZBXQoy3jJ6rKOQLWJhbgl3r99BLp1HqWZLeSAaaUNXVx8i4RhcRKkQ004aANvG3ZlprCfiePKppxBqC2NuYQZT9yZFgvDzLxzByOAQ7s8v4Nz5S2I4Dh8+LCRuTMXv3ru3xeTIcgFTZtKvszyybXBINglnMOi4+TsahvnlJczfn5cGrDP+T/qOHaPbW9TdZK5My9Q3y1+dQ4NSqyQ8M762JrKTXCsiZ1hWYLlNhutMn5RcNEZH9QZymTKsEhvgWVSqOXm/38cJYC+6O2PweVzwUSOjXJdeFwuy7qaNcjEnxIJ+XwS5so3b8/N44vDzaJLfidO3pBJnycpjSu16be4uQloJQRf5AAsyNd/b34cU0SI6Y3QIiyyvj46TvRLpE7A+Dw8so4R2A9g4dw3jI7tw4uYtZMId2LdrN/zsY5COw2iiplEkyY90Nofl1Q0sr6yh0XRjfNduDI/ulLVlBMp5Gc7gEPZJPLxMvHPitlIRpuCvfOX30KCIAgkDyZhcrcns0LE334LWrIpWM9/rNJEnJiaw97H9MP0BifbY21pYmBfRolQmzyB6a6KZZ9o5z9JXINljq9dFw0B2Cbdb9VNEeKqFbCK4gueNRsMpQ9HIEGzB2EumqjWXZDB8DxFZDY0Rm3JEjp4My4aH9j2GWHtUaHF0HyldagLLrFaAANGOPLPsY4g0h4Ya3EL7/vHFC1hPJATmyxK2m9WBFm+Tu6khaviwvZvcTkR9q0FcDk9yfoCl3Fh3L+5Nz+AuHUStJqVFh2VYDXbWJSOkY3/9a19DqZhHwO+Uo8nrq17ZYgHHz56GbVXx+J4xfPdbf4CIWUEln0E1UcHO/iEkFhZRKeZlL5HGO76RQpiM11ZVZIhtXROyPlJoXLs3i9V4FgN9Pdg7NgiPVCk05eTpfF0upAo5UZurVglp1gWMQ1vn8rixsrYGN5mXTUNKmXoggtmFNN56+z0UEmkZWl5JbUqviGR8fkoHeM2tKoaQi8rEPudtXOjv75NAjC/uDZ7dY7/93YMS09qV3zTZxBUkhN3Y6nzTU6XI3hkKCEeHp2Jj+dYkLp87i+6Bbjz90udQJMJBePvdcBF9UFGNVvKPMCLkfEUxnkI9mcXP3/h3vLRtFE9Eo4BehX+4DXPxefSNP4Z/PXYc5+6tIKf5YOtemLYlmUmpxdFPAjQu4NDOXXj9O3+MRpsfJXKSUCVJeMibQjvAjcPJQ4YCnDw3AorSmo20B9TlGnQrL5uOvDvU1SYklfdRcbuEn50vplyqCVeDKaWWmsgpGiwHUMfJy3JUUxpRfnEQpPxmoaoJW1MOSdc8IuTirrsQX0vg/tIqbt65h7W1DaSSebhdBrq6eoXEsKc9ho6uTmxSzpQNqUgY2UIOH5z6HcrFEnaN78CRQ88J0+ubv3hLavDsJzy+b59EZEwti4WCRKpCO9zRIcaDD5xZB/tIZLYleop/R6gqI/OTH50Vw86NwyyB75fUv1IVeCzLT2zW0aHu378PhYbin2GqFfEHZcBrfu4+sskUksmUQFtlSlSU22Iwwx74/NTPIJEjUKkWcW/yKgpFS6L/oI9CN2W4G1W0t0XQEe1EmNocFHbPpeH36jJA16i7sZEpIV4s4fHnnhXRKpM9pILKQqxqQzj6EwvTiOkV9MbCWFnZlP3LGYWZxXmQaJJaGk0+M5ZgOGXfQmnROJWsBrJ6HjFPA7lr05gY24sT128iEWnHE7v3ADSQaKBjoANp6hcYAeHrrzdcWF2LY3puAcl0FtWGyrBUGY4KhYrynJkF4zDWeVnOoWN/9dVXSYEq2SwRe9TAqJUsHPvFW2jU2FBUZ4rPhM+IEeGTB5/F4NCIgC8c+hUe7ms3buOTi5e3GvPMImjYneyUEaXQdnMgK0qWZAZWim7Bgbc7PF6OY1D9O7IRKMoGlp5k0rs1SMdZBwpN0bnyGiXbo343pWYpv9vTix07x+CL+BFo88OqFuENmKgRR89ysOYW50BSOgYwNZeBs2fPYjOdRILZda2iBnV5zAmK4LGFS5BKe4e3w0t1PJZh3C509fUg3B4TER4zHMWv3v2NRNPM0AmxdQaCZf6DLAwt/qQvv/KKBIAR8sYJmEEFuVKrr5QxtTCHW5euY8/oEL73p3+EwR4vipkU6mkbu/oGEZ+9j5pVQCAcBKPIdDKHEOdMqnXMLy0Km+u2neMoV8u4ObWA1UQOfT3d2N7fgYhPV6qYpZI4l2qjLpUZ8rFVa164dDKPNeEN+uUeF5aW4AuFYPgNlEnGEYhiYbWAX/7vh7BSWeQbVaxkkkL3wezd59IVs3ULKMH9TqNIu/XIo7sxMjIsdo7PV72a+Ocf/+SBg9hylQ9/eLgCD1fg4Qo8XIGHK9BaAYcT7OGCPFyBhyvwcAUersDDFfh/K/B/8MCcFp2A04Q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3733800" cy="2362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6" name="AutoShape 6" descr="data:image/png;base64,iVBORw0KGgoAAAANSUhEUgAAAYgAAAD4CAYAAAD2FnFTAAAAAXNSR0IArs4c6QAAIABJREFUeF7svXewXvd5Jvac9rXbL4CLSgCsICGQIimKklgkUl2yZMuOd+P1JBvL621jxzubdWZ3M0nGTvfuJLO7TiKtx45lydbaEmlHki2qN5Ji7yQAkgAIEB24wK1fPS3zvOV8BxAlObHznw6HA+De7zvnd37lLc/7vO8b4CfXT2bgJzPwkxn4yQz8ZAbeYAYC/qz/8n8o/XdhGCII5McoowJlpL/K81z+5xUGCYIg/oHbhUGAIAz1u2WJoih+zKQHKMMYZVmgKEpEUaTfy3OEJcCxJEmCLMvkXvw9rziKkGaZ/N4vH5v+PkaapfL7dBQgDPk/P6vv5e/D+/FevDe/n+WZfCbPM2TZEEFYIk4gzx90RwgCHY+MsygQhAEilECp3+e8cfx8Vo4ARRCi0WiAH0nTVO7P3/P7/Cyfyz9bzRbWe12ESYyiyBGGkXwvjmPEYQNB1kLI7wAoSl2PAAXCqC/38LnmMzi+RqjvxHnk5zkers0Pu9Kg8WMPB+/Be/oac834zkWu8+BrpWMpbUw5sixHHEeIopiboho/H+hjlzWLOSd8hu4xzlEYhADHLd/j80bIi9T2YCjPlbmweef7+57jn2k2QhyOEKz0gZUegixHxrVGiSCJZMwcH7/PNeafXC7dBxxTjGaziTTlunGP6h7kd/TvoXyGz+XY+e/qKhOZB9nLUSjzwaXje3Le+OzhcCjf43OTUt+F8+uHMUlipHzvUvcJ76fPCtCKAxS5/t3nUuYt1DPk4+ff/X0C7u1Cx84zwg0VFCWSUM8VH8z7cV4zrm00vvdgMNB9FNqets/zfpwT/l8MRtXr8/5y5gLd+3xnjk3Oclno+WmN9x3nwq8kGc8j58D3d1nqOP39eD8+t9FsyD6U9S/HModnge+T53oWRulI3pvrwXGUXJ+SezpExP1n8qGEnlHOB9+Pn/N50b2mL893kt+FAfIsQ2R7oZHo2R2O9J1EhqWZfM7HzrHyc3JOOQabW5EdJmf53RE4VxxRiWajKWMfDoYYlDlacYwEocx7OUwRFkC3FYBr5fdot9syhhFixJRdBZD2ByhGKTqNFopGhGGW2v4sZV449rf+w0/K4v+VFYS8iAn8AFQOtqnGR6ISHr6Ifx0FEVM4mKDwZ7sCkUOaZjJZftWfVVcQKBuyuFQSPNh+iSC3w8ANRAHgwp2bKc2GKMocUVzIpKUDCpBIFlsESpqK8CrSoXw3MsVaLW4UI4gT2ZBcXNlM5fhP2Zw8XHGMVqslgjNqUKhwjCpwXUEgbYrirQsPKogg6Ophs4PNccoB/v9BQYgAoIIQocyNrgrCD4iPt64gZE6LUtbJBZcohfEq2GGjQlAF/qMURFFQAKjwdsHIv7tRI0qYB9+MkyyngkgRrA4QrPYRFSXyokDGsQeqOLkn+GzOIYVRng8qgSoGRKwCyu/Jn7mApxKXvfEGCiLPeND1zLTbrUv2nX9/NFKjg+sa8yjac1zQ0ygY5ili2Rec70L2H+cVeYoi4/cp1oJKMPKdOOdyj1iVhexJ2jH8z5SHGynIC/hZ+2EKgt/hWNXQUGFanaOa8MRI14YXBX4SJzKnroRVWOs54PtkNRHixp/KjvF9qFBViPIF9AtuEMi5duEuhoQasnxPFW5UtiVyP/cBROFzzfg+cpb5H+dQFLMKYV6D4aDaS5e+M59JBWrGHhUyDQ4zUnhvXnx3+TuHZXPEvUSFw2dSWXGslA9ytkxRUYlwXNU8lrmMnwqbJ4+fHVHhBiXajQbKNEeYFSLwgwLoN/Vd3JDgM3mtDVXWxCVESUQIQdt/gFzOg+9rzjXl0U2/9G//3ykI32CygAUPVM1asrf5G/MgigLNMJZF8MVz642TxQ3KBRYryK+agVxXEGUeq3C9TDPLQTKrUK1/fkY3GZ9LD6IEn6ValXuWVnAc62HlARCBXPLwcYPwQMZiSchixgmC0Kw0bgmzst0T43f5d24kbrB2p4Ok1bCNoIvMxY2CGMWI1pgqDY5TLyqGrliVfL5sKtsYzYieyN+sB9FsNGRz6zyqQnWviQdIxmYWkngQ5mGpFzC2bOn5uZASr8bWzS2zH6UgSs51oErehbb9Q+aNh8I9NBWotNJyURDiQaSZeBA8EEWoioXCS/dCKdZ9WY4qBeHjdKOg2oNi4elB5jy8kYIocioSKgj3iFQQ8JVdQfj8cU0bCHXviFChV9mUNUyhCtY9R7VsS6BIkaf0QMw7Nq3rQpjz4grCPWTubV8nGQsVCy1719g/xIOQs889bnuwbozJupklHuVj1c/7cm55lriPO+3O2Nu1c1fEYxlSV/j0FKtjHaqnzf1EuSNnkJ62KV/+jkKf++iNDFI9B4X8XhCFNK28U/6O7+TevAhsE6i+RvwOjRvxqmzvukHCvS3nuMjF46dsciUgVr/NGZ/JOeR6UH7wHz4ON36pmHx+68hIFkJk3WhELyzT59Brp2dIr5deKT1De8YwphcaikwhEpGmOpeDMkQcJbLW9KTFcwwiDMMSmZ1r3yecz5t/+Xd+vIIowhwF/ZbLrks8CFo9dmB5R1o9fmjdmhbL/wfuYmLOoCq3nMXOoTVnglA2jlk/dShANo0IZrUi1ABTy8StPo4ny0J1HS+DWCpoiS5kbXCuNIajPqKIQrrEcDRAFDSQxA3ZqLLgdr+gzBFQWIrbTkuAFkuGIogQROZmchETc7nN+na3262cyakpNNpNPfu0MgSy0ENcpioEdGPqe4o3UYzUWuLBNwhKxlFZoyJKZaw/HGAC6hBTfXP6s/htbm5RRmaF+qHSua1Z9JWlqlPkB1/fk2NXr4IWE+9Hxcf1kvtR8dhOUa9IrUAZPL9MEykgrEUrUQ/8WKGrcFVBr1Y/vcBGnCNcGwLLXTkc7kFQQXCv8ODV5zYIFc4UaCbLRPio90RLnAaLQm0cr3oeJggMelAlw0lQ61Tm3oS4wA7DgdyL7yYChgI6ChHmJUoTeirEFWooCfOYEOPPXaDQMAlM+dSFayVYzTvmXLu1y+fVoRJ5TwobClDbKroeCYh49UwBuYCU5+dqGLg3z68JbEVjB+ph6PxwfvU8cj4IA9XPMtdtUCjs4gK3khexwro8DIRFeObkXEdNWT9/XxqCYmQlSQWBuxHj8+CywZWx/GkeuntUvsfc85Ix+XvY/uT9FOouBS1IGomMm8Lb4UnxRmytZF5snqg4dL8odCwG5mio0Jx5+6o8eHLVu+CffK9BqfvaFYSfz2BIxUSYWeXCcDQSuTQs9Aw0CEeZUpN1S+jFBggyYkw0bCHQYr/MZK0dFuaYOcbb/sEnfryCyHlYeCgvu+oehLqddHHNra0pCG5+XkkcX4I9j29HnJ4KRU6/us6+UalxDauvY3K+GC5MBNqxWIRbCxTGfpXF2F2rWxi6wd0KHnsTfnhHI2KuJcK4EEwviZpoJk1x70bDobnZjEEUIvpcOLnAYGwlajTkuzoHSYV9VmMz95+/a7SaiJsNERZiIRgsxtULclpvevg4VwJH8Z1NQFy+PpVF+EOU8uU/riuIuquvOKvCZ5VCtM3kcZgfpvh/1KNFkRsUQCtH4w/Ecekh6Hbg5vfN4Aqc6xEEitnycq+wDqH4Gos1VKQCMUXrQxRLXcQUlhaDKMTboYIY1eJfBZKG4fAGh7iCcM+Pz2VMQoR6JbBdcQKNBr0Kvp/GOPh+Y/hSMXjd74xHKKQoFl9KgahvLMrf9gatbAoB9RzHUBcVRIg3iPHpUVKha9CTn59KuIhxo7E2cG9V0LF+zxVEdzhQTzZRBa4eV1bBhYzzuYATK5oKwhRbKoqXylE9c4+1eNyI70kFUcWaOK9ZKmOOExubzRH3h1jmqjOquaGQ5ruJFZ8ptFQpSxpatk84xroB6UaZeBYOURp6wH/XPSU+j/vf4xJuTIh3b/EeCnuHi0RBcT0t9sPP8L0odHnOmy31DIlAcMweDxGF0FBZ5bKNe7Mx0ZF4Kw2LuhyM+ykCvlcUYJhnGGSpKBbuV8ow34cie6hoCjVG6D1QkdP0zIYj9LgGiRpAHKMomeEQd/+TT/1/VxCCBRrEJBpTNuIPVxC0rOsvVwkPCp5QF9k1a/U7wYZVcIjFXrs40VwUcfl/jIIIA8UU/WD733+YgnAcn8KFmHcYUkH0RUFQK3Pji4C2d4oDwim5CRoX7CFyegCJYtQOF4mLK99XzM+FmUAVPNRxLPNQeUa2aWnhKUzmQUMLornld5k0/ptSEBTidYtMMPmImDLjPxqo/+soCFpNKrTsvWhQvIGC8IcQ8gtCDejxEi+B7rfDBhYHcviO/ncUDFVBXFwXS5mHRERJpEKLAnpsPWVotlRAunfA53BNhkO1FNUY0vXj9yn8+XPdN7QQVUEoOcID14q9Xx6kd8En+2A0jo9xnWnNimVORWQKwiE0EeJKg7hs5Q1mqaAkMyjMM6srCAlYc0w8QxYgd+EoAjSAWKN8R/eKRPgbxMvPulXuhlldQWh8Rb0/MRDNm6gbb6nEgWhFq9fhljMVhMT1olgFqkF1w2EuhA71PguJF3AMjBfwM9xPXJdBf6BQo+0vV0ISNDaoR5U4jQj1KNzyd0RC5E5mhAiL61CAu1cvHm81Dhp2sXoTEoxXhSIeBD2EenwhTuSZFMICzVrAnJ/j5zlGxgA8tpXzzNdgSV/wZjelBS1EghFyjAh1Fgxc6/5zj8XXaAiFPKkgkOZIwliQhrVsgIAQpnjIhFspb7NLFUT30B+VsikrHFOHIWERY5I4HisPFv3jjAJ1ITWw6ofOA9oW/a+xU+o7WqyLqCWCRvFS/626224NeOCHv+VCSJA6S0WzUvn45a6/WzH6uUI0NzcAD3l11dxXtVbVC0jTgW4W4oQi3IkXjlDkJZrNlrnOHButqRQ8gir4R7KhuNAU+FysggChW4XmqspBGI4qGITvTbw5lHiF4vgUwn64KKSJN14Ck/kGkKeP50ylpqFKNVfXP0Hs/Y2uMiC0pe9Uh5gcKnDWhgtOKjlZc8YWZP5dcY2tp0sVByExPTS+j3QTq9Lz+/s+YpCSBAFdb2VvcY3Uw9TgMr/Ew0iyADc2uUl8d869CCw5vBlCZAgGKdKVdQTDVFxsgejMKyoI2dEVN2+ySWYSGVQMBlLIWVCUh0shJrr+ZKnQKg0QFZkFHAltqkEjMGHAIKXGN8YBeFUmfvE5CWlTfCsL+PselnfivmTQknBGEMpzXBAmAfeErqcIUFvbsXGhHoSvk89/HVt3nFxUND0mPq+CzEJk9FIM2vRx1UkHbi2rt6ZChzqBisy9K8f1eW/uZTeARIA3xkFi7g0STzRmoV6XkzXckBoNlaXHM1OPF3iMQQyYOEav11NPyJhanCOfP46NAtjhaFduvifqcQBn6MmaWkxB7mXxNu43ZyA55CZWvxmG/F0Fq9m8+vq40tAjW6IIjK0lRpLGXXjPYdY3r06VrMawCsSDFAHPXhhgwIA3oTcaEkYI4f3dI+A7N5MJganE2Cb7kvubRg89Hs63wHh6PvmZe/7pp8cexPqRT5f+gr4woiDoKQRxZTXJgvFQEF83D8IxRndB3a31RRXM0174cuEkOHs4ZnjUhR2FkFwC414azJLNJ9Ythb9OrGpZpR7q4iu+zQWj20VLpU6l42fkkIslqrj/YDBEGCmeWqc6cvyEity6cAqtvCPvI95EIcJKXXIqCHoKtHh1c/GSOEQQyMJIQN8+ywAwFURZKu7IjU2riBffLzYaomwk8xrku28QWfB4EBWVCt+xqB6+ESQhh4eWmM5dfa6VoqmeDneLQA2gZaUBdo8fXKIgDFLReMX4co+t/nPuNa5Lxd5xejWIo6ogFetScAXdC4rvW9zL2C1cOwlsWqyF868Knwo8QznKMFrtiqKIUsPcaTERLqOuiUKMCiqlEm3ubYNTnLnDueGeE6FWMZ7UUktKZU75d0QhxBF6KZ+vjB1+x+MYdW9YFQRZcaHAlq4EXcmocFaaprN5dJ0ixAEDlapE6wrChaEEtg27173AeTSqrgVdZe/bOtWDsC4seV8RhmYt+2qKRW5wE9dP6dQa++MlBBKeS6eRmofAPaMQiI5DKOC1y5UwfyfvbrFFfz+xsi2gKuSOiq2WVV6ACOc8E6NQzqdZ30ooKIUi2u605YzxXu5t+jxUzzY5ogqeArREf9BXD0oMCIt/mcIX9hGfaWxIN24lfmdGLHctZZAoHjE0zNqngRIoLVoNNY27cg5HGYkotg4WOxHPZqSMRSeIOGOKQe2xvKWMUSFaDtQoGtFLEVgpRipGid7bIXLGT+lBvPc3/rimIA5/9o0VhNybfHSn0f1oBeGTohicBm5/pIIAN984RlDtFRHYNWu3FmBWoaI4vQvQyxWEb2zeg5P5RgqCh9YPqwgAo65leb867Hq4VYk4a0kWbTSq4C85BFXQTrWwri83p1rOEmwUphE52BrElLgGlYHlVeghNgqtBVv5bCoIOiJvdJGJoMvvlrw5EBKjUAXhcSB+jpvnja4fpiCUaaGCRueaTCkNaLmCqHscgtdabEcpxTo+PWSa7+JYsQuncY5ADT8WppI+04WA3MMEBO/Bda0OjiiOTJ5GhSJjkKDiiNwgOUyjtS7QHyHOqCDE9LtMQaiQqysI9wDceOC9uV58rlIRS0TFqDrMYh2addYd6btTSQlebYHuH6Yg+v2+zZV64b7P9R7K2VeWmM5xRAVqMSg+14P7Mt8GXSg90nB+U3D6O4/7/fUVBJ/n3o4wdMwCdeJBXTFdriDqLEQ3yHTRNQ4gXg2ZQYmeubGSjqp9JO/uZBULoitVlLkRCllSHnA8XDeeO8JWhKr4TPF2zHPm+jvEXH+WB/pFWVpcx+Ma9fUUJSOQmjIT/V2oiOpXr9vTvdZuV1TcMm5Vylg8dCjZgjR7iVeYjBFhzniVKQi+K+WbKB4K+2ZD5spREZEDNGB7SnwhvJoF9FggMCJliBrAQ4FHnWRz16/9X2MF0T38uVKCR2aZVS9DipkFfnzCRCMysFyM6W2+KR13c364u0mCd9Y2swsJxR8VY9QNoRLsEjaUUMLIHtAXFEhJh6rQlP3bhbAH83yRiEe2jIcuE2twhQRuBnooxch2qxTEmhVCEStdmCfkLGtwjhafexMSOEvVmrZ8Lh2/eFmlsJtkkxvlTxLGuAiBWlkcg7CP5Mt8f8JNunHdwhBvxjwTmS+zXGR85hKK4HLrRYR5oOwGSQBTBoWwShKDQKoEIYsdGeNG1lgsUj1Y8j3jktfXn2ul3pMFRA0+qge0PfnRhbjjsv49SS6qPD5lN7lCEHBTAtLm2hNWsgQy7hXOj99Xv8PvqhJmrIb7QgRrniKishnlGK0SYsoqBcGjLh5EwAMD+hny30TEGJDCbe6teHKZJ8M5k0WCwbkmQ7nyUuu/xKg0ZpYlPjpRw+mNui8yEWQOy7hlLkaFeEUOq43zQ4SJQg+nzMYsJosDVufWGVJkv6QjGZsngnnMUIwf86Bl/9ZyKepGnRt9dYNNdoUZjR6QdUEtXq6dS3+fuhD1feSf9zGLTDDor4IiXRkarV28fqGax3oGnW3kwWiz9AXGMsjK95R4NEYv9bPF/cv58bhEHTJy5cQ19lwmR0sqJeaGsyVBSiDbvDNPbvP94PJEvBjzInx+RH62JuW2lHOMdfJPyiUiGv1+r5JFwv4aDkBKscsnzilhNfHcOpciMpU3MWQSaFMgpVFJdqoaj5SnPC+M4zXE+NHY112/+vt1BXH/G9qoIdkEIpjVTVIhHyAOItC79QCIu0QKgZALfKmrNXZ5dDv4RNOqDEpNKFG6liXCCJNgbO5qAhRxTbWK/ZKDYrkB9U3oLj0/55aHjMEUkR9SyTjMcnE5K45zpAFnt9p4iPzezmghROQHjC6ZWKPG1Ra3Tyw8JjPR9dVLYYoAQSOx7MhxjIUbWhgJZSjWgG8q2cC0BjLlPyt9k3CPJfbwUEn8JtZNXGX7kjWmdFJntIiyiAKxsBXKUJdT1qIgBXcMSXmSjXgMdmmWqMZwuG66hipI3Wtw7Nm9CneZ9Ra1dRM6ND04tW4dYlI9zfsyF2DMaHPmi0MNDnlxj6jgomLQLSxYqil35kGIB5FmGK6sIxrliDOhSAnNzxVEygiGevWIUo1lyJyK1amCWpSmXbRA/XIF4YJIPIW8wNCSuuTNmaFNOMHiXM6F5z7ic3S9NSh7ybpUSZDjPeSQYcIsf5vSugdRF7ySXcxzwzyLZqPKG1Llo/RQPxc+/nEAXnn/fvlznVZcvVcdJqpJkSrWQfjOk+yq9fL3udSy9rmre6UOMVOZOlOIP+PZFQFrMBTvyDPA/eDeggThbY6qPWnIg8szV46+x4QCawm4bsjq2VLB6d5EZdQa00r2M5PVjPXlMs69DkcyhKRiMTKRX0Y9JstIafIKu/IdeJ7ihB4Ec74i8XzoaYq8zDT/g//zZ9V9k7DyYPhzgf0k94EmUYi0yDCkTLcYmvLZGJhWiJb7lLGKO3/19+oK4gtvrCDiEnmpLy28bMsMjBCjzNVScBzMudbOQfeYhk+UWyJ1jcrEjQBJVTZD6JR21QfEQ+qu3+Vu6RspCA9ce/ahwBQW9KK1JsEw4saWXc0gMXF1SXgLLVlJ6Iz67lx8bhYeMr6X8qFNgJmLdklZCyoJQiBDMjmUzujKjLTFXpFWVi6FGReFMQgG1KkIJPHHLqFhppl4Ln6AHLIgTc29KJ8HnWelwvqh1jUKMLLs4Xqg8kcpiPpB5bNVUY75/1QAXkbDE8bkWVVSohIXVGhVr2QeogoO3Q9K7eRkuTfAjGn3Cj3Y6AKrTvdVASG+qz7AHsT70oNgQtmPVhBAHur/vBLmIxj+q/CWKYga5NlsjrHzuoKoY/29GvFOFISwmyyHxfad7yHuVz9jGs8YU23rc+fzIcIQJAQ4xDhOOPQEMp9tUaZGkKiEvCkt9xTqSkCC4DYero9cl+Wz1CsYjFdVz0v9uQKFsbxGbnj5j1AQ9blzT5/3EqVA2rp5q34/h574DnyuK4Z61nKdFHGJgrDETRfUsm2snIVCMhpfUKWhnp581mIykhNkxACO1WnAUk7DYguCclgVAfF6mVPT0ixuPXNj+FVgI5IaGB8YGtTj2deJB4/H2c7ihQ00zsP8B2dKCaIh7DxFLSoFwf1SaLkPohcEsFIiIhITVcJHfQ45xrv/8z8YK4jBa1QQGmdQjaoWPK0yHjJ3ZTzAKLCDZwpasFW0tSWEOV7GiffJkKxi01aijYWtkJDbqUFQ8wZU6WjdmfGlQWdXLmr5mgvmAolZtAaduGYWFpIFer12E+8vkM+oP7agDC4RDDIfGhtrXBbA4w4SyxD6mwov3kvyG4wa5rixWDYlJCDGz7jAl02aRKLBRRAKhKJ/Ulm6wCXLwgOjZEdlhKNIvRT2RiEKRQSgHGBVYJxTtwjdQ3IPwfMYnMUk47Z7CJ3SMmBdyTj1U+5r7AYqx8rLMpKACCpawMYqKgoNcvM7HkxU7F0xVYExhBqra0noTObEkw5dvsuepcWmwWoyyUQJSFhnTHHl86WMhzxDjQiFshSnp1UU8DgMUgxW1iRITQUg5DLSC7nXKQy438yjCgpL9LIzIOOQ+yrryllUFfZdw5f5XhX1Uuo3KY1TPXAt58G8GT0XasW7xxA32wpNWf6AWJaiaDU5S961xkzTKVPhUZ0f85LpbXvylwc7KQzUolbYVASeWMRMQBuTGdSjo2DOUFpGc3X+jSBAeELOskG9fk6jUgW5nw0XtG5I+h5wiLJeH0xhNSVDjGrhR95LgtkeZyJ7jXPrGL3XbzNjVd7RkyjH9oLCuEY9pS2dGFPQjcd6HoUbOa5UhBptuTsCOdn8icxUB9aMMdViDt1V7CqrQSU5TkKfd+anQpNCKKALaww9rinzHjT+aZR4Kf+TgYQW7otBXqJDRmem5BiWZCkblnhnNc98vcWTLxRtkdMXBBJw532SMFFjn+iDJaBSJtz9T2sxiOHR/1siq7yhW80ehLmEx28HuW6dihVSrwVDSmstkUkVBKdN4QoPPgk2TuvyMshIrFsvJ1A3T+zvdRe8rlgYeBQoikJHhAYPhKaii3tvWlJxvRDIBmMYxopzCbYcq/Ci9aQWpHpJLlQrjr0pv7pQ1kNjiUFxAyOLTwhs5IX2uBnkfLnwUKPXn8lNQUvDLSEKJyob2ZRmtTiVk2PxLFLe0SmEIiiNaSJQmAXaVSio9VJPWBIWluWUKBNIOeCOF/u71+ej8kIuIRA0EAZqMQpMY2PISzKy6jEGXUxfP08Mci+zqFLAGFKjVUrBxrWMERaare6YLsfoPH0KV1UWVICxUI/DIEfO4mbLaxKkTnIIOThrMNCp8+RsGj5/0L+UCqwW6ghNspAtbuCWtwT9atAT/96yRChNwCPcocrcr7gcU61d0ImibU+KsHEotZqLWqZ/3QMQpVZBclZRQJInS4mL1S9V4oEUZeN9uR/VSKNhVqDdUCjN8wGUkTdELHM/vryUDmso6Vi8LhHrBWXoRFPyYSdxuCfplnRlVFkNpDpnwtdUKhVEYw+a49IYAB+n5SYc2ubaeTC8Dnd7cmJ97KLQvSSIZBFrTMK9UplvltnxvKVasi2Vg7DcPAPekA7GDFFarS7zMD1Hyve3rG1suUMMKLe0SKPnQVS02lSpyoxByt6x3IlBryfvzntIzS6BmYGLzRDtAoiHxPoLpHGJQVRiIte8MlUG433XYzJfxYZiHIN5GAHCjErFCCRG1uE73P0btRhE78iflbL5M7VqhIlhCR6q1/S6BBu0n/1VFASNLK/dpIk3OiCtWTTOY3DX6EcpCJ94h3oqoWWWlNNb30hB9C2rmVZmWHIRdNMIG8WsAh4YziuFi8Nk4gK6a+jVUWv8cN/cChUYg6uUcnqqFI3mK5ACLUlx+Yn5a6EvnWBlNvFnKmSM1VOWaEaKX8uh5Oa2DFKoANFkAAAgAElEQVQPdLvHVh1IUwo+bg+y+VzVLRhfV3GfrTqpu+2ijGsVel0w+nNccfpBzDMt0+CXZhtToGuQ3wWE/57fd9jMvQpZXzE4iGvQUqSwUwVBTmrAeIkFrN1YcHjKiQZ8jigIBmipIPpD9GsKgnklaaxxNYV5dD0YqAsxFk6eREXDY6qt1QCUwmmQ0GUKQpWxlT4wVsmPUhCqGO2Km/J3V3x16vA4P0nhA17MUXCvx015MWaUZuan0+6n6plP87OlzyEzjE7tuIrnWGnniOrsGwl8K9RcxgqzqjGnSpKyoxO1q0CwEDAMahQPyhLBlJyQSzJbs6OVRv2MeAwN0fjnHufid0bpusgOidnVlK7LDU989DM4nsvxM8SAY7DbSAgOo0llVSabWRxB8rLMc6NB58UdHYFQxUSoyWn1nnCpsSRP4FXUQz0G7qO8GMredNniSousJN7bFYQysRKMjNHI77hMoDJea5doJw3kfSaK5gItpWRQrWt9Lc59w0p3iOIzGgbnTuKahoBkDD1Ac5Rk7UXBp3jfv6jlQXQP3y8Kok6nk1ok5DYbZdDdJRcoXl7DXe26RedC3O9BCIMlwt2S8DgCI+pjBaFMDQ7SLV4XALyfB3n54o6Xja031hihYrOy1oaZysESy1gFsW9qmQgulFt3VppA76f8fn8f5Rczd8Eyt8U1NaaSBYYdS5ecAS+LHsYITVhKbSaPCfBERhqMpqDRd1ElpZVFqSBaMg8cjygdU37OIReMmDVbmBnqdX4qaue4VLXHDUTJm9t5iRVqh1MEiyfpWV6Jw0kO/dUtNJ8bZZSNy5bzOxIUs8vv6Z6LJP3VyqLwY84Fd4xZvkqLRmILFEK0xLmLydohdFeHtMaBfg3GW8IP4TZabRaDGHV7SFe7wDBFg7qGwf9Iny1woxRNVAgmAHNC6FmoVa17L0enqWtLJeJeghsj9diCnw89hJ4852UygEZg8SsvjGdMmIxxPYPG6vEaV+au3HXvhUJRlBpNQr30ukdMqtT3u/ySpC3LLNa9pXNHeAkFi8GNqgQyh5mkZo8phboHyziaKAW5h9fxKdAkgGbFC/n5OslBYRT1YOlhylw3qUR0zYTYIQQKsvYUwub4WKOMSpc0TCoIVyZepsT3c2UsVFWVjbzgZS/MIxZxWJRoWkazyzWXY54pLni+eYcst85SFg49VXKpJGzTqHKDdO0VHhdo2+KGJGPw4nmlscR4VL0Ei5x/y/vivQUZYPkdUlalarMSbPSsG/SdDhAnDQwz+tgRpRbKIMJIKNwFQso9joxxEUq/mGWDNOnUFQTHVELzcFze8E/+/oP//DOXspgqBWEMEH5ZgkxWUqLuSjt0IAe/lsUp3zFM2QWKurIMxHbEDRUB4trfslh9wiksHRJRzTvuEeEMGY8HOATki+blJfgdyWSWexHzrblZpIt5QcF8oJCM5xJYQg1LOVQCzpSRv4tbvBQS9eBwfdwuiENa/Zz4qlyFQhoBsWDD4FVJKBTmpaEV8tAsXAlYMVfC7sOsW7fwxAszSprgyKSo2Vr4utXXTg/0uHZ/fT3rgt2TfS73MpxV4e+qAoDKQGNXGr+w2IPV+nHfk71DnMKsENeYaeQQgWxWk4wyb+ZBFCXXkUpaISbBuc2rrZSdUZRlDCJBjGlF/D4for+6hrw7QDTKBGKiAKUHQTkqxAuLNyhJgtUyWdJB2WSCP0vFUypyFYoMUqvSU4/B4wD1xC96Ly78uF/4nuJ5ENo0o0UYQ+apD1gWiUF/njnxqnXfquDSc6ZelpV9pxEz3tpVsichJlcQfn54H2G11Yq3OZlEXjkfKwgRoFQ8ZYBydGmfAhcil+fT+M+bVBbGpOMz3dKvB2s910DG1EqqMhucZ/FIpV6QCmf+uzMxYeVM6K3QgPScIj/jlwZ7Of7KEzFoRp5l8IpssSxHK2lo7Sfr4yHyxAobyt4240EcfM+0r/XS0PegYaUFPAkLq5wYV1VgPIrIhENuGqPUatQeFHdZw34g/Fmv35Ox0qOREi+REk4UrtSeKrTwp8MmhkGEXhDi7EoX586tYNOGzYjaNH5LdAhJUekwKZd7taHPdcXnoQQiVJkQM9RocLLJR//FZ3+8ghDcqwav+Mu4VVl5ESZkNQil0au/qoKgsPSDxu9criB4yLSBj9aF0Zr9BoWZ9SqsExscv+9KhBPOYJRf5A+7ggjyoVrwrKNjTARFe+q16GMrb6CUQFEQxsH25DiHXYjvOR2Vz2PRxKxQSIKXB6qZBzHKx/XoPZ7gcypwl9H1ZBFpiVgATxuMqBXumGTdWHS3sY6p89k+X9X6WW5DXRG6geAMFv+3f4ZeDd9FvCWLtXhSGD/LsQ1H64Kh1ynK/H4Ss0SJQonCpPAGKVbkUZXLuGlPSXKqQNxUDDx0tJ7GEJPpgLGhUVMQgqtaoJqJckGZ/aCCIDMl0WA218y9GIGbmBNyWQFKYbcV9GR+UEFobMkTJMcSW40JqzFkmcW0ehmD4L7kYSXLpCoDkzPuo/ufBoIr1LqCGDfjKjT+YI9T6NdyJX5AQejv6K3z82poRehMdDSmQozBFAQTt9zrZ6AsSL3g4LgwoVj4l1V4EQVR5GhSiXsg3WoeqUFgJcutqY+f0WHbeoxY/pOUtClKtApWbdWyLU0hbGi+CPF7roEjCG6sqJGoOULCpDIGknjgtSTFqteKeRBea4l7npRjVyS+r10pM6jLjHs/q+7NCeswaVdMPK/A4Epcck+sCkOlkCP1upyVWZ1B9nSwSrkO8dPrWgt1HvgdgWvNwh90ZrH/5AmsJy089PSLeOXAUezcshu3b+1g7zXXoROGmKbMooKghzzN2KAmmDrTj4qmy3iTEY4Yv+Vc0DD9O7/552MFsX7oPoGYXKtUGjegNeMVBjUfwg+fusOXNnnRGR6XQfCCbhoAVatLyzmIiNGCVobCenzD4YuxS62Cw6GnOs7unoJgzlaGwZkVCo+pxh0LQq3hJJZZMRALmNYdfyaNQsQC0sqQzElosOMS0xlEWmlXMelF4XkQVodI4iEm9Kvy0NJXQpk1wmwwIRg1E2VEOEXYEsZotUnXNa8/JJtIWSYwvNALwRnjT+7rysBT9NWqrnUFtGfp2mnwnQdO2TW66fTPMXRHb4SbssprEDaTwmBalmTMnNEYFA9PA73BKmKBH9QLc+XJtVfLTrnkIjwt/uDUSN38mmfDAylkglCQUQtwK9lBBJeVPa9I7jVqqzxTBCbZLqyNlWO0so6iOxQ3njW+ZD2sMUzd4+T8Esrg7wd97danQfAYTXZwM2jGg+J8rHT8MvhQs6v1iqzcyxgftyZQwrZSujDXTBPlyLWyea3FfWQtvaqrGT7uWUuuR80j0HOhpV/k7Q1S9HMlRoLlVXD82kOBCoJUYOtNwlwb5/yzjlRpSZzmVTikJMhtHQezTO5Aq7dVELHDj57kqnNhz6Kx07CCgWbpixVPY4qxDGVuaOl8qwyQRBSWuo8q6M0IF44kSIBXCveRiq/MSjZscphT4RpC3pbXZeXpldjBvaHePGnn2jVT99NI2I1K6w7ZoyVnRrOO0SWMx0W1SZJ6jQKp1ZpYNZoKUfPn4qUw7kulNxhqt7sKNtR4U68YCTpARGJEuRRG6HZ7+IP9LwGtJkZJA88cOIwAk+iu5egcehnXX7ULP/fed+OK2UmE/XUkrB6bsHSSegq8qBwIea1RadNDFs8nlRw3Koj/7H+qKYjuofslk9oFguCyQhGlW8ygnQoGCnd5KW5ahxVqWdLiokt+hCXUWX8EpXLqwZE9b0E0QRG8fn7NHeQGcJzMYQROVoUZW1yAlC+HmmLBq60CrCkfh1jqlrJTQPOiL8KV78kJ8QJejEHQ1Wf/B60TxUNPBdCV0g2VtWHC1WEUL2vAjSoFxWo1jGSDmSfB7mBjaGDczcqx5XrdHi0FHaDMNKDutZKcRircMAnGqtJTF1T+VqXtK66uiV/E8pUhYW655Hgotl4pW3dla/XsCXuQb+1Ni+RwWNlncsAdDiBF2N/bf6bBOitgZx6iV6b1iqKuSPygeVKa97jwn+te0PIlmjOhv1GPxiAZS5YTNck14oFf6SLoj5CPUvRIB+QMlQ2j2UbCY2fQtNPpgKVWnDDg78I/GRCsK0bfU91SLXKnsY4twnESmASTzbgiginraqWixeAixm3sO6c3j5WQBjd5CWPOK9laDorHv1wR+T643GtUQoHi27LHJIB56eVnrO49ikD182qCmr6gs31UkStzb2TUXY1Dje+ue99KR7BHilE444SdISmoRpiamhJPTIRpXMszkSKbGv9rldq+Vi+VB7yXexCueBX5CJAPU6GCT3Qm5N5qyjDgzFjJuP2qGAxi7LK6QYnRkEYdIVwtfzPKRihDJjWSxEBsvwlkJJIwf2GcE0XokedEIVRreVzBi4SAtSS5tCS1Vqri9ddgeg9e+8rkJFo0mihZzC9qSNHfx554Cn9y+ACuv/Yq9IdDHD+1iAEmcGG9xES3QLG6hBt3LuDvfOheTJZDNIscS4SPJCVBjafV1TWZu34SSmyiwTys/kjqljHv6pd++8/GHsTqK58rFdPWstKiICTpg2wjdW+cvvmjFIRwi40+5wfZg7OeBKfZ1prhKULP2inqxq7XZdJ6P745+XuPwLtVXu/vy6Dz5Rj75TCJB23V4mdCylhBtK3tZ5aO0GBsICIWTctfleRw1EWaqgAURWr1bjyoJM82TjOf68Fa56NrocBAa6+bzeFZyCoklKV0uYKIyYqxwJ+ei0uVCgWN9JyoVadl4KwO24wtGa0prxa4WrRka/GeriA8actrODlkqHEi41KbguD3aYm6MpBmPlYSReIt3u3MLE5nVzhbh68jFq4H8F3Ie7VamxdXaC5yxHq2uXAFMZZHmlsi4420JAUVRMjNnxfo8bATuggIXWiJFK4L4R7Z56HlqFhcQhPHQu39W8tU9wPsUCMF7pjvBwxr9FfPJxGj2AK7AmtZ3STxrGxXOHzitas4KE0cGzdCcqzY574SJtYXXeoQCRSjXm9lPJjl6B4jn3F5FWeHGMf0T83FUCWuOS6JeJv0Qt3TGysIp17XFYQwFg0ilsoEVlWUY+Q8cLy08oVey4rI9UREM664Vo2SDZzUKPSSFnUFqTT3ceIaUcmI8CdpvbVqrH3CnKQjSBFPD9ByjokwcOFjHD1yHNPT83L2J6bbyOMeorCPBku3ZCXiskUwGBlZchYvcQOW89VsakdMl1VcA5b2oRGiMdxxX3v3CuU+tTQBfqdkPgpCDOn1NNpYWlnHo088iZ037MGe66/BWncdrxw/jccPvI6j59Zw5tRFtGh091fxz3/172Mi66HNXCAhbYy7LnLeKJN6ocZNBKWgLGC/9XSEv/evvjpWECsv/6lATO5uiystxdbo9is04QJRGmAwWGNJHXULg1VHpRGFZCkbu6JWC10tPhVwdG+kxpK0ftQyD24FcmLcLXO80jc5f+6/88WVTV2wN/SYD+5B2HqJBKeyihVhddvp3tHdIjNFg76a2MY54Ibz2i++2NwEbj05RZNJJ3y1DqtEGgvIlZti0VqeWN7f+Osu37y8gr+nz4GvB61g1nXiwXHoRmi6ssk0Z4GL7S62egSXVnHlmDjm0YhFwsyalTIFQVUaWYRN1Y2PPHgtflcJYlFAzvnW9xHGVa12FIPJCl9ZCQyhNzqFThX+uJOfwiEem/FD5hnvojzcfa/BZE5wEGOm6iWs9aMqA8FKx7PcNykBxVof6A3Fu+1LlV0ecHqIdKdZNFEpjpoNr8wwZzVxHLLOQkNUKiOhKL+086Fni4/hTPb6dUppBQtZ/wwNWMdVpqsoM8skp8L2dagUogk3LzPDteTZ8ViFWp3KPuFZohCtGy58X6967Dk33E/cy9IcyM6NJ3oK5FUjjOjaqJfEfcGe54Rm9dJ8Hq45G9dwjlzJuOGjgVFNgOW4eT8p7VBqafzKajZ8OEqs54Z5Wa4EWrHnFGhwme8gJa2tuJ0XkfQ9GBcxGgmNPS09I5Ajx0KIx9fVkxWjCL1ehFcPncVjjz6JkyfOmIHYwMzCLG5+x/V4+9tuQJiuAOkAzYDdL2JIT0eLgY2VK59jHS8RSI8Hhyrd0+N3PIivZTuMHm/nqtpglHdMus1KZGWIg4eOYGpmDm+9ajdYbqXb6+HExRU8c+Qsvv3Ui7iQASvdHqIowcaZCdxx4zW446Zr5V36/aEoKTdCxCCdaGLEZkSjAeKQhSxHyIYD/Mq/+vZYQQyPfqGkRa9WovN6tQcsPQh98XGLx2E2EpjJhZ/jnMSxiPsRI5NG7VYvnQeQwmCcQBfJZpZnmlXq95ItZxCT44aXYLsmbCXSbx6ACJNaApJDD36v6jBboFn4yJn3mLUkFBuHHCDm0dHSJNecXckSJsTQc9CaSH5/oc9yrKkm1VULLspFD0sdbpJsTc6jdejydxCFmWrqvHg3Zp1pDaBMEpn0OWMoyWEhV9B+yPm8QV9bonKFGeRzlgnxVQ0oavVaCg5aERTiksxnRfg089JKQ1utIN6LlhgPmbjfholzDqTgmVyaQ8O1JC3YPQQXkM6WkpiSCUVCe2IQSEBR+fVerI77h0JWGFSWeFZx/+2JHtsRKrJknCtLTt151lzKEKwPkK/3JaFoyCbwVnpAcHvBh8clMEZpV70vi5NU2HbPmtBYnoPvKY61qm9VK8dBT0X2reHo1YGPVShyPqWfidGC1bNQTJ4GS0Vntdo8zszhZ9zQkUTAyovjntPSJXWWId9NFacVwjRPoPqsJWCqUaSwWF1BeA929x7FOLKkVPd41VvVkunVvFieEH+nBh3PGdd3DL2lI4VjedWRgjLvitJVtpi1Z5VYmUKknQ57G2g/bt/3Xm3Z95PEJcuWxKz4Dhw/PW2e0TwoBDaqLH5LrHxp/zl841vPYX2tj9XVLrrrQ2zZsh0nLpzFMO7hN//rX8OGyRStcoBEKLsB8lhjSIxZqadCucQKEVZzyWJ3qiASKbzHfS1GgskBvoMHn91I93ksSQohMpM0sdod4rEnn8Hb77wL8+y3TsVETyAN8MCDz+Cbjz2PK297Mx5+9iWspKTTA2++ejP+04+9D9114MKFJayurEoWtZz7KMLk3BTarUQSQdtE9vIBslEXv/y/fH2sIM6/8JnSlYMzl2TypeyAbThjmXBnUzmwdaMGVvUAi6VF94hJHGtrUsrWqYBq6Xj5DLWyJGJP99fKRMj3L2v+495CnT7oNC3emw18POhcpL3xGaxx8d2TcGFVbdiCdVG8xaG2D6TCSkc5Zuem0e2uCNyQZj0kTGEP2hgOveG51w0aV1R0OEsCm9JrWD2dCm80Sqq8cy0XwJWKQhzq9uph0Sq27FY31dEGJxI/sOAWhYuU3LByDHw/tZRK9LsMbClVz60zgTFyzaaUezjP2xSJQCTeCN2sWa+cy0NaV9LcF/I8gyXH1uQYVvIyJ+JN8J3NuGbATQSGeStefVUUjgT3lLGipTMs4UdaIWpyj8Ir3ovcSmQYpMfs0CqfQZhIpLSmqiDoRVA5sqwE9+lALT9REtJT2XoulOqJUqAxvlMJLyEusCeGtgn1K2UBRGtgc4lhMlL4SuMYY8+iiK0PiCkyhSBKBCmTtFTROtznHlKdM89xkVLJ96TAc/KGt2gV5o11vFMlzlwPLfvBNfb+GhL89TpiBUtPs1ObGga6l7Vcu8OlDmuJAcmChpbFrUagBj/L2vl1Jjv3iFdDVuU1ZhUm0YwaROLdjjPM83RZ5t69aZ5zidMM1mRuWJ15fW29agPK705PT6uhYbRl8eAHLCqq6IfsVavmGjXZDEmNPV46FwW+8OXH8MwLp8UDX9i0DUsXV8RAfvblV7Gcd/GzP/UOfPwX3oPJaIBo0EM6ypA3OnIfKgjpn80y3uwIl/eqagWu/FzG1GOHzuDkWed5o5IRJWJXROWeNBE2WriwvI7Drx/HtXtuwNZNGzFRFOidOY/eUopvfO8pHDx6DnO75/HQC4dxbC1DN89w45Wb8PGffy9OnQFePfSaGB+SFGpVB5JmiLnZSWyYm0AjThGjL2fmH/xvXxkriMUX/0ggprrloVAJBd24ZAI3sBxoq3YunoVBSXJoJSdv3DBEYBXvSV2L5tcxd1cQDhtVmtNr49i4qhkztoe7w2JxcgyFWqy86gqlDlU5Li/WRaMtPW7DkvVIIhw59Aq+991vycH4+K/8CgZ0l0taXnT/SZ6nFWs0PuP+qwBTjFMEjWWhi6A2yENzLRhzsUxivpckrJBjPy6JoUFgbUGoFoYxSMi7Nx4PqYosskXJI4fd61dZnRhPHpKEbTusbj2qt6UxHRVk1m9aLMtxG09n7oiBYFnewkKzoDs9D4fX3TDwOVYM36BCZ7mYNU8LU61fpepVzYhq8JFAGOyZy0Bkjb1DoSDwib2ve0ByuK1pkwgHVoeV72o5FTFgCCn1BsioILgf+b6EUAZWlppWrXhs1oNBHu0NbbS4mqQTWY+Sej0hPrMfq4ftgsn3YJxpufEGlQxhFy4rz4D8RWM+9I4kNsX15pg8i5dtM9m8SroLWmlt5f0q64lJUWWmtNiQIBofwe55bCGqeR7k2zMGI15J5gUjdU7ccNOEQN5L4bBMoA7GJWIUWYmSSitKEbZk8ALRNQIqplQ9NfMCiRrIvqqxuLyYnlBOzbh0erPPUac9o8w2enZDegRa4C4O1YtUSqYhF/QQi754XnMz08ISO3/uLNrNJkbSJ6REg4mvnCWhWTHKwD1fCgGF7yoxCsqLBlsCMy9Ebo50kGHl4ho++bv34/Rijrm5TZjfuBnDUYZDh4/g3MoqumWOPdduxf/63/wjbEhWpVRPL4slMLy6tir5C9OdDuampiUG0ButIowb4u0QAUA2lKx+KlHWY2LxZkmkTNi3nr3TNXbm3qETeRpyDhkaZwWGCItLyzh58jQ2bt2GcmUVLz/+FDZObcGZixkOHj2Pt9xxE+77/hNYbc3glltuw875Jhr5Ml59dRnL6z2JvfCZQaYVGtiOJ4oDTE+1kEQZmkmKZqvAb/yfXxsriIv7P1uK22t1eJgvQOuUmBeZczwAjqPzBYZSEsK4+N5xqoYJa/BvTGHz7zqNti6o3SLmBnELzP90974em3Cs2i1PF2hJeGnp4LqicajKrWnB7ZGiGXYQjiI8//hTePbJh7B07nW874PvwVvufBdW8wYyJLJwYTHEKB8gJ4uC9eiluqTGK5iG7z2D+RyOVSzPXGmW/LwE5K3/rbrlhJIUyvMy3lQQrixV4GiGdZM9KAa5tMRkBishEibbSWVZqwnPz3u3PC0po9CFMMHMpacSCzCuFU+ryTH7EuP1lANkNeLrVMYfrLRbq3pqXkm9+ZNDX74XKpzZAtPiDdDyNKC93pazZIFIY8m55etMHn5cWEiWOS5CqoKKtB6/W2ysdtpAgWF/AGZTF8NU6lpR0I5q5bjFY3C6da17IdeRgpq/a9NQsNiKeDmG3Q+kps+4nEpl+RGfHvVB3Jy4LmUE3ysldVzWn9CKZcVKHFkNNBWYKnC5hgkD/5LwR8HOktBUEPQcc6x1+yg7s1gbaGG9or+KZhlhfmYGYbyOHEwM5YZoSs2gceB47NGocaBebZ6zZWUL/V6OI68cwSRZldPAhp2zSFoNREXCpiLoE1YTxACIGFug2KHnWptTj01ILojRnp1BWJ3NQL1Cekica4dainxcfkc9Ff1GHlEBEjrKsXV2BhdPnUQ+7COd24ysDBDb/2ScsbLCOnt1xKG0daW3RS+01WqL4VdEJXrBUBRsUrbx+oGT+He/80dYXMnR7ExjeuNGLHfXcXH1IpK4xDArEDdm8Hv//a/j2vk+VssRXlks8eL+Czh29jiCqMRUo4H5pImlM2dw8twJxO0ZTE7N4NZ912HflQvYOBkjpyES9FGGA4t1TaLfz9FgEx8zxLydMt95qjEuO8J/Ly0v4eWDLyNKY9y45xqcff04hnmM890Y3336ZWzasg1fP34E3YkJXDWzBTddsR1nlk6gWE3Ro6fE+FQQo1PE6OQR0kaBMKERGyCIMkxMAdNzAX7rE7UgNSEmhytcmErbS9b4YEEoS5iTIKPXKbdAm2ztGlvF/y0ZhQYLyOLWGEn+ebc8XZjVFYEHe2Vv1DjXDgt4MpMH0zrNcfZOHc/0gLLfu/J02Dwni3Hy8El87jOfwd5rtiMou9i0bRNuveMe5M0ZpCXbf9IKHWKQDcQLIGXOGTMCV1Fw19oM6mZPkA6HSIfESztiuXhgyD0ct/A9SNvt94SPzGC54LkCJzHjs4kyzbQ9oBU3JDWYCqJVauapUz491pCTO83kH4m1qLJQxsw4uMp54ZoQCkxTdY/FCmZAky1QLUbhh7m+NrIkFsvQdqnqHQjt3A+zeVCuwF34+SGQAo/SJ8nZW6o0ua4pg/65QgCiaFjHxpLNKnfdKdRCvWTsy6An0htNKf6VFITF1tSrGXtSfEfNeRmCNbwmW8o8qYQ3BRoTIcmJt+z9+r4rUm1ixL4grZgskUzJBlKdRC17xrk415opTfhHhWS/T+jISQDq4TFmRsolc0pStjNN2fglwncefQGf+/xfIEaEzdOTuHnfmzA52cC73/tWNDuk9GrrWioI9l7R46SMNBmDlGIgoYQaLMaJE6fx+c99Hm+55Sbcvm8XZvhuaYn1NEKy7UqE8wtYy1dljeixNCPmfGiuytCgR/HmjE7LvdwiriDVJGgwjYV/3nQGkMY4K7JFMDZkVGGqhzcohmixDlm/h81TExitreLsyeOIN21F1GgJQabJIp2EUWiitxpILXjvZVEIV5E/Nkj76DO3id5+P8ShF47ga994HBMbd+DF/S8jabVx4sxpVhvBe+5+M9ZXVvDMgdfx6//JT+NDd92AwyvLeOCJV3Hu1Br6UY68AelvAeoAACAASURBVAz661g+ew437tmDRqONoDWBhx99DJ0kQNhfwb/8J7+GnRumEIR9jNJl8SpZHYDZ+4wlUK54eRL3SFkWpFKodu4obyaiefGkilEKOqFPv/QaPvmpP0HUmcerGCHashVLh05gSxjhyuuvwOzUdqwPBhiKIc0CG+w8lKLZaWJichZra2xtyvpYKWY3xPjtP/huLQbx/KdLb1wyxsuYHEJ8cUyrFGhGUtAVr3WIQQ6TWT+eS+EBILf86kEYVzgSDDVLUZvHWBcvg4lc4Pmm5p91r4LPrGiBUOopX16SZAxPJS7Nz1XtMg32isoGjr92Eg9/+0Esnz2Nu9/2JqyvnkI82cLb73kfhvEk8rApTVliZMI3ZtxlcnLyEpqrJL1ZoSuNdxCvb0h5DC/45wKhLtz8nVwRUgixANvExIQxqBQ35ip5YJafdcucv2gE+v7u1fD5ErdhlrhABppHIR6JJQ25ZyfKXvpfa/0csZb7qgQp9N3r84AthbWwfJh0Y30cvAqsw5MM5Pu71i1hVxJuIQqUSSFJmMKCh+5NCZTF7F5m5loyl7xTmoow1YJ8485dQhygcrNaNhyve2wEQxvB2IMgx7vyIGgDWzKW51GIwrd5qpr7mKJtNpW67Hi51/fKyWahcrTcBr8X55LjIm9yggmX7OnBsYUqnAtJyGL7S635VFLCCEDLbGdlg9HTSGj8MzeHbe9KxpVaSEcF1gcl/vhP/wIPPvIiyrKNufY0ivVVTE93sNpfwe1vfxP+1n/8QTTaKcqgB/ILI3mGwoCyVwUiIhenCRQNXDizhD/7/OewefMMfuGX/iO0FlK0z/aw+soiDp0Z4M+fO4ypa2/A7oUONm+aw4aZCbSbhGnZuY8ZuUqJ99piQlYYpZiKrQ+CVWrWJLIEWUNjVpSMNCapGBmvbDU1nuCGZVWwL85FCcRFitWzZ7B1bhaTrQaOnFlEo9XGRLsj0NeBgwexeWEBE/MbpQdzVS7FCAYdKdk/Qj8oEMZNBHmCdGmEL3/tO3j3Rz6GAwdexVe+/FUsr67g7rvvxDtv24eDzz2Pz335+/jYe+7Ae+9+M776wgE8f2pNys8PGyWWsnXkQY5tmzchKUK0k2m8cvwYS0lj5cIFDFfWsHPjRvzKR9+DTZvaSOIuAhJrck0MLCQpVpMfHV6T829Z4RIHNEOv2+1isN5Gn9BpSvi3hW9960G88OJB7Np7Ew4FGRYLYO3QKWyNImy/YiOm53dp/hr/C3NkJBQELFpIqLqB4SCVwHrSHGF+Y4J//ekHxwpi6cB/kCC1W0cuhAlQEfr033ExvZAcd4JbAx401OCeW4Rjd9kFV90a5TMcuhJWkRfGsiCbCCTDyz0wze97sNQ9Cb9nNljT3qvWGN2FkbQmrDEixOMuChx/9QyeeOQJLJ46gyZSvOvOfVhdeh2YbOOu931YFEQ/C6St40QzQH/IWiakRmqGsSvULjNuRSlo1qQnOiVUmF4QzQS7KFKrVSUdoKQWj2HidP8CLclBRcnDQqYGD1K7QapeJEKGB4T2nli8DYVT3BtR749KQml1nu9AL4KHhPEUt+6cyqnMW1U8Us20Fteg9UyhzLWQQJxQ5CwQTSiNiYpMYjJGE2EQVxbqjSiqUbesXYHIQJhfwNIjo5Fh7lpKhWKSsIVKMyU08BIFyexhClDLcvY55VxLTKxq8UocWyorYdDrY7jeRUguuYRfWPlSm9ZLWXsLuHLOeDlG74qNEGIWDCXWxHXTc6LQSJFpn2oXZlV8TSzoWCqEhBnQSlpSe3+5N0KrTYiIXmEPcUzcXxmDHpSv4llcCxrTAc+mZu7GEcdQ4PNf+A6+9NXvY5Q30G5OoZln2DY1gXMXF7EyJOMqw8/9/Ifx3vffjijpoxmXkgwlU+qtaMUizdGOm+gtFXjomw/j+Guv4O1v24N7PvwO9DcXwJkuzr98Eff9xeP43PcOorl1J27etQVbNs/hHW+9ETu2zSGmYIkozJR6zTNAogpl/9raOmanp7G2vi4G09z8PE6fPi376YpdWyomF88kg9my/jUPwmFQUapxiXQ4AEMi2doKLp46hTftuQ5Ly2u4uLyM7VfsECF48sxpbNm2FSkS9KV3s5NpEvR7PaGpNlqxxC6iZgcTyRTy9Qz33/dneM8HPyTxiPv/9D5cd821eO977kWrHOGbD3wLf/Gd53DHTdfh+qs24alTizhVtBG1mlgp+ljPB0iaEbZt3CAVVvurI8xs34g+Upw9u4gka+LiyfPYu2MGd92xDzfu3YKsfxEhY25BLAUKRe56cUEjucQmD+gVe3zv6NFj+MsvPYONm3fgwsV1LF9cRndpCRNxiA17duNIkOFMP8X8IMJVrRau33sVKDnWV7tYWV4DfcYhe0JIjJHtowl7JsiLAdoTBTZtbuG/+/e1GAQVBBfCrXE5iLRkKLECPXR6yANhOzhd0YNzdQtZLAJrhCOxIoMaVIlofRo9kMqQcIVDgVjPhXCoi59zT8WViv/ODzTv5zTXerBbYyoayOQ9qCxYhO384iK+9NmvYKo9idlOB6ePHsR7330zLp4/jGB2Cne8+0PoBW2s9hn4KzDNUs+sVRkrxZWMI1eiveFA6ty0W+0qOC7wzUh7vIqgtkzmsfCxvgw2BxznkHCcxSRoRXE9ev2+BJJmmh0JYiLN0VteFSHXmZ5CfyLGgf0HxGK+cd8+EfDqsVng3hPwjH9PuIHCmN6f1wCSwHWuAo7KigwRCmShDVreggtez8J2D4AKgpa9xwlyBjbrBoU1M6rDU2od2aElu62G63s3rSaVLfM+rLCfM3SkuKEEcAcytomJjihS9j8gc6RiuFnWbELIKhu+oYIYMZvWeydblrE0dDEvSbKmLcmM6zgINZjs+1aUC5X2QJlNvDg/4s3QC7PyzBgROwlw8KWXcejlI3jlyBJ27d6Bmdk27n7nbZiZa8nBLKGZ6l6xwJ+TxvQAeFbYEUz/PHtmEf/Dv/5DnFxMJRDaXV3G7o1T+PBdtyKLGviTL3wdo0GJbdu34UMffhfufOdNaCYDNEPtVudkBfG2huuYbiU4+NxxfO8rD+I9d78FCxsK3LBvF3pJiG4/w+snVnD/fQ/j8cdOYPPWPWhunRXPYXYmxofefye2LkwhjDKUA2UDEbZ89dVX5Tk7duzAkbMnpfbT0tKSGHjnzp3Drp27MN9KMD09Y9RxrV4sybM1BUHPgigAS+GEbUZ22W5zhIkwwMnDhxAxeHzlNWhPdHDm/DmcW7qI7bt3CuV2VLYwYuxAaK4Kx9L7TRolGp0m0OqgPTmLZtRBu0jwpfvvx5tu2INRN8XMxAwmSM/PMjz/5JN4/IkDOL6Y4s27FjAZdbGctHEka2GdXslEgjPnz2D14iLC/hA//b4P4PChQ9h23Tbsf/0QFjbvxPLZEZbPruHC6kls3hTjF//2u7FzYQLhaIiIsZOQRQnVOxZP1vK9kol25VlI7a4kkdylT3zi69iz7y04d3EdD37ru5hNgFuu242Jayaxf9jFqbU+9k5uwXx/gF/8xZ/DlbsXsHhqEU8+8gKOnriApTzE+VFO3AVxRMJOgf5wVWIQC1vb+J9/v5YHcfY5pbm6VS6YOSmgEUvOtq1/sHZsU8xa3XrnwAtDRQSxctnVQlFOdN165P3dC3D4yD0CvnQdPtIcBOt/kBDn1mScvDS2jyTKKJVQrODC+vtayEJgBqOc1hu3U4jQRXvl6cO4dvdVWDm3iG898Of40Htvw7nTLyOam8Xb730/1sMmVuk1hCGm2nSReXiV/sdN6zkLXmPfPRaPeUgHOApoqRDp/HJa61r4zIVmvRQ5hS15X+z+JZAds0cRIlwfYPHkKRw9+ArOn1kU+t0Nt9yC5YkEX/nyl/Gxn/4I7rjj7RjlqeQkBFIQzLKeDaaSfxMrtWqYSoe02khoysGkVefJWF5dVq0avZe3cBV6JOvNe9yC1j1piZKJqjBUZUnbmruQ99LNwu4Sy1iprG6giAdFA8NwZ4UulVkEY82FzMTvD3Do0KtSqmV2bh6tqCXzncQhGu0GCnaAYxJmXqDf7SLt9uUgstKlZNWGbPGoLDItP691dai8fM8q5Za01gJlQ0t90+SQapw0XKIYWZf3oIueYWlpRYyH1dUVKd5N93/YHeGJh59Ab32I7loPpy4yas0s7wLXXL0N77z7Zrz5xuvQno2ETu1KSwVFgF7WlSzrRJroaF7SsaMn8Puf+QqOnVqVd9iyMIeP/8JHsWfHBryw/wj+6HNfw+YtV+HY66dwzZ5duPW263DbrVeiGWlCp7OFOO/D0ZqkezXyaTz94NN419tuwqbZAr3V8+ithriYD9AtQ3z7688Ca9O4/eZ341PPPChB8igY4J533oqb9u5Ep1lidWUNy0vL2L37Snz/kUfE27rjjjvx8EvPYcOmBbx6+DUsL1/E5k3z2Ll9C67duIC2xegUmtWKxDnL29hA6VlQQUgsraUlwSNkaLD22coKDjz3LK7btgszc3O4uLYiZdznty5I94MsaGEw0sq8oszzQjzW6flJdOanUURNjPIQaTdHK2zipSefQNHv4aVn96O/1sOdt78d+XCEl/fvxyht4OkXjuHmK7diKhqg6EzhTNDByeFIcP3jp49huLSEe295C67esh0vvPwcUvQRthNEyQyWlwKcPrOOcmqEd7ztOrztll2Y65QCl7WjJrJc1973nBvrAXOPJI7I8SsVdnp6Co8+uYR/98lPoZdGzKLDDds3Yu+OTXjv3/8A/vzZp/Hgsy9hT3MD9s3M4oMfuBO7dm9Aowxx7tgSHn7oeRw518Wpbo51nu+YcVIm4w4wNRvK/7/9h98YQ0wnn/3j0gUbBR8HKkqiLNCZnJDDy0XiNxh0DQuWf/CgnWLl4hUwUYq4nnWEcyHl7jf/LdamBaqEZWMCQrwAsyb5/Dgg84cyoYEk6YDFDijEsmhJ4YbIS19bYh+zKWvJas6YoiBi4p4n+rgSKkZdxHmMJ7/7CF574Tl86J634sTRlzA5vwN7b38rRpMddLmpyFpiLwuzlL00heD0xhQSj8EEC99dehaTKkjLQAoCMmis9ZEo9JkvIt4XI2AWJCUPnsyLIbMZG7FUp20jwuLrx3H4iSexozOB1dPncPDICRw8t4JjKz30OjO4YsM83v+uO7H3xmswuWkSWUyMUT0Uj/UoVsMAmLWaLNWdd2HkNf/FoiTWL0k8iXZks4QnZ+qI0ie33H7uEB69HqmMa7Rj30fiMkfa4tBrGfEzc3NzGPVZ30or1opXaP25Y7ZBZPqo1dT3ca0RN41CbBgBR556FssrF7Ftz27EEzPoRPOYjCJ015ZQtEu0Nk9jPR8hKmIMuj056Mx6Joef9XmYAU7uuvQhsM53YrRIkqTmr0hJB6OwRokeXr84ZyQKFMs5Trx+EftfPI5zZ1awuHgeJ04ew9apWakvtLKyimuvu1be99SpU/jeK6ewtNYXSClIB9g0WeCWG3bg53/5ZzAzPwMEXDsmOhIyU+oj4SxvaEMht7Kygv3PH0FveYDzi2dx0417cfPNN6HTaeKp7z2NR7/3HDbv2IMDx05iGIywafs0PvThOzE1oTXS9KwxsZC4M08t+2QkWDpxDr2zi7ieFvggxfefOYDJyRJvuv5qvPTSYZw9NcTCtj34wtNPo2y00JmexL492/GWvVsx2yqwjBHOn7sg57bbJWyY4ra33I5Hnnwejel5fOfRxzE/28bVW6dx1217sXV6vrKUHQ2gPBgS7qjkgsoMwq1t5psQ0I3I+ikQ9wbY/9jjSJZyTM/Ooocc26+/Bsn8FIommX4TWFlZq6rncs02b9mC2c0bhE007DO7OsLLB49iy+YrcGD/QTzzzDM49vpxyTzetn0nev0BFk+flsS4c6fP4qrtO7FxZh7T7QmsLi8LBXgpGqIx08Tt+/bibbuvwfOPPoqZ3fNo9Uc49MwBoLEBR1aARw6+hs70Bfzcz74Xe67bjLAcCAGlmZCGW22tmhdbIA07EszO0wHmJhlnIdTbw1q+AZ/+4/tx4JXjmGtNYcdkE9dvX8Atf+9n8IfffRAPPv0ybkjmcfN0E1s3Jbj7538Kk1QyF5dx9KXX8Nxzx3Hy3ADn2EMCbGM6LUyt6fkORuUq/vcv1lhMrz3+B6ULlHF1UJIlS7HQBO7odit8v5W0VUmYJewKgqUNRqkmfDkDpY4Lu3IQiqN1L+JnPTnMmQZCkWPHNybphbTg2EtBudxlMhBNKsky6+tiDVEgszAX34H38w5qTkdUb2Lc7YvjlgU/cRZf+/O/xMJEG3e9ZQ+OHXoejYkNuPbWN6O5bQtG5E8TYisiDPpdLYdgwozKQXMCNAgmUIvh5JKtaeW+XcBIKWVx6dnlTDHRMZxhvcAJ5UUBGnETLcJ7a0N86t/8H+isd3HHvr3YvmkBDzz4EJ48dhLn0hJTV1yFzTPT2HP1FbjhxqtxxfW7kMeszqgYvcz9eN9V6fxaHExpuLw0i1rXkxawxBysTWul/E2x63pqeQYhQgzHyVpedEwgwRJY767LvRMyswzuokJRmCuWIoRCUrC8DplLqcBKOEWLDGpiFKt7Fljrr6Edh0iPn8X+hx/Fzp3bsHDNTnQWNqE5sQF9qYt/ESGz+OmaJ2zB2ceoP0A5JApLT5PFS5WmqpCZVv0VSId5B03W3dIYjnvVYthgVCkIJxbQmnt9/0V86xuP4NTJdYEJjh07ilYrRpL3BALbsmULbrhhLw4fPiTr/eSp81ha7mE0yAUaKwpWHQjwDz/+Ibzvfe+SOBG7jrG9poRHmK1rCYMVBBGEWD52ERsn5hA3QrQaMdri5Q7x0lP78Zdf/Dbas1uxmkdYIaNtto2PfPRObNmo8QdWIxYiB/cIoTBCnMs9rJw8i4NPPou5VhsfeM+9OPDKS5iamcCOK67Ed771BBbP5ti0cBU++dWvY/eea9GeaeLqK+exZ9ccrtwxh++/8AKuu/Z6fOlLD+Dee9+HR77/OO6++x58+8HHETSaeO34MbSSHB9451vwpmuvQLtWLZaGCRPEBN7uTNlZ1pwr7g9pplUwhyFCVo7QDEtEvQGe/u53UVwYSrbxFXuuwRXXX4OVbIDm9BRaQRPD3hD9bCTkgNb0JHZfczXaE02JRSxd7KHXzfFv/80nQV5EN+rgiZcPY/FiF2Tazi1swvmLyyhGMcK0IfTaiSDHVVsWMNWKsKEZ4vorptDePIN73v9uXLllC9aOHsdT3/ku3v/+e9EqQvzlF7+M5TTB4bUUycbN2LG9ifn5GDt3zIIFRpFqv2iYAUmkpNvVznn04kcFPXUGkgvs2rYZRTbEhcVzKCY2otGawbPP7Mc3H/gaFiaa+Oh77sHghqtEQTyz/3Xs6Ce4Lkzx9luvxjs+di9aJAGtrOP0Kyfx3DOHceb0GhZZsI9tfKMpDMimarZwsbeEP/n+Y2MP4tD3f0/QLwoGZyOJ2y81SzQG4Li75EvkAXJpJqKUTi8IJlS3UU8OlmdSu4IgvuwBZA9ae0yBzCDCPq5ApG2j1M2nIFXeN9Pe+fnGBJPSyMQo0eutibU1MdkG2Vveq0E8l0B7v1Jp0K10DFLiEmGICST47te+g2cefgLvedtbccPuTbh49jCW1ofYtW8vMD+LeMM80XyIQUd6ouPlVjddSk9Upcg1wKSeFKQ0r+eQeACeY4hNSdSVqEByZY4hq2EygxcNbIgm8J37H8D3vvhlzAxSXLUwjzfv3YPXFs/hewdfwWrcwM/83Y/jqUcexkQ7xvs++m5s2L0JWVyCFEstkcwsZi0ZzTHR1dbmI1oUjJCJzI/ESqxG1lCTIQWuYeVZJojlufYuIOtJmE+a7a3NkEy5UZxbnXvOgUKRWvKYtbt4Ly2K15NYlASTU3qlrMek5cAFYiPLLGAHwLEy9hhUMephNizw0Oe/gPYgw/U3XIeNV25DsmkW/ZBVbUMcff0cWhOb0BsBU3OTiFs9gZjywQiM0dOLEEXGoGdVRl1jS7I+rDbKzl8Gk3E8Uu8no7ejSkt6FFi9sUe/eQR/dt9XkA4JjXVwfvG8KIjJNumHQ/EiOO+Li4sSbzudjTDsDhFkhKoaKFsNdIsUe7cW+B9/67/C5FRLgtcIyL4LEEnswep4mZfNsa4dPoN0qYtt2zbjmaefwMryBezbtxcrS3189asP4h133ounDh7CGfYe3jiHD37kLmydZ/JeJjEcZh7zz/V+TxhARW+ETh5g/ewFJKMcb7npTRh1z6A5uxFpMIG/+IuH8MRDL2LrlivxxNkzmN+xEa25BBs3NrFt4wTuueOt+PqjT2LzwlZ89SvfxJW7r8Hy8jpmpmfx1ItHkKY9tJMSt7zpSnzkA+8EPXiSBrxwIz1y6dNMjw3j9pqEVgQeYkyIXdSaCTKMMNGIMJmXePxb38bKmRXESRPvuOduaQQ1YF5GI8Z8Mo3ueg+DMpPmRBML87ji2qulwi8ZbSsrXeQZvc4UX/nKN/GlbzyOo+e6UsuoRxiT1rWUKokQ5zyVA2ycCLBtroHrdm7CHbfsw+17r8Tm3VcI0pLkJUaLS4gHKdpZgaULqzh46Bgmtl+B+773EK668Ubc/KZdCAIymLpIpHMVMBoUCFqaUKvnUysp0GskRMYy6nPTk9i5fbPEm1iivZiclJYEFxcv4Lmnnsa2TQu47ZZb8P1uH7/79W/g9PkBNpwd4K1Tbfzsh+7AFbdeJYbR4MIaTr96Eq++8ApWF9eRtBIMihLreYKVPMZ6kODC+gB/+MgTYwVx9IlPSZDaqztWzBhmpVptHf6eVEyxhPMA2VBZHOPaRMRV6Z5rwpsqDg1Ee+kA3sNhppphi0ajKS6kH0bBSDNCEvQGiOW3wKRKKoCspDBjWYZSDi0DfDGbQdT6q3tQ3dP3xYq1bNzKy+iWuP+z92Hx2Gns2jiP3ZunMNnMcPbiRUQzU9hw3TW48uY3o2RnOHov7YbUb9FL6/7QgvT3rLdUlCA9uTi1MtBeilg7fo2TrhzeYRIe4w9sHdgIOpgqO/iTT3wGDz/wDWxvt7AhKnDD7h0IJ1p48rXXMOpM4s6PfBRPPvow8qKHf/zP/hHyqRADBiIHY7/BYTsKcq2LrxtQNqEpDgpo6RlMBSWKTdlVzkiiwuDhVc+AYx+XY66TAkS4G6lAoLXhSAQS8ze82ilhDYEpRVGSS6+xr2pMjAMwv8B7MZAJJMK8QLPIMJNluO93fhfvvOlmzM1No7FhCp1NsygaTfTzEEdPXkCJCcTBBDrTHfQ7S1KDiQKB5f5JNeW92MfBlaPHHGS/Gu/cOfmcBxoCrNFUj634/n3i4ZP47B99ARfP06Bh3gYwOzuJhU1tnDhxAlu3bMXWrVtx4OAB8XjzRoJ2WWDn7ByywQBHzi+i34xx9c4mfus3/yUmJprICsYKhpLhSholA4gC/VlpFa7u0suv41tf/DJuv+1WdHurmJ+bxcaNc+ilTXzyk5/BlTu2YcvWbTgz7GG92cJNb78ZGzdOyrCluU+jqZZqM0bMVnCDEYLuAJNIpCxJwnIow1Ukm3bi+GqO++57AEunLuL9996LciHCOrpY7F/AdTdcg/WLK7h21zV4+OmXJHOZ8Rh2kJyensWjjz6BeGorTh99CdftmMV/8Y//LjqtAL3uquR9eOIMlQD3mMQkQ21OJXtJWE1auoYBaZJumhMNTDZjbGq28eADD+Dk8XPYu+9GbNiywLqlSJn8x1IzWYTeeh9Ru4miFWPzriswtWFOIJvRYACSKlixOknaImfOn+7j+Wdewyc++buYmdsgMdgVWtxnzgBlimuv2obrrt6EfXu24uYbr8bWzQtotKYlyZBxwTgL8OJTz2Hj5AySrMTps8s4v9LHhdEIp9aXcOPtN2PzfANRMEQSkWMVIMyZjNvGam75KkJzHpd3z4VSXmLT/Ay2bJzDuTMnMTc3g2huHsP1Va6WkDBixoobbTxw7jz++LsPYXUtxPyJLm5tRvjbH74LC9dsF8/13KkLOHX4dTEEpuMIM5MthM0YvbLEYj/FiQtdnF0e4HcePzhWEK8/9enycoqguHpSmtporsYoEc8gLRFKrXTNO1DBwEAlsXVVCh5k8XpAnpjlWKPHHMTi9mxYq2Qo5ZpzVRCEG9jWr9cd4aGHHsLjT76Kn/nYT+HmW/ciL9YRhNxIKUa9sYZwiqxgyPRy6EFY+0hXEOFygW9++Zs49epRfPDuOzERDrC8eAxhI8b0ts2Yu/pKtBY2IQ9jjAYZspheAeEPLYchJYstsYxzIoW6mJRjzYSYnUi3Q9+NmL3SKZnVSwVBa9ID1RIEJcWUWGvAoNYkgkGMb37xG3jsO9/H8snXsRBmuGpuCtu3b8XiYIgzvT6mr9olG2Zhyyx+6dd/GevJCMMkR9SzejeWY+PMsnp7TKHqGqzEQ0jjQGr2FFS81teaeSYWUxBYzmpclbWMWZ9P7h9tsqPd0iSobSW/+yOly6qSpuCLxVJntzeuNamy3EOubLuE64yy6gFqutsT9BJOncfD9/8l3rnvRuzYuR3FRIyV9VVk3RFaCwsYhQ2cOnUBuxZ2Ybm/inQHAVxTEOJBWG9pSYMoRSF65y9RGIVW3+T+93LaYnCUrD6srWad1sv3e/GFC/j3n/gM1pZZxl49sauu3oWzZ04IjCEGkuVvUNF2kjbm8gFu37UFV23ZgAMnjiPZsoCFN23D3ffcJQYW3WFOtZTZtjV0JSb1fqjAV4c48tIBbN26BVfs2MI0bfGqH3vuJP7gD+/Hvu0b8Ld++n0IJ5p46thRxJu2YXLDVqGfTk1PSxVbzu3GzTO4sHIc5aCPSUQoV/tYfP0MnnyICV5TWG/P42I0hUcefxI3XbMb/+1/+WvIOq+hubGDzz3wBbztjnfjlRdOYH5yG77z2DNCl2SuxuL5ZWzauAX79x/ApbAMqwAAIABJREFUxWET6cVj+Gcf/3+oeg8ouc7rzvP3KufU1TkjdKORARIgwSSKmaAiRUlWsGTLli1r7NXanrUtH3s83vGux+O1HOY4yJJsZYuiIpNIkAQJIhAgMhqh0QGdU1V35fQqvT33e1UA3OeQABpAofvVe9+993//4cPcua0XQ5wJpAs2jTFuWpnfyp03JzQRtammsil+lPhZizD43HS1RfAbGm+98CKZQoU79t9FrpBXaY3SkChtkijDJRhI6OROOxs3b1Y2NzVp4NQzaUJuJnKhUS9bsNZdHHrpFdZX1ulv76WnrYujb5/kwsUrbNjcw6Yt3Tz06AHcfqu677K5Ct1tPawurFIt1jhy+KiCLzeNbGMtqXP42GnqFgt9GzvZsn0TXncBzZAzoIjL4sIijg26hbz9VtRxkwyiiB96UYVwDfR1Y6mVSSXiDAz0UfdEKKXXsNWLJJLrhDv7qdg8fGP0LIcuj1EuOmldyLOtVubJe3fi9IR469hp1lIlQt4gXX4PvUEPfp8LT1CI/kUyulw/OxM3VvnCi+dvFYiF8981rTYaVDBzghBbXDNtqNn5yxiouv2iJA+ZsI10xmYXqRpm1c3LRVfmc4ahusVm16Lyf28LIDF3GLew3ubeQv17dcG2BWJyohkOXnjhFa5cvcabr5/lyScf4XOf/yTBiBObXTj+Raol8wI3O1hzsWUuGeUNa7J3mlONK2/nxJsnGD93mY+//ymOv/E8d+zeqOwsTo5eYGT/fpzRKF29/UoVmRU1dcXMkGgWuebhaFJ/a2pkb2o7xNNGTOGae4YmTFJtuKc2X8dcVlcw9DI2UQxbXKTyVY6/fY7jr5/EkFhDEdSsLtFhNehpi5LVdVYLBcoBFz63nZ17t/HoRw+S99TJa1W8FfOaN5e/pjW4XOcmx988lOVrMtPjbu1Emsr05ufldUzxnamiNym7zQmiQSFrvK7K6hZMXwpEg30kh0VZbCAaUFQTbpOb36XsKsT9N6/gHtMwrk5RMHe5zyri+Gu64sq/LxrYzI1lvv/Xf0+wrnHXXXcwctdupqYmmLk0psgFfSMjTIxNsTg1z5Zd2wjctcFMORSfIzkIZLKTKcpuWpLLe9ZUs6vJV3ZHcj9rJkxmTrZiDGlRf/b2KVhNQVU/K0tp3j15hauXp5gSO2a/j0QiY/LWGyE3GwYHVfGNzSyxvTXAwR2b2NbbSryYwRqJ0PLALqqyMFaJhlUkeUw5ljazQ+RnYlDpMPM3XIZGbHHZtBGRw93rRmi9p68neenFo2z21/n1jz9JtKeNkxPXcXYPYwv2Mj09QygUUvRgt9tDIOKibKxhrZVxVetMXLjCO28cZ/vmHfR0DHFyOsbP3zlDQc/za5/6AF/47IeYW31JPCA4fe0aLk8nM5NpuqKbOX7mEuVylYH+TRw+fIRwKKo0AIupOvuG2/nyF57GVl7DKnoGORtcPtO1tqHNkK9J4DurxdmI2bwVQ2syzsDqsBGM+OlqCVNaW+P4L17F1dKKPxw20YyGS66cU9myiCtdau8nO7X+nl5FTlhNJXEHAwTCAcUcE82IqNrz0hg4RK8Q451DR4jYPLT7W7h6aZar15dxh9184fe+QLQvSs1aJrG2qkgk6Via4cEtxFdTvPjiq6yns/j6+8iJT1OuhtvjVOLDnu4wLlcKn8eGSzSUxQouq49y0UB335r6pXEzg4dE6CnJfnWGNgyQScQoFbL09/cynyjT2x6Gcpr5hXn6t+6iZHXz96eOcGpmAaPiITqbY6RcYlt/hMXZJJfGZtWewWFzsakjxM4NXbS3RejqjeLwVKgZJSyGjVS8wK6//vl/hpiUSVbDAVTtHxoYsxxgTQ+V5nJO+Ni3d5FKbCT4s+Q5i/JTUtpyBbUX8LpcaslSUVxvc3xq6igsUoQME2NUu4FGNVeB8bUShsVFJlPj7aPn+Pnzr2FoDkozwsVuYcuOjbznkbvVj3XZV4gkUSC9RtSf/FxuKvmQ1xcarTq8G6E+Ntwcfv4QC5fGeebgE3z7O//IEx98EC3UwqsvH+KZgx8klymwns2zacc2PP0tpPMZ3B63gijk4RfFtNqLCINHLdlK6oYXOw6BBoyGV1KTUaUOben0xIKhkekgp7YcgvKfYO+a4ea1Qyc4c+oapaIwXWr4Kml6ggFqyTWyiRUibT6Gtg7hc0qOYB6n38Hugw+TCPpIC42vaFJHlUeUios0HUul0KqD+jZb6uYk17SsbrKxpOuVZbrpYGqqrAUxVvsomymWsyomDjhtDmV6WBIIzloBe4VSVQR7si8SPrnQ13WTsdRQzirISnNgswjtWESOiqCkxMTlgrCnBE6UvUwFi9NKuS7ggUagauXwP30TdyJDd3cr93z4UUo2g7npWbxuH+FgG4VcWQW+tA70Ygy0qAmyqTNRFhCaBb+QO5VNu7kIl25dPuyyxdY00vmsWo6LxkUU9F6JfGzcu80dm/xYlL8nVhkVWJxO8ZW//DpaLUDNIuZnOjYjg99h8KmPfJyzJ85wdSnJMw8/wJaIG4eeYT62SHSgn86HdlKWhqyRLGdqLkTp61I+/mIoaRcjPXE3qArttsTUjRu8+YtTlDMafoefro5WFvMVTp8+w0Ob2/j44w/gbW3j2I1FwkNDGG4HKysxdQCLKtvt9uFxu9BLSSwU8DhtjJ4f5cjrJ3j4vocIue2s5iw8+8Ih7M4an/+Vgzz0np3M5+eZmVtCUlx9oXYuXL5OfC1NteJSgsdoSwdH3jquGqtEIoVeC/DAvn7+8Lc/TFVfIl/OUxW2X92NxajhEP2JOBdLkJPT0xBDmqQPuR+bhI6yy6IU0t0trUoHEZua5Pw7x3EO9qpAHBGUCkuwpleViV+xLJOBHatmVVGaG/sHcdqdXLpwHpvHxfCdu9E8QoBQfvOUxK3ZZufs0Xc4/POXuGNoGx3+ENcuXyFdyrH/4MPseeg+oQPidbqJT01z6c0jzEwvMDS0k0yhyrkrY6SKVRKOgHr27MJ0UwQIC16vm7YWC36Pk5aQD7fDgsMiCXZiomfmmgvCKbsHaUqkSddrJfxY2DWwgeWZKWLrq2zbtZ21UoH21lZWlpeVCHHLjm2sp1P87btXGF1cwaP56FrVGSiWCPk08imdpF5jMhYnqxdpjzjZNdTLHduHGd46RKQthEsYdIl14mMTDP7lbSymG6f+TdFc5fAQ6ENFLzaFGo1dQhPLNrFXMx/hdnhIwUqy0nVKRGZNFQjxuPc4zQKh10xxmXqoxBpXqWKtSp6vlp8N+EJRDEVAVS2RTJd46eUjzM0nuDY2x+Wr47x3ZBvDI5t4/9MHOX3hBPsO7KG7p4NKLau+Hvn78j0oZ8zG/kQ+r2CcJh1XmeQ7eOv5Q6xNzPOppz/E7Owo7hAEe/sopIuqW33t0GHi2QwHP/IR2rcNKG59UwavuPONBrop/pN/RyAmoT8KDdikapqWy006kVUpgU1GTFPYZcJQYuqn8e6pi5w4ep71NfFlF5Vjle6wk42RMD7xKMqnaW8XoZKVeiaLRStRddbZ9NABXDu2smbTcBVMaK3JMmsyluw2M6heFaqG4lV19I2dkbp+zT1RIzPCdJY1rZKbP89KDob8PQlaL1eVmE8FRdnFT0Y2KRVKRZ1aWfBVv5LwC9tGLcYbDCa5BwTAlIehKBOp1UVZr7O0uMrC3CzBkI/+DX3YPXaloK3J6tJqw5urcfq7P2PA7qG7p53QcA9VwdHFu9PtQa9BpqAzs7BIpLsd3W8zfXlU/KjpoCs/ir5EaLym27CpiVD3swi+BPYq6Wq5LBOc8p1SngcmdCpQW3MvU1ML1CoOzUG97ODwL87w1utnqJWs+H2wbUs3u0YG8dncnDl5lp+dvcL/+uPf5c7+dk68/jKpUo4999+PdTAkaR3/6T41bSsEEjODpuS90yvmjs8iy+Z8lb//62/Q0TJAT1s3+Wya0WtjVAsZvvCRx9i3fRNXFuaptvXg7OhUI348vk4mncfrDWK3ufH5pECsk04v09fVgbWm8c//+xs4bF4S62lyZY10ochd+0f4+Efuw+vRiRlVFlfWiLb2cvLUBbUXXFqOU0gLi7GKXqpRLIhos6aUu86yj5HBEP/3H/0KYa9OpZpTzVa8KtCdMMLtqsOXJkacfBUyoaZRc18iBUKhFy1+ujs6CDhcFJNprl0YJb4Sw9IhwjhBHSq4ZJ8iVjOSIa4Jfi+/rCu19K6R3eqZvHzqAlPT0zz8zPsJ9nWq5qOqV9S5JXoZS6XG9bOXmLs2QcTjY2piktb+Xp769MewtQZVJyOagunRq1w+epLF+RXKZQ3N7mMtWyBTrpHzhdTzIk+DopsLLC1mgY6qIqqItqqzNYzX7cQjLD9bMz/CXFA3vbhE99Xu9rGlq5vx0YtkC2n2HdiPNeRXZ1xyfZ1QOIzH7yOeWOevf3GUq7E1gr5WWpZydBULuF1qK8NSIoM8dXvu3M1du7bQF/XRIS6uYm4omp5imcTsCtOXrnHvt2/zYpo/9x1DLUakm2qkZclN2PRVUviz8OIbyxMZ35pRmmaYvYnllSTv16bhkMlALyvlr2mcUKNUNemTiinSyCIQi95KzaS5NpfdzeWvaJevT8xw8dIkKyt5XnzpMAtLcR4c2YLVbuHL/+0PKddLvHP6OB/92EcwLMmbAj15Penm5WZTFtgNf3xFr20mjxluXvj+j6mt5fjgow+TL6xQrCfpGx4mm8iqxKgzZ8+TLpd56uMfJe+oY3c7lUhQbl6T2SL5Eebuw8SxzcWuXCuxVbBg0kZv5V2bB7AJxZi7GsUcE8tpHcavzfHiC4fIZQUOkcW82F/ouGwFAnqV8vwc/nqZoNtGSzDAUKQFp+wcBGrb1M3GJx8l7rDgsZi+/woCka63ZuZuO+2+xmRhxh02O2JZtqv4RbH4KBTVmK/w+du+twbSob7Wis1nKp1Fx6IX1fstvCPdIWloNXWoWuo2tLpoSBwUDR2HS2ApQ8E0pgZKGDpi7QHVsp3keplT71xRnHS9mMEftNPZ28a+e+7AG3YpW2Kfy4MzVeb4vz2LN1lSNsuuvnZC3a0M9A0QjLZQcVjIVsvEMxlcQa+aruRsFzhLjM3qFTM8R2tMfWpqaGQmSBGpSShNSVe2FMooTfYXstS2i9+SSR1WqvyiMirAsDvVdOQVJlDZytxEgldfPk5yJonfrylbhQ9/4DF1kK0uxvnjb/47f/TFz/Po/t0k5qdJ60UiGzYwn16k1gjcMdPbzKlasphUB01NOQrXrQL7VvDWXIyeGuPlF47i97SzffsuFufnuHz+JNv72zh4/35lgX/08igPf/qXKdtdWDUb8XiCTLpAd1efEt2JsaOmpZHcprawj45oJ//wN//Mu6cuU7V61UTQ29fBvjs3cv99m3H7NFaqHhaWVkms5VldTWOzejl/YRSK4h7gpFSU+010IzIRydHkoL8zyHvuHuLBuzYTDVgo5hMkDTcZvS5yMuVQbEgMsEV0ASY7sMlwkvtTYLH2wR51sFr0CstzK5w6fYVEtkrOGqZU1Qn47LhdBsGgTSm9DWtK2Z5rZSsRVwt3bL2T7FqWC2+d4Y3X3uS9H3mKgT1bmIstsHf3LkqpNIVEitRKnK6WVsYvXmZ6bJxyrc6Bxx4hONiNxe8hEAyglapcO3ORmYvjLC3GKBRqVDUH6WKFfK1OKexX97t4uKlp3mZmglvFHl6cEFxOWWqaFuGhEO6AxBTYsTvkrJV7TTKtpdkuMtDSxmCkheuXLuALetizbw8lMRttCJKbE5agEC+eGOVHJ06QypbpKlgYdFlp7/TTPtBNz8Am+gY2E/R5sRRS1FKrGJk0ayvryvCvVICFGzHlyfWbF8ZvQUxSIGR5JR9ymDWLQRP2ae4GmmI5MzpQ8P1b4eeypC2Uy4p9oh4WvaImCDGtk5VR5bbEN+kEzVwAlCGgekgbthRmp19XHZJmdTMzG+fv/+EbHD9+Xiksd3e20d7Rzsc+9XFW46u8/tbr/N7v/y7tPbcsOW6fRlSRa1BbpbuX15c3wmK4+P5Xv4W/aufB/XcwMXWevk1R3P4AR996m4OPPsnPnn+ZnpFhDjz2MCl5kBqutioDQnyIGr48zeVuU10th6TD6sRhM+MQ5To17Rh0ceG8rajKNRYIZ205w4s/flOpZEtFgaAEnhHqXwFrPUWbZqVVrksuTTYVo6ejlc2hMFTzhLsiJDwWtr7/SarRCIbTpGuadt0mQ0jh6A6vebEbmRrNCEazwKv/q2lCFXvZldyWrd30LDL/tmgKpIAUqJeLyqxNnD2rTj/lioYuTsY22cuIRbJVxco2JxPZNTRhQK/LSS6bJ7FW4vjRSywtZKDuol4tUTcK1Cw62/cOs/fu7WhSoAVGKNQ58tVn2exsIZFMo4fcHHj0IVpboyzGlsFtx+YTFXwOzWHF7bEpBpNMDFq5aorl6gYZTbyazN2LwGnNZD2tUjQP5walWbFrKmXqQti4LcdCQZYC3VmFIivmghLF6aaQgp//+BA3zk9jten86uee4Yn3Pcz1K1eIrayzpFm4a+swA2E/mfgyVZeHeiDISnqRYsm055YlvnTU5j5IVMUSgSrixix6KYvX48BbdfHcd1+gmLdz/foSqXSOcDRE2GuwZ3MvvdEW0qk0M2trPP1rv0ZclOQ2N1eujBEMRGhr66JY0FlLLBNtszA81Ec05CGXyvPD7/2U9bUChaoDp9hl22v0bowwvKsXu9fGUtZNci3DxXNj5FJyn7iYm14gYjch3Gi0k5ZIO4n1FMvLq1xYmzMN/aoVvvirj/HkvSNkY9PYrB1kLW7Wa1bKFnDbKnisYo2i3zRqlIaxs6ODru5u/C1BRWzQ4+tMTizy3EsnuXAjQaKi7kY8bgsBn43e7igDA92EoxW8bg2rbtAf7WL35u2sL8U49fJpZqeXiVdSPPnRp2jriii4tihW2hcv4rI72NQ3oDITRLGfKel0bB0hXs5jD/roamsnJZqRs5eZH1tkfS2tJohS1UpGr1Ko1yiErOqMs9rtjYNfSCsaxXKRqpq6HdTFpl3M9ixWPH47oZCfYMiDw2WSIuQ5s9V17hgaocUmdijnaO9so3dDH3mLeWYK5C0FKJlIqK87FSvxiyujvHj4GD2amyfu2s09D99JJNqhaMfL8zHq2RzF5XnsxRT2ch1Dvu5kkWLRylq6zEoqx5enZ/7zkloWhc1JoUlvbC5hm123+rXy1xExjzlxCJwiB6NMFQWRndcNVSDU9KBZzAfSMLufm5CUKImFTVA3KJXN5XLTckMVCDnERbRk9/HSL97iK3/7NVZWi4QjLTzzwN2sxmPqsF6OrZDMZPgv/+W3ee8TgzctG5r6iuYSUi1jG06czaJXLsKzX/sOPd4oLW4Hp959gw99/HEVsvLtb36bL/7GF1lZS6AF/GzZf4cKhimUTGdYU6FsQjWmtYRJETY9lBpQVlV4zMJsakxYDbZGsWpQFipGY6EunZLP6+X08VHefvUCOQn1kMIq1gpKpFemzVWnxWYjUC1TSK4Qiy/g9TjZPdBHNZekqytK0lKjZfcuBu64g5z3ltK5aZanGCLcoqfeVC0r/F38mEwfHLWY1XUFBUnn3XxfblYWaSJKs9i0OrnsGnohqfIypECUjQGCkT50vJQ0m1rs1+2SUiUTkmnfLY2FyRqRrAMXV0avc+7MVXIZcbMU3xm7GvcFldNrGaI9AR576gHcAas68MlVef5//SvD7nYSyRwxo0Lnlk34ggEO3HsX80szWB3ibW8QDPvR7JIsVuHG1TEibh9iCt3T20PKbVKV5fttwqmScxIq6FQ0A3c4oJS5wk8XXx/JGmgSDmTaMvMFKsh3V60WqFWLeBw+XJYgv3jhMEdePcWHn36Mpz/2GNEOUVRnSWfy+COdhKU5SsbJZzMcH71C1R+iY7BN0RkVBVVcbCWHuCxwkuwyLFirJYxCCks5x0BXO6mlOD/70atoljCJVIVsoUzvhh4GN7Yx2NdK0OZjdnIOX7CFgS1bWEylVZG4euU6O7bvRtMcTE7cYHL6Kh/9pQcZGenHKBdIxBIcevEI6/GMgjxddg2H18qd793Hkp4gIxOsd4hro9cZPXuNct7AY/OTXEvTZq/S2tpGJNymHEYX5peYmpwm7iioAuy1ady5pZ3f/cwTVNYmSNeinJxYxL9pO8GuDiyVJB5LVsGz0qjI/ehxuxnZupWA34/msmHkMyTmlzh6/BLffvEMC8UgWWlQrOB22nHZBf4sEw2HGdoSZu+uTfg0jS093Wzu7FD+TUdfuaCm1ncvvcuHPnqQPTuGcAqRQs+TSK4R8PrUVCzmmDJN2oMh7F3d5C11xBtJ0JG5K+NMXhonNpMml9Mp68K0d5CvGOSNCvmQSeeWAqFQBdH6iC2XtYjDIsLeOlQsVApV5ehaFUKOxH56NDq6QvgDDvKFNBTSPH7gPlzlClNXLzOybYjWrjaqgmYIrNYQBmcSSQXzhjIa33vnGK+fu8THHnmCx++9A92ZZ3U2w5FXjzJ7fRZbpsDu3k6297Rj1G0szcdIrWXJVyCLlazVypenbtwqEBMnvmaonYCM2I1YR7GdlgdZHh55qOWgkCKguk9DjNQkjMYMl2lihIVylYqh4XG6Td55Q5ik3CgbQoXmganEL7JIlqCKRtfUzBhQND7DIJUp8ZW//SqvHjqLoFuRaCu//oEnSaTSHD91klQ2pzjI733ve/mDP3lGZRALBNT0dZHXbap51UMtcI/brW6+dKLEs9/4Ltu6NrCxo42ZuVGGtvfS3t5Ocm2dllCUdKFAUbx+erspCI2zUlbUO8W48cjrmB73UpDkeklHKZYSKpREOgPN5HarBXSjUBQrdUoqCMHs2uU6yN999jsvMHk+pq6vSe8TPBo8NgutVp349A2K8RV8LgmHzzGwuZ92rxMtl6YzEsDb3orR1saO976HpF/4e6byXOU6NHQPtwexyEQj16QZMdm0yfB6PIpBoVTjDX+um2FODe2EFjuOzSJQUh6bJspwXXV2xeJ2fvDjw1h87Tz5iU+hu+oU7UU8dTvlvK6+z6biXL7PYkbj2e//TGlcxMGzXhXVvIWqLjRgJ6VqGruvxkNPHKBrIELNYcFr9fDjv/wXLAs5hoa2E9mymU137hbzbLLpJNGIj9OnjtHd1ap0AQk9gZ7Nc+TlQ0Q9Adr8IUZGtuAT1XnDoFKxz2w2XnvlEN7ldWp2C8P7dtE2NEjJoZGvlgkYDZuSBswk10SaKk8wqjr7Sjkn6xdsdQ/Tk8vUyk7e/6FH8IZAc5gLdvG7sZcd2PUi+ZVFZm5MU/UHqXgD1JxVnG7TOlxlYkiBlmfN6lV6CVelgLOUw1cv0dcSZn5mhmPHTqNpIYLRfrbvvZO6+CMFQNdz+Cx+YrNxBvs2Kcxct9l489wFCnmdvXv3k8uV+Oq/fJ0nDj7IwQ/cScAvupUclUKFlbl13nztCIV0js6OMB0DXZy6cZW4tUpS4Mq4XQLVmLk+R8ARwal51KH31N07mJ2dZ/TSNTZtHGZudo621g6CrR5S6Twhn4def53H93QStaa4VvPz/DuXOL2YpmdkC/fvH6LVWybkC5Ev5AmFwmzYuEGJ+hQqYKmTWV1k5uo4P3n+bY5NFFiz9JA3MpQrJcVQ8zi9eOzieCs02Ryb+lvZv2OYg/fvY6DFx+Sls7xzdIJUymBuaYr33H8H+7duJmiRhLpFUamyHl9TBUmgH9l92IIRam2tJMtFwq1R4kvLTJ27zOy1GeILRXX/FkuCDNjB4aFiNYg5kkQiEZWqJPeZTajOFoOKI4fD4lQWMFSsuGweJZzM5gWmFsg9T0vUjddvZXpmgm19HXzo4UcprsZYnZ3h7vvuwhfyU5DltkqXNAW8AlcVUlnCcZ3Xp8bR2tp5aN8Bytk4C9k5vv13P2J5ep2QYeXeLdu5c6APSzbBxOwqGRFctneRLpYYX49RDvj4w/HpWwVi7Nj/VmZ9zcDvJqalvrGG31CTF67EZzJuK58YM1VNQU2yuCxXFf4tH839RZP5JK8pH/L3mwZozT3GTfaSy2WqKWXywM+5a7P88f/4Cteuz8j7RtDtYmNLH56WEKvpBJlMihavk73bRviDP/0SDmcNzVakVMoplpXb6aOUW7u595DXNt1jDZZXajz7ja9z/84Rtg52USiuYXHW8fUMUMoVaXEFOfna28RvLDE8sJH+jz9O1iJcfYkxrKpcCJMdZSps5dcKmmmKCR0SuCQHrUmPlG5QPmyGTdGEm8Kn5vV97jsvsDolKnQz/lE8reRgF7uGqgjKKnWchkbI5mZtYQm/x4HbnVa6ky6Hg55QkHy7g62feIKiM6wYLx7ZFQnjqmoK32oNiqRiNd1u/tJQ6MrX1xQrqsPTnqMiNtN6lRarRn7mKtnZa5TcVga7vdRLS3g9buy+AebXrPzgubNkEnn2bN/F7n178HcGKNrKSJOkIJBQRL0XQoWUa5VYqfOTH75KtSyQnVeZ/ZkdiDDAGhkLtiL3P7SVoW0RatUSVt3JwqUbnHnzHK0tPWzYtou+rVso2HUMPUd8cZKzx49w997d7L/3blL2CtMzq4yNTpJZWmUwHKQt6KNj82YMaxmcFuJJSV/zkUwWSV4coyPsQKsl6N82yEIlh7OjDYdS95omhPL+y3tqsp/kENfUTiOzliBscxGyuejaNIA35FO5D07xolpdpZ7J4TGciuKJ282lqUnqgkU7bORlMnfZMRzCYtFwy5/JF7DXAtjLJUJGklpiHodysZW8BC/Xrk4RSybp3rCJcGcfmtuPx+tGkxOrXmc9lSTU3U7GYlItz71zmvb2jQRDPRx75wyvHX6DP//T32fTgB9LyEu6qqvmx16pk02k1SK5tSuEN+zkxtwCetXKxI0lzlxYZ/zyPItT62r5Wy/rhANeQl4H6WzcslXpAAAgAElEQVRBQVudASc7B9oY6WtDp0QyD63tA6Tmp7ijy83GYJ11b5V3r6Z54fgCJWuAR568m5GRVhy1HJrTRteGAcJd7UqbJOeMPz/HymyaXxwe5+dvXmWt7iVjWKiIrkJMKhv7vyZMLhN4vZLhji3t/M5nPkirE2ZGr3H28hRL8QQUcxzYuZUN7S14tLpaqEvaWqQljMUmSIAcwHWCXT2U/CEsXi+BUIT4bIwrx85y/fwYqQxqgsnUTPW9kCWcVieFmg3NXcUVtaPbxV5btqryu6LMt+FRMahlwqEA/X19XL84rSbiWl0MSXXKSIzpOp+4byc7N22msJ5QZ+fOe+6mYAFbPovhsCm6tvJ2k8V4LEFmdZVC3aB/204qFrea7o4dPs43/v0lApk4Tw62sb+/C8Pq5tpymqtLa/REPAwEwWFUmF0vsFbz8htXZ28ViBvvfvVmgWh2VU1qqxxQKnaxUUAU20mDQlk44Saer1KaxNNFoAGJKZQlYMOnSIqIwuIaBn7SqTZjOJUHUwPaaO4l5MGziMCs7OD5107wN//0HVZiSWyyaLRoBDQPrlBABftksykGO9sQ0PtL//Xz7L97BzUja/rZ1DSl5tRz62oCkq9bRj61O6hUWItr/MfXv87Dd+4kG5tDguL6NnZjD7by+uuHue/AfVw6N8rE9Snef/D9hPeOYPGIOb+ZodssfGaWrmnK1/S/l45HFtqSFSEB83Lj5HN5czoQbL7UyFSQlCyxrq5W+emzr7A8KTCf6TqpOPmy1JdIY0vFvLaVukqRs1Tr5NbjhC05XF47fW4XUYkjbXWw+YMP4NgwbDJ1ZEwWIZj83G5Hb+R7ynsh+5jmh+LVu01RknwfzYmjJtJjme8qOrXkMvrSOKm5MVr7g4R8Ntx2ocw6KVbbeOm1UfJ1Lw+/50E29HaRyafQbTUsfjfpqpWSNA9uk/deEfsAi4WFqSw/evYVhF3ldPhuFoibKYKKHVTk0Uf2EG3RSK7FmJ9cIj4XQ8/V8QZaCbR1MrRDjOoczE1fYWVujL7OIFuHBvCJVUpnD+FIN4VshRuXrzJ67AhaucDmvVsVy8UT9JIv1chkJWvAypkfvExnyEE0bGHwjiFSPhvFoIeIxXOzQDSpyU2lb0EsQ5x2BT0ErU5lQtcxsMEMEdJquGpVcrMLxCamKNkthCJh2jo6FESQyefV+7ymWSlpNfLVImU9j5RLZ7VKSCLoclnclTy2shkQkyvWiJftLCayyrjP7/MqdW00GjF1LRZpjpykslnaN/Shu614vC6K6QJ2e5TJqRV+9sLLePxOfvu3PkvYV0PzuaioRWodm8qFtih7bYvdYH5xnvnFOCurea5fn+eto++SS9Wo5Z247F5lwf3kYw9TKRU4fvK0IkU8cNcuRrpDuOslUqk443PrdPYMMz16jg8fGGa4xUbeV2EhZue143PE03X6B6MMD7ehtdrYODzExpFh1Yyq7O5iicLiOGfPT/HzQ+eYiJVJWBxkNANrzUlZno+Gp5Y0Y9FoVBVvu1bkwX0D/NYn3ge5NFNXJ7g4k2Rsap6o28odm/vYu6Ebe0V8oCSKuIZFSAjy3jntpLM5BoeGqTncuCNhPL4gc2OznHzlCHPXZynVPKpA5MTyx+tVuSNapUpHxE9rX4TV4jqxQp6C5sTq9Kv8cDkfxb2gCc8PDw2h18qsLq6xOLNIMraEy15h02AHnzl4v5qAM2spxVbqH9lEopjDKuykgI+aTSKRUfYoUiDWkwmCbR04faILCZBYTPHDbz7L2YtT9LosfOLePbTaLEyvJjg9uYjbHqLDa6fTbRAJuJiL51guavzKtYnbltTnv6FYTKZoTQ5981CTiiXWssIIEuWlgiRMtqMK6ZYOSrxm1IFTLptGdA1apFRxOTzl82YIzn+eIG6nnMoBKX7+8rrmBGGllLXwvZ+8yte+8zNS2RJeMW2TSUXONZcTXXHGC3SEA3SFQ+y7a4Qv/vbnqJPF4ZQRXXzlpe8zzeHMgmemd8nXs7Rc4wdf+xqP3b2XN1/+KRs2tPPAI/eA1c+f/8X/xy//+qfZvHMn8XSW1u5uFU0oh725dzDjOpvqaFkyKxdTrclaEg52Gb1Wwe/z3QxQkXHQ4/BS001/HzmMU6mUuobvnhjl4qkbyjJaDlChEkunKBQ83AblfBGbnNeVquJga8IGmpsGR42hYICt0TAVf53Q/s1E7r77ZqCOMJHk2sv7UdRNaq08SNJxNT+aViSZTMYsEFL4nQ6KuqTW1XDVi7z7+s9pd9fIry0wvC2i4BWfvxXD2sbzL15iaRUOfuQgQxu7CHo11tcWWM/m8Ld3UvJEyOnC/HKpaVPcPqVSvHv0OqdOXFH6DKdTbCAaE4SIgyQ2sapjr+bo7/BTyixjk6mmWCMnSVqSF+71s2F4G1uGR1gav8GxYy/zzDOPMrShjVw2Rs3poda3m2C0W3nuuCWBL7XGqbdfp+woqwW2x+OiWreyuJDC62rhyo/epN0jXWCe8FAHzu2DLKATqZoakiYzrJlNIQpcpXqSwySdVhDW5u5+nB6ZlsTOuYajVKE2t8jMmQu8vXRd/ZvCXunv7qI1GFJ4eSXaqvKCKyp3WVdW1sn5RXypOE5dRILCjbdSrNoYm1/mzallxpeTCqP32gx2b+iiw2fF6XaRLpTIrCWJdrSxdf9evN2tFPQCQU8It6uHf/rnbzM+NcG23QN86pMfAj2jDkM5cOQwVvkLbgdVa0lBN6+9cQSrFiSd1JiaXMTQcrzv4C/xra8/x/WxG2zc0M/nPvcrnD95kus3pjl99jz/7cv/B3du7Wdu7Dzp5RUW1ssMb7+LF5/9AQ9u72akzUnVUyCX83Hu7CoTE6v09LWxcWM76/0Onnr/+3ApvyE5FMokV+MsnrvM2fPjJHUX56aXKAbchAc6eP3ENSGTqj8qz1IuKyaeGv5gCI8QBT50gA88eAeZ+DqnT1/hzcsrrBfqhKw1otYyj9+1ne6AG319mUohiy8SxRuJkKtUSBUKbN29k5JVI9TVic3h5tqZKxx/8Q1iC2vk627yWg170IvL41EzQmEtzgfu2crmXUMULDpzyRTnrs2QLRm0D2zA4XSRFx+sQkkVjHBLC3ltDRdujGyFlYlxWpzwwYPvpU3tE52cPnWBLdu24o96KdVksjQDt8RMVSzttWyJxNwSGWrY3H5c7iBhXxs/+JfvcePCBOuZFPfv2sZdQxsoZLO8dfEKabsHOy5CdgtRr4Uugc+yRaaWEnx5bPJWgVi69C1D2TY3OuGmDkKYTXKwiJOr2ZncWq5K5y8PiRzsympDioYoYqviv25+rhk+0xRYKfRA7AxuUzbfTtVqcvTF8T22WOJfv/NjNUXE1jL4nC7ec+AuJq6NMxdfQRehvlZnoKOV1oCPHSM9/Mmf/b7KezW0iuJi16saXuetzAE5xIV9IgVwbr7EoR//mPfs2UouvkBrq5doV4hQsItDb73F9rv20zsyTFLaEJcDpyFZt2bnb2oY5DD7z55H8vmmxkNEYyLnlyAhuW7ZXFaxcFw2tzI6bBIBlHBLaIwVjZWFBBMT08xML5LPlslkSlhl4hHjANEnyBRld6hrbKlU8WcLrKaXGPQ4uH+gB3/UyZpLZ/MHn1LLMbEzaOZY2xx26iVRBJuUYjngb7dBacJL8t5I8TYnLQNLKUdy+ioXjhxiS2+XIDJYXGls3hA1ewtvnpjg9cPX6OvZxdBQO32dLnYMRRkYbCOdKZLKayR8PlyhUCPPQFhVAqPY+cXzJ5kejymuv8vpV5RI2Wu5LFXcVh2fUwRqFdzKkBiMok44FMQV8PPupUtoNocygwt4vbQEPezauZlwRJx0s6J4oOr0UenZjzPQimExoRdbuYAwlS5eP08stqDyIwLeCJlEhdhSmqkj79Jlq9MfcuDs9FHb1MGi08CRN32mbnpvNWA6v6cFzWXH3RKid8MAAadHBTyJcLBclqJexZLJU1lc5vqJ00zXdUW/Tq+tquLbHgrS3d5KqKcXbySIM+BWEXQLY2NK5+IRc0PdoFbxEE/XuDS3zFw2i7VrEM3XxvXrUxQTa+zqDrG9zY3TWjMdabNiOpfjgScfxdkexiIOs5qbK6MxfvqzN8jqSe57aDtPPH4PxURa8ekDwaDyKvKGAkp7ktXjzMxOU9LLTE2uUKv6yefrDA9tYn4uyY+eexU0J929nXzms5/i+jtHSRWLfP+5V/i/fv/TPH3wfgrJRdav3MAZ6qNjYAevv/QSudlRdvYEsIYL1IpeLl9cYXo6ztCOrXQOtLHpw/erM6Ra0nFbbBTjScYvXSH5zjVKFRs1dysnxqfp3rMNT3eEQzdWeOudd02fOAUzOUgkE/gCYToCGl/9f3+HoQ4vhVyJn7x0gq9891WyNSt+i6Fgp83tEbZt7KPXbiMsRA2fG5vLgS4uEfUqd773HtLOKp0bN1AoVTj79mnOvHaM9ViaVN2pltfBzlY1CVpFs1LI0+Yssnf/NvqH+gi3t1K3uEmmi6xmsxQrVWxOL/mqQUko4XYHmcoszqodd8VKm5iAplbobROtSpW6xcdzPz/EY08+QU9fhHh8hqA3olAKdXbkSlRiKdZnFsgaFsLRNhzeEG++eozY1Corkwu46zkeefABpcS/PD3HsmHh1PQsNr8fj9uBS1Y8QCKdweby8aPxxVsFYnn0W0ahID46plCuaWzXtKowDwzTjVMxUAQMkOWnso027ZKli5aMAelMm8I3lf4litnG7zeX3uZhZLKXpKOUqcHj9qjXksLidLiYGU/zL998jpffepd8wWSR9Ha0kkolSelFdEM8dAxVIFp8PvZu6+XP/vsfYLWLz0uBqtgwYsdSM23Km7xyVaDsdiansvz8e9/lwT3b2NLfgc9vZT2zSjjcjSbxmlIsI0GyomgUGwPJoxC4pqEsV3sWWeY2bCzUFCW5uoWimbsgTpwCv8k0Zgi+mVbduVfsBWqm4EqFBzUS9uqGiIzEytxCOqmzvJxkemqR+blVymK+p1TiVbWTUHsckZlldfDWqMxPcaAtzP0HdnA5Nsmmg4/h9nnVNZLOULneCJ1TvGYaWeJ6SVcTUVPlLctjgX1kl6I0E04xc0uhZRKkJ8e4evw4TsOB1x2m7qniaevl9MQqh09eJ7ZWxm7x4tEzbO738vlPP0Rfl58TJy4yt1jEv28rD77vcQr5RmqgsJpqNd569Tw3JmKKJimZH6WiOdW0aBU81RThsDBSssrOulKsoInL6O4dJEp5Tp49TcDtUd16V2cYX6eNcNgvNAVlqqiXKxQMF1r/vXQODisjP4fNiqOmY1SKaj90/dolssmEWhZOXVtkeX6d9YVJtvvc9GoVwj0RqoOtJEIusmnZa5lUatNuRLyravhtvXQNidX6Jjwhv/L3N/QKFonAtQuNFtbmZqmtrXP28BGu3kiwceMAIb+bUiFJcm0Jj9tGXyRCa0cLkfYILqeNWi5DIbZGtlgjX9BYWa0wsZwj43Tg39RNvmRw4fI0maIFt2ajy6Jzz0CYTqHf13S1e1pdi3PvEw/jaotg9zpJJYv88D/eZi1ZweLQefJDe9mxcwBnzcn0tevMzszQu3EDgzu2qEI1v3CNheUZ1tNrYHURDHWjaT4uXYhx4uQoi4tZ6hanclC49/67+fzD+0kUihw9/Q6PP/4A24Y6qORjlK4sULCE0LUQE2NjzF04zr7N7Thac1jrARZmMqymK/Rs38qe9xzAN9CqClw2to7XsDJ76RpXT5/Hlc7jCbQzE6+wJEl97a1kbTVOr2eZX42Zjs0NJp40q7mizvse3Mvf/MGncNdSqrh86yfH+IfvvkRWpnhlllfFYRh0t7XR4fcxEI3Q1S47vIo6O1pCXh587H6qbmgd6CeVynLqzZNqgijrBuu4qHsduKS4u1wK/hXbnJqeVffvU48fYGhjL16Hm0qpSr5WIpkrktXrJEQzUYWqoeF3pgk4goql55Xntiz2JX7qljoTCykOn7zC3fffx8hwB6XCompkxVdKNEd6Is3q1Sky8yskEkWcoRDB9m5eefUofluAmbFp9rZa2bZtO3OJPHNlgwvrKS7FY/iCfsU8U6aULtMGXc6EFy/epoOQApHL5dVvNOEgMyhcbnDTK1/tBoT/L7GPhqYW0qZHjwmtSDKUimhU+JopdJEHSDpVUcuKcrepp2juJ5oULeHF35TT62V8Pj/XLqzw3R+/wotvnCKVKeKUb0DufaOCboGiSPTtFvqlQHjdPPXwPn7393+LfDGGXpZJRoz+nFjqZlKdyNFl6pEHXArE3FyJl374LAe2bsaNjkGevo1d2O1B3j5xgr333KNuCFn4OH0+ikrz0NBQyELeMJQ7pxLFieNk43MCxQl7SEY/6d5NHNqcvNTeoirDsBlL2fycWhhbyxSrCaplC3WxqNC8ZNI6L/3sdfKxhpZBUrckq1vSCQSycXoxvDW2RjwkTx3njq193MjM88CnP0kwGkFy7sVkUOwgZG/kqYrflqnIlfdCioTkOaiiLEK5RoGIx+MNT6ks7kKO9Pg4F984RjknjUAErSXI2HKCV85MKA990atIEE+bXuGOkVa+9JtPKMri4nyS1biFzc88iDPqU8padQ0avmRvvnqeyxdnlIBPlNTirCkfUT1HxMhgWNNgKyq7Cw0Pve2ddHdEWUyusri4yEh/P5sjnWDPU45mCYZC2BwuZclSq9uYWk7Tsecp2geGWYgn8XncOC0VKoUcVptPcfMvnTnN1fNXWZlNQdVOvrLIXp8PrxgkdkXQu0NM1Qr4OttvTo/NxqlFDnXvbgJdbYT7u7B7PdTFQr1cxV2KoTmtCBF2YuwynprB/LUxDv3kHK2tESJRHzZbTVIvyeYSBFPrBPwu3EHZx1gJSWFPplmquJheKjA5k6XoDKF1tFBvdxGfnqeYsVC1t2Ct2QnqaTY4ity5IUy9sK6cazOFHL1bhxjet4fZlXkVjnP49XFKJRuRDhcf/eV7CbdYsRQdpEUfcPwE43MzfPw3fpWawyC2PEmxmkRz1gi0tJDOlVlbL/P1fz2N199JrmhjdilGqa6zYfMA//MTj+IKRxjcOoShFbHUk5RzcWwTMVYLdk6NLjB6cZSQkeXA1j4im8Uc0cvqahFP+wA7Hn0IW0cETdeJzS+xPr9EJZ5m7Phpysks3jYxlfMxOpPCP7iD6XyBxXyauVRRBXQJTVmgy2bOu8SxfulzH+FXn9iOpbBKoeriK//+Mt/66etKf2VIzoxANXUb4UgUu99L3VrDaysTdlXQims89sA+nnroXqIBH+HeXhLrSY6++jbnD79DsVBl1XDgag0rt1iVBFkVfVCdql2EcDE6glUevWc3uzZuxCPcbUedUtUgXYZ02SBbhkKlSp/PIOyJMHVlkoDDQm97gLKeJFsq8Po7V4kV7ezadycb+vx0tUqD5VXPRaWksz67wNQ756knsuipGposVP1hxqYXFQEkuZLi6aEIhmgp4gVGMyXOi4YoGqbb5VOajIriRBQpFXJs7O/ne+dvM+tLTv7QSCWTatcgE4SJr5upZ/KhWDi6ruhmQovM5fMEg0G1aGma7Uln3rTrkOKiAj6UZkDehFvWykJflM/LAdvItL9pQS0FSuX6OlycOT/L8y8e4c2jF1lOZKgIq0ewaZVR4VBeMj67jS6/k4fvvoNf/sReto6MKPGadOXNguNymDbWpkLbLHZyE41fjfPqj37Ega1DFBJLTE6O8r6nD0oF4p+/9h2e/swn2XHvA6QREY8Vj0Nsl00fKRll5XWkGEiugFgL3+7z1LT1UHuchrurLGfVtKGiUhteRsqmwcS1NZsZsI5RUqO1reYktpjl+Z++RlW3q8Aapxwa0jnVvUovgLWA3Vqnq9XLYF+UMyffwut38OEvfFa9pnydAhM2oUEpDE0apUxuQglWkJjXdfPayHvQhBt9DoPMzDI3To6yPDZv7kZsDsVK+smFORaLNXZ1OPjDT3+ITDLHT984QkfEyx/91qfRCgnGLl/C6fHh378dT18nWTHNs/swqi5sNRdvv/QOo6PT4PQpQZ3sG1rsJTZsdjA00EZmMsG146P4nE48IRc7tw9RLxUJSfB9bAW310swFCTY1YruyOO3ZbDaipStPjKWDibXYPOdT+HU6jjk+suOSHQ30qyIyrbsJLOa44Vnn6VaXMcuCy6BkaowPzbB/j27lJ385WuX0dxePOLyO7QBw+djePsOuoTdYgTwek0bbRVcJfe6wKtr59DzBcT5wSHPRqGIpVbj/JVlzpy7oPYtubxOa1untA7YSpJ6l8GQg76rjaDdy9pighdns1xbXlP0bMG4fQG/ahLKuSrZQomiy0rVYfoNOaoaLZqFHZ0tdPnqrM9cJZ1YZ9OIWGEHCHf6WStrvHbiJB097Xzyl96HT5aGmSqzq1kOv32GK5eucv+dd7BxQyvegSzF+hI2d41SxUsosIfDr1/jpdfOMx3XyRoessUEbkeZDx7cy68/8lFCARedUS82o0C9kqaYT2JMrpCuhJldt/CDH/4Er7PAvj19bIg6cHW2Y+/upn/HHlyuIFQ0tNUp5sanWJ5aYHZ0Ckuhhs/uoSIHq8PHmbU84b13c3FlmbNjl9VE5xIfJoEh1fNkitQ6Wqz89Z99kZFuO7ZqiRvzZf7i737GWycvK+i2KsmKRg2Xz0M42qL2fHarm7orqHZHxup1/uSzB7l3Vw+hLj/ezi7SuQoXjl7gxqmrrM6tk7Y4kT191VolWy4LZw2r00fGEL2DaETAZ9dojwRobw3T3hokGgop23mnUNydLtwuB3VvnYX5eZbn59k8MKg87GQxf/jIBKMLa3h7B9myfZA2V4ahdjveqodquUZqLc3M+AwLM0uUi2UchapKhssWq9i9QUbHpoh2dLOrxc5qycKphRyTiSxuR52Iq4KjpwOtsS8WFqGcR9Kgf//U5VsQU+zqd41MOqP47yoNrdFpN5k6TXxafi2jm0ApwvE12S5mtkHz0L9pZdEoAgpGkkVKw7VVCoZJ7TQP26bwTOki6qIWFbqYwZmzsxx67SQnz04wObekCkRVE/GdEMUE7rLiokbUCX/6X3+HZz64Sy2gzQNXWFOm4aDk4pkMI5OPrAqF3cb8RIaffe973LN1iLaAk2RykcGhPjwuD5eujrFhxy4ig5tIy7rUYsPvlsNZ9jSm7UizIAqEIwVHipBEiDb9n4TCKxOVdOm3fwisI9dC7W0aOhN1/RwyqsvBVUccX6t5g9MnLnPi6Dml+pb8i5ZomLV4Bs3wqUnDYqvidBh43XWeefoJtHqeUMRHyWMKjWTak8WzUo6rcCcJ1THdQqVYmUQEHavHddP/Rv2+YpbV0Upl5i5PcvqVI9QTJcXfRrMxmUlx9EYKXbPza4/u4Zfu2UolX+bKzCLXLp3mS7/5SbrbA6ysxzAkp6EljL0lQl7SzDQHTmuQxall3nrlPJlMFcMuauYadiPF3i3d3H/fMGGvm/WJOM99/Vm1hAu3+tg6skmFxmwS22aLhRsz0+r93LJ7G3V3GafNtH+vOoNUXN04I5tI5Vx4XZLj6yFTLILbR91iNbF63FCE08eOceH0cWqiZZAdgV4mNTfPEw8+QDwZI5lNURChnN+Du7uDHffcS2//AFYRPNnDjawLEy5tFghHaYlMPEZyaQ53vYK9UhSvd0qOblweLyvLa1wZHaNSlVwOC7W8pKRVKSaXcVsMNvZtIJss8k+vHKdod6nl68bNmxQ5RGlYDBvFUplYqUjRIs+YC2tdw1WFgMWgP+KknolhNaoUyhUO3L2daKuDnq07OXFpVPjWPPjAPrzWulImT8+neOWV40rt7bbZ2b1zM31b3Hhb6zhCYPW2UK618t///KucvmJQdbRQrDso5mN0tdT4qz//Eo/sOoC1XkZPruKsFtCKWfRcknIyR6bs5cU3znLu4mXczhL7923mzq1DtA9vILJxEFtIioNBJZsnd32cqSvjLF2fxVG24LF6KOV1cjY709kSk7qF68Uq19fjlLS62s0JGUQKp7InaQR6bd0Y4u//n9+j21dBz6Y5dX6B3//zfydZtCj772KljEOYiTarKhJOeT+rVgybC4dWwZmZ48ufPciuTVGi3WE8kTayuSrnj11g6eoMtrpDTeiGrULZKJLMF8jmq5QEI9jUht/jU0mXWs1QeehqdLaX8bucuFWqpSj8Dbrb2+lssSphoWSPez1BtUOVCNTTs8tEB4bp3LiFUi7BUKuNiDWHPauTyeQoZUrEF+IqkkDIL1ZHkIyEJFUM5pZXSWZLhFqi9HdL0XJyZHSWguEg4rHi14qEOty0dbarBlF2NyrFrlzhr14bvVUgFi9+08hmMw2s3sRWmxbIcoAIjfVmx1w3LbzlhpWFb1Pv0EyVU95HjehPORjNicBkgDSXfCYbyoRNmuO6FIhmpytf4DtHx3j76EUuX1/m7JUx5XRZUwVCNLtm4pjHUmNrX5R/+8e/oTUsdFOTHdMsWOoQtpr+OfL1SeERWEg66/iczrNf/zr3bN/C3i2DVKpp2bfhsjlweP3UXB6MYIi0LBuFNuiwqmQy+V7ElrqZUyASqGYKVHPxLMWiaZut/K0kBEVKlUxmDaaYFJpmUZSJR8Zh8XyxaBU1NgqOdvH0OEePvCtW/2zY2MeOHds4fuw0+axGRRdtTAmHgikMPvKRx+kfaKOk5zBc8h4InGO/mQRoGgKa04v8p+zdlTmfHNDiqGoq6QVyUm604gOTqXL8jaO8+9oxvHU79oq4WHq5kI1zaalArVLnY7u6+bPPvE+5gAY7+jh14i0O3LWNoW0D2EMBUrU6Oc2JMxwmb5EJwoXd4uHEmyc5d1Kyf+1YbCU8Lp2792/izj0bafE7sWlOUrNJ3njxMJNXxujqirBj5xY6u9rM6bNaY2lhUd2r3f2duKj0m+sAACAASURBVEMWnD7Relgo23zY/L34/N0kV/JMjF9m+54R0rUKwb5BcMkUY1dxnra6lVR8nef+4/ukUwmc1jqOXApLYoUPPvYoVyfHKFs0pUQOdHey9d4DDO/eo2JX7djISsfYMJNTXk6NCUKyPbRqgeLaIqn5cXxGkXohTdLZw2D/JhVjG1uKce70RXKZPMVclRtXRgnZ63z4ycdUw3Ds5FnOL60rJbTH41Xvz0pslWQyiV8sbAyDhDB89ApVi5OafK5uwyXNQL1EyCEU0CK5TJoDuzewY0sr3u4OIn091DUDvzQG5RzJ+Qkmr6+yHtOVr9D45HWVE/DYI3cT7LJTchZwRSL4Wwf5i//5r7x0XHRQIQqlunKrvWtbC3/zP/5PuqNR3PU6mfl5KqureIUkUSriaI3gDnXz/f94niPHjnLnXVsZHunDbnGy4+49+LolC9VAT6XIrcRZODvOwrUbWPNVWn1RiqUqyXyOVbeHK8vrTBUMribTKmhJ3H7tVtP3zOP1mL5nDcfi3ZtD/ONf/QHeWpZEbI2/+5ef8B+/OE/dFcAqex6BbN0uQq1S/ETRLKe9PDN5vLYK3e4Cf/qFj7GxW0KB6oyPzzJ3Y5nkSoZavo7b6lDPnjjd2lywbcducrk6Z8bGCD+4Q9G3C8UamWSJas2Cy+XD6qsiZHm/VcMuolp5Tut10mOnGBgcIhjpYmxigbMXrosZBbGAwT3veRSPL8TV0+9y93AvmflJHNk1Ctki+Yw0HqI4FmRBI+/t4MaNWZwuN/FEkrVEirb2Dobfs5fnXniFtC4RtX58mih/dOq2Cvfcfy+ZbJa21nbFIF1fX+evXj55q0DMnv2aIQvmJkRkeveYh5zP51U3p8AOAkfI4d5UNjbhCCkE6qE1DJML3Ij6lGnBtFWwmjRQiwjApNMSeqFH/Z4cTCo/QAXqiGbCphK0Th8d5xevniBXtPPG8VMqzEL5OdWFnyJUGvDba3zm6Uf5/8l67zC5zuvM83frVt1bOXV1jmigATQSwQCCOStZEpVMjxUsz9gz0s7IM9bYO9bas489Hmttz649Ho/HI1nJtmhJFBUoiaJIUWImARIEiJy7G51z5Vy37r37nO92QZxdPI/+EIGu7q7wne+c876/9w9/99/QbmfV95HD1svw3cqL9nt7A7kZq9hTBQFzcYphHvvKV7h193Z2DGTwB1qKM9OdTvPsCy+SGhplz213UhKzjRnE7zpYzcb1pXRndCZqh1rTwy7I9/dQvZJf0FbmQdFkq8znzoL/bZ2VghZuoUUcMdS1bfy+tgeJa+ksTmd5+aWjJBMxDtywm+HhIY4dO83J41ewmpIt3EYP2Jhhhw8+8m6GR7ux2vIaCSdKkNkeqt2T5nq53PLn7UgV6TBCiZhSWXU6IFGQyHsgTpjXj7yhshWam1Wy11aUKzqwq5/Hnj5GzB/ijrTDrz94iPGJPeRbGj9+8rtM7h4mM9hFoKuLjWabs5en2HfLTYzs24kRjSK4+Fapxak3Zjl94jSxYItbbxnnttsm0QNtIiJHLdosLmZZmt/gxOvH6EmGOXznLURTUU6+eRxT9zM2OEwoYBKLGfjMFgUZC4iqqX+UKzPrrC/nuOemQ8xcOU0gpNE2DXp27SXWO4LlxpVRSbZDszPz/B+/9wdcvTJLMBYm1ajxzx+8ibtuuYGzV6+ymC+ix+OM7tvL4YceJJLOMDczz1DvIG4sqZIFVQFW/hLZZwn0Um7EdbVspJbFKq2BVaMVHSDgDxLUTdqVNrNXrnH21DnW5jfZuDZNwm0SDkBD8ykT2O7bbqdQqXi7ma4uyqUSFy5cIGPo3HrjQbLFBheuLTK1nsUORhCnviS1qT7btUiaYJXWefCW3UxuTxPIRIj0pegdHMTvBmiVc1RXZzn9+nn277qR1Y1VCo08jXYNV0QXToW+bX2E0ylSfYNcvLrMn/3dWS5OrWP7QphunQPjUf7iP3+WsW0j6rUrzS+zcv4yWrEq9H/Kpjj6/Zw8eRojHCDRH8fW20zu3M/Y7u04KhGyRXF+mdmzF7h2fg4rW2YgmKZds3GCQSo+OFapMbVZYqrUZFMubrpiJyjqQbVcUZ2VXFw7Y/F7buzh8//h08Q0h8sXpvndP/4bLq+7aJEYflMnGA5RaTWIJOIK1eLzycXBh9XI45SXuH1PD3/wW58gHhQMvJ8Xn3qBI8+/AbZcwAyVGSLjJd1v8cgjH2RocJQnvv8UxVabxD27FPsqYEbJ5msku3rRJGvdKRHSfESkMFSqRBxH0RKixTyFaouL1xY4cekajhHBCMcZvGOC0dFxJPv0xKuvMdqVVGPB2tI0rYalPFXyHIUCYTRHY0VLcuLECcLhkJJA5/M5bj10Ky9cu8z0wjLJeBeaoIzaLQzHoqBHKDc72fQhIuEo6+vrLDeqb0NtHP2f13HfHWevR12VUY3M1+XmKXx/byQkVbrDHbp+U94iusq/lewAT93jqZ4U7lpCOMUE5njMe8+1LUVFlZetG7mnEhG88dVTKzz545fIVXycvjTFzOKsGjHhSCqRYMKbDHaH+X/+6LM8dPsNtJ2aN8lR+AvBXXvtfkPfIq9u5R2rAiHftBThO1/7Gge3DWPYNVZWp3nX+99JyDD49vefoH/HTu76pfdTk+AaNZIQAqqt4Hte0RMZoySfSbHyuhYpPOrvthbW6mCWG/pWkZT/3mFByd8p1VbbVmoiUf5XxXjgNgiLgbDuw6rqVMoNjIBLNOZlfxeLDX72zGssLWTVG7Wl8iDgvR9+iNGJARX6EXS8LvDtMasKgb6ViCZPeQdoqEJwdE0B9NQosb1FTwSirkYwFBXEKU7F4gdf/iblxU0Ov/s2/u8vfIfeRD939oeJWUUSgztwUz28/OKz9HXHOHjzDWRGxnn6laNMLV3lt3//32N2x3ANybzwEdQMFi4uc/S553jgtkn2TPThN1ylIGtmS6zPb7C8WWF6ZpnNlVWG0nHuuO82It1xGqWK3NvpTXdT2cxSLawTCFostVyi47vp3TZJsdhkZW6ekFZnKBNhbvqC0rcHM0P0jE9iBXup1vNYdoNr1xb508//FatrJSpGlL5mln/33rsZ7o5y+so0a/U2yeEh9t92K3sP34aj+VlbWGWwe4BW2FRKNXm/d7pppZST8ZXQWd0mjlXDcWoqeL7qyMZBx3QD2JU2q9eWOXnsLa4eP0N1aYFbxoYIaG1WBdzX3U18eJRKTXAOQkoV6m1OjQ8Tbp3BdIqW5Wdxs8qVzSIbrkbTkTGnD7lwuEKZdetMDqe4e/92EmYLN6nhTwWJJtOYvphSQLU317h47DQjvb3U2jlCfX7C3UFWNrMszC/SleohmexWvpx8vsrjz13lxz+fwjVF1ebnvsO7+O1//TG6UhkCwhmrNCmvZjl15BgL09eYW9pgsDdNOhEikgyRGOohPdzPYFcSV0J+NJ1avsq1N8+zcPYya5US/WYSf9FCd/34uruYKed5o9xkeqPIctOhaYQIJ8L4dfEnB9T7Vky5QqMWPEa5XOHdt/XzB5/5JE6pzo9+9Bx/+dUnKBrd6DJOEg+M8J0CugoKkm4iFOklYsbRmhukjRL/8p89xH237iZsajg1h4Uz0/zwGz9UyYHrxTrtUJhWJEShsMzIUC+7tu/izFuXEeTQznccYGz7uCJcC8Y9IB4qscy4FkFB6LQdopZDQDAq+Dj+yhnWikVm81nMvl72HL4VSWAZ3zXGxuoq8XCUyxcuqERE+f1a+XVZxtKsttBtv8J1FHMlprNNysUCAUF8NBv09Wbo7krx9FuXVDqoKOYEiy45HAJRrfii1Jqe8VfOM1Gzyhmabdd+USAuvPzXKpNaDnSZQyl0hu4B6bxxkRjAalujCQ/b3PEAdJANcgB1DqFOp+Ed/B6YzZOaeoe2p/QRxYqH+u4sw73cYzmINTamq0qvvZprs1GqceriWfKVPEEjQiSZIJtb433vuo0//z//LUmjhQiFvJAjGSVJMfMS3lpBgeYFlERU7SG2CoRejPC9r3+dPaJACWrMzl/k3ofuJig4a/nQmEHSY+O0QhHKgqqQxfsWH0c+gOr2L12WoMS3ltSdsBdpcWWfI3M98YLUqhJCLzhfUxWu6womkQaL1jsUotn2KK8StSq9VMCWriWG1ZSMaPGhiPsY7JbO1NUVfv7TV6mX5bRpQ6jNg++9kwnJrJBl9tbaQ55bGQN2RAed10eWqFtJlur1xfSr7kEKlhx20vXIKCxoVZVZyXH9aFWbn/zD4+Smlrjn/oN84dFnaZThw4f2UVydZ9Uy8A+NcPqtN9g5OsD+ffs4cvw0lh5mzx3bue/996HHTdyQYDQckfoTKFs01lfZP9qFr1VSy/58w6G6sklpNc9bV+dY2SzRn87gq5U5cGgfu27ZTy1fxKk2MG1YmVtQPglfoMlC28+Bd3+YbN3h5Rdf44G77mBt+RwJXwu9VcbvDynpa2pwgvTEQarNHI12hbWNAt/7zrM89fQrbIZ6yJTm+c2797JzsJsTl6couAHKuHzoEx9j8qZbCJhhasUapgyZMkkla5b3uXRjkWhEvfdkdi7sHVGyNdoN2iKyQMadIp9E5SX7mxq5xQ2Ov3aMiy++Arl1HjiwB6teIu9zSO2ZJGfrylAVi0TZXF9XN2X5fvmZs9x7y40Usk1a/hiNaBdnNzaZnp+mId22Zihn83DK5EP338JQNIDpq1PQC/hTJgEzgu5EMWwDX7HEwtkLZOIBbH+Obbf2o6UcatLut0xaeZfKRo1StqQIxcH+Yc7MlDFT26m3LfZPDjMxmsFpaYSMMJrl0q5anD95jse/9Th2qc3tN+8lHfOx/6Y9dI0P05DMl+o6TUdjbaPE3Pl5ls/MEig7NDJ+fNk6saaP7q5+Flt1zmwucrLuYy5XoW5ESA4Oo/kEvV/F0CR10ot2lUuRSMpl7/nIA9v4zMc+xPLUIl/8u2/x9OsX0XonKLWFqZQgHI2gBw3amkuxUqZphUgn+gi217n7YD+f/vi76Ip5EMBmrkGgaPP6M69x7tw084USZ1fWmW46RMO6Kuq+tkZ3ckCp8QruOvc8cBf7b5pU6XOSMyL35HC1ha/RItCwIF/GKVbVe/nIyQ3Wq0WCA2k+8JsfJ0eTus8hVLPJb26oxMBSucJGrkg0kVbjwYW5RXJrWTaWvHFTMBDCFk1mvU6zVqaYXeeXP/g+Xn7heZaKOmZQRnGSgdJU8lkZM4osW+T7ki4oh1SXmASFDff621RMZ57+YxU5KgojFYoivCX5536TSCyh5tHiElVyVU2jJugKyQtQEk6RTXrSVtMMYbW8RbOoS1Q4vIypIjHq8sTILdtx1KjK2zmIpV++l1dE1PfcktYuz+Z46kcvsrneUqTEfC7LmXOnCHcNkEoGwSnxZ//X7zO5a5B6LatuTKL0kNGKGpFtyWyV23ArGU1u+J1g9HLR4Udff5TdXSlu37WdAA1CEZ1VrUk4mVIL2EimH8IxhMDa9qHm83KYeyMzCZEXOaWQUB012pIbjPx3GZPJgavm/BLyssWEVzJfkWFJlyOKB7m1a5oyBSlxwNbuQum5tx5ThY5s5fLK40t3JL/f668e58qxdRrNMpGoxjvfdQ+j23rRZMm9lSYnzBdRMUmmrTr0rSB+v+BNpKOXfYyHNTHNGNG4C7qogET/J1z9JFXHT6NdArdK1Pbx9Jd/QPbCGtt399OqVTnz5ltMjIzjNKCQrzCfjPD6qWsMDHYrbflQPMgDtx5k78N3YAV9aoekoj4VxdFHulwmIyFAkQg+Sd7ShVnjoFkOVtum6rYJNDRyL18m++wZMiNdjDw4qd4vV65cotmoEwoHSXT3Md/wsee+DxDsHse2mlw59jxudYWR7hC1K7MMxxMsLi9QMn2EJyaI3PMwkWoWd21OMZ7m8gX+01//d875Rc1S47bJfYwbCXyLWZqL66z66nz6c7/DxK0HFefIqFqYNZvNA71ExGNRtagXSpjRsEwH0YwUltXYiuCV90WTtt1Ca/pxVT6ArkJnjHqbc0fe5NmvfIlhw8/ORAJHiATd/UTGd3NlaYp0bz/5Wpv19SyF1SVMu0n72mUFpIvu3IMxMELdFWxzC9tncnFqBUMPgl3i8G29TO4PMNprQKnJ2koLQ0+rpDpDJFaVGrGiw1J2GSvSwk1Y7LhplGKtyPpKlXSX7BtlqV7GTxpLFHVWgwpt6gHYfeAAmZ5eD2vf6gFx2Ot+GlWHV984z3/9718lNdDHr+7eyY6dCXZ/4l6EfBVba1F76wolx+LU1avMTS8Qrmt061EKzTaOOL8TcZxoklObNS5mm7yxmVe3YBkjpdJpddmqyVnid3EEre8P4sjlVj7Lvha//b57uO+Onbxx7hx//tdPslpMkBpJU6xsqB1SprcfLWCqsVxLwr2cFhG9Qcao8Olfezf33bUPdImqauNUK8Q2GyycmOXoqVleuLzE8aklPvyRj5LNr/Pi0WfpG47wq7/2PtLpMM3NHJtzC+wZGSVk+ilVi2SLORoreQpFnUY7TqnhMreySCQRgtUyTsLgE5/9NHpXkNnFa9QrFeKxKI2aCGtCmEaIkyfOYJghUpm0Qm/I53tzc5OLFy8qZakvr7GyskI+l2fPnj3qXHr11Vfxh73iqSIAtsChSkDU0jFklxKMKJViIpFSO+fvnXzlFx3EuZ//mbpQygdVLZYlPQINvxnCFKF2Z/Sg8mM1xfeX5ZC0dWqZKTdfXPULiLJDbutSMORxZDEbF2Jly+Oed9zMnplOw69toaU1TY1a5EWXgnP13AI/+fHLlAquUuzIGb+0PE++3iCfW+GB+27lTz//OdrNAprWoq3CbTVKxaIqRKLgUXsBCf7eijJVqqutuNBqyeVHj36Dye40kz1p7Eaent4kG24TfyTKWrnGuGCRY0kPzy2HrcRQCnfKCFxfrneu4l5CmyiZvAKhgpRkbyRcpa00NqXYkmAUKa4Kse15TTpZGJ7011Vfq9RYW5GhKi50a4fR8VWI2uS1p88yNz/F6LZ+3v/+d2CYLq4m2G1PYuxlVnjpctI+ai3BTlc4f+4S164tKPaRZEaLHnxidz87dmaIJyULwYtqzNmyixC5Xpu46+PZr/+IlXPzbBuJMNw7yJljZxTJMxHrolpt8mKpwYlL0yoHOGKY/PqH308jt8Seh/bQNzGIT1DMkjdnNZVSJmPVSOoyxgrJYgr8QiETMqUDDVvNXVvLBS48fwx3uUhLb0NfiHA8SjAaIRAOKkNgttmi+4ZDGL07qQfixCNhrPwST33rq9zYF6PX8ZG/MkXbamBHTNKTu0i862Ha64vUV2aJJyKqQzgxNc2fi8u4UGQolWEkmGTMSLB09jLNWJzP/OHnSI0PeWKLqqV059aNoySNEIWFVYW4NyMhdAm1MVJeDK4mqrpfFIhWySIUi6rsc58LUS1AbT3Hk3/8pxjFInEZRxgGmd37KIUjFCpZHNfH8kZJ6eubxRx2OcfOWFBBD81tE1ipbkpCDW7UVMe3ulnkyoVLTOzo4fDhPka22XSlXaxqk1peJ7/WxtSihI0gfsumsZpnOb9IuM9P764U/qRFvV0jtyGhSA493YNYjRDlgs7Fc0usrvrINmvMrC1x1z33cdvNh7hhci81d5NGbpNMOMzM1UXePHmZr3/rCaKRPj5y0yS33TbK8AM7qVl17IUcGycXuHjtGsvZPNvHduArtZk5dQl/Wycq2I9IiKvFChfLFlfLTZYsDw4qnCV5b6vTSAPJWDFjSdp+UwVdmr4WiaDDH/3aB9gxEuGHzz3Hf/vis7jhXYS7I9SbefUZS3Z1KwNgy9WQ+lCvVYgKA6lb53P/5lfYMZpU8nIZaUtAUGCzxulXzvDmpRX+6cXjlF2T3WMTbORWmV26zK137ucDv/wQYVMnUYaq3O5nF0gnEypvfLNcJGe1WF8rU8y1yBdKlMt5JiZGGU6m2WxX+ehv/QZr1U0aVo3NjXW6kj1qZ2cERFrv49RbZ1Usa8P2xD9yZs/MTKsLtuSeX3n9CleuXCGZSLJn7x6eeeYZT7kZ8thPKv50K1VSznURnvg18TeJgkv2zm1l9j1Tyf6iQEy9/j9c2Rt0bridOExNZF9bN1gZOcgSSA5wR5MRSsOLCFSh954RLBAQjENY3d5lDCN4bRlxhMIRmpa3rJa/q8vcLRjEDPgJ6Z73wft6D+chBeL8ySl++pNXqVf9WOIA1jXOnz+DEdWpVfP82ef/kMOH9lKvZhV6uim7EZUkV7+e2KYktxKyI/PYrZO8449oNw2++7W/Z0cixq7uJC///Ck++KFfouqzmVtd4+LcIh/5F/8So6sHSxeDyy8Wvmq2v8UyUrPPLYWQVxDE4e0ViM5op7Of6BQTpdaSp38rWU0KgRQL+SMFxNsVyNLTy5S+Xji2CotKsXN8rM9XmZufYXSsn5GRfny6ONvl+RVFkp+gGVYFoFrx8CILV6u8/NKrKuCk0ZAiHibgN1VXIXydwZEId993gHBU3kRtimYGt9VQC62EDT97/IfMnbvMaKbJ5I4bOHdiBp8TJRiMk83leWajyeWlDSxHV1GKh/buoLw2x4d+4wH2HNqDq8uFQMdsu0RdnVirpGSWsmiWN620vLa8gZtt7FyDxnKZysImudU1ytUCdbupUBByIw12pXHCQeXcHd6/F310G9mmn1D3oBqTJUyNs6/8jNrp13FXNwjkC2TCQcygn8z2UdqHDjJz9gxBzWZgtB8nHKAV0PnB6xd57vkX2DMxSaihEam51JY3cdNDfPTfforoaL9CMOjVFuXldfSJAbpTaXJrGxhbUaSGoOD9gqgWqbX4cqRASMfYwte0lazXlkQwnyjxAhRXNnj1P/0XfMWyUmeFurro2TvJYrNGdmVRGQybLR+tmkVCyAPZNSbSMXWwDR6+g7mGxdL6BpYgslMx2m6btZVFDh4cYdtYgEx3A3+kTrlRxWjHqazYOEWdHYM7ya5luXDxLHWKjO3tZmiyi4K1TN2q4roRouEuHCuCz+3ixLEpfvr069TqozRDfjYbFZV5ErJ8fOIDH+G+X92HXcqTCZu8efQES2tlfvr8a8xdzHHTRC8f+9j9jO5Jg12nOL/C68+eZ2VlndvvuJuhniHefOUYyzML9IkhMBzm7OoKM602C67OhY2scj/LGZTJdBGPxdXnQtzLjZarOifHH1DdREhvsK0vwe/+8nsYGwzy5cce40uPHiHRf0gguLRaRbUnjSVS+MwQujJXBsgVcwTcGrdMZPi9T32E/qSO1a4SiSbwC2a30ODNo2d47OkjfOfoWSwtSEwuhTQxIz7ufuAQN9y8m1a9xuqZZVqFCmFN9lN+5MpdajU4PndNYdQl1jQW0Llh9w7e/Y77mJo6T83vcPg999L0tYgnogQ0l4vnZ8lkelTYV7vtcurkOfr7Brk6O606qc5+s7+/n4WFBS69dlGp3Hbu3MmpU5IvU/Hya0y/uthKgRBRRedPoC2Ji5I+KY2F5Et4cu0XZ+d/USDOvPjfXDmU1c3bkJt9QEmdxOSk9PmWZELISCWgKpboiCyrrsYW8sEW3pC82WV0ockKTrAOStrpmewkSKghWmBlVPN2GupWb1skA1u35bfN9WWUde7kVZ556hVcO0q1IiBByObWyZWu8cC9d/Gp3/wEsYhw6asqIMSOhL03S0NwFZ4fQjAf6vYteQ1bMkFJf5P9gNMO8viXvsKA4efG0QFee+EZPvDB95At5FQHcXl5lf333k9ybJy8WOc1b7wjrCLpdDoUVykQSjYqcYFqL7FlfBMX89bCV3VZnbZOJjmSoSGL9q25f2ekJC9MB5TYKS5qLLZF01WxpqJPsUWqKhJDTywgowt5cR11GGkEdHG+S3ZymEq5qai2tVqDHz72slreCfdIchccW8ZfssSXfG3hzhS56dA4d927j2DYZsMx8dUtApU6Udvmpad+pDhG/fFlwv4epi6WcKwUTctHvlLkRFnjzNU5fKEojWadoM9iclsv//zTH6B3Wx8tIU/qPkJNl5TtJ60JqsKnRirtelO9duVqhXKpQrXQwCo61LM1GuUsPl+VTDpOSrToIhmOxWhFIvTt3EXX2Cirjk3XwBjZSouEYMUFrtyscPaH32Xp7Hm62hYp12JYHiOTxJkcVGEw12bn6B7rx8xE0KMGNTvCuXMXuHj6EuX5HNvjAxh10LdP8uCvfkgl2AmKOuT4aGwWmM+uMblvn6KObspnxjBIxuM4WvR6ByFBQDJuqtYr2PWGYh2JuEGIqSFX58yRY8x+83EFYCvVLTKjo/i6ElxcmqFZyqO5AliMkJDEvo0NBmIhnOIm0e5e9PEJ1n0BpubmSEcizE5fxgz52D7eR8iscOjQII67im3UMVJh0UAQtMLk56ssXdlgYzOPFnUYHu9lfG8/RrKN7auq3Uk+r1PItenL7KG/Z7cyaD7+2A/5wQ+OEN42yEx5k0xXN6GGw9rlWT7+W5/kw+95iLjPYfrKFLFkL8dOnOOxr/2YdrDCu991M+8/fICI3WLq6lWe+fZz7N42wWjvCEuzKwQkZQ0fwbbGhdUNLlfrrBlhzqytsiyJl653GZOLYDKVJBaLe0KMhvCMgkhhlojOZKjNoT0jPHLP7URCFj87eoQv/MPLhNIHqfrq+OR/cvEStZffBOmifX4q9TqaU+P2nT185mPvoifiEDY0ovE0ZjCGXWly9Ohp/uxvHuXkUhnXZ9Djb6MbMDYxSN9wN4Mj/QSCBq+9eZ5rF6exKhZ1S0OyAhvCIPOFiQd1xvu7ePddt5FdWmJpZpZ22GbHwT2M7NvBwNiAGkstz81RLjdUgZAYV8MI8dbx0/T3D6kRrZzRXV0ChdRZXl5icXGR3FURMXhBbrOzs+ozJeepa2hKOeqNq4Xa68FG9abfi0fWXVotyaJIMrZtmP/5qfoTqQAAIABJREFU4xd/USCmTz3qik39F3wkcT8Lt1u+0Dv05I90GMoFLGMY3TuElTt363CXW2u95s3IO74G+fuqIB2kdGwtq6WKqUPSFS3uljxUtYxejoS86MuzGzzxvZ/htiWcWwI5hB6rMzTicu9dd7JrYhxdbeMFH65R2srx9bwGHlBPOhVhEClznnxvx76eN+HYIR7/0pdVgbh95zhWLUdvX4r1xWUGx8epBkya8TjxsW0UrLZi0ivlkTLiSVa05S3ahZGkSLiyJAtcHympG/HW8/b/LRAdHHqHANtRFKnR09Y4Se1jRB31NlOdFJDrdcZ1qTeaqlioOFHlahd1ko7TqKi40nZLFv4G+WyNp3/yLNW8vF4iIxa1WAi/isvUaLVL+HVxa9t0ZYL80sN3Eoq0sSW6tOoQqbSpLi7wxivPMDaeYXJHnty6jzePbFApx2kKZdRpslxusl6u8eD7HubYW29SzC5y16H93HLLPrRkhJrYSoUlhIGRr5NoQkwLkF9dV8okMRVJx5mz68xWa8zkGuRyRQYCcCBh0Bc1iWYyEE+i9/WR2TWJE49j+Q3CiaQ3R/abxLu6Fbk2JuiLUpbp06dZPXsaZ2mOeLPCWH8XyfEkib5RhHXRMl2csE1bt/C7EWrlJk/80xOEy36CWZtQXaO0dzvv+MQvU40F0GNhfK02/obN+twi2w/soa7ZbJYKirSbisRwfQIflB2EdN4iTGiqzm59Y1l9qOVSZbRdyrMrXDp6nMbcZZotm4W1Mt2jYzSdFtnSOrZdwzTCpBL9DHf1c/blV+k1fCSDAbRUGsbGOZ8tYIQjWKUS9UIB12kyOhKn2VzgwQf2UizOEojqtPxtNf4IyiTADrJ0Lcvq+gZDu/pIZWIYUU3lvEv4ks8nKqxhTH8Piegofl9MRZ/OTM3w+c/9OfEbd7Iu1N5KmV4zRnl+lYXFFv/uN3+Nj7z7foXG0fQgT/30eb74d/+AMyahQg0eHtzBO/fdzE9ffRlnbo7RdB+hpq5YZ7KwLjQaLNULLDUclnwhZltwdUU6mga6T1R+QiSQCNaA2nPK4Rdy5LNnogd0xkd7uH3/GPcf2k2XEcL11Si7Ln/0Xx7n/DUbyxBEjXcpbbRsHF+ASsNSwDwzkaBVLzHZHeDTH7qPyeEkqbBJsieDJil/zTavvfwWf/W336RiJ8h093LTnj60gEO+vI5lt5QBz4iEVIelt/206z7KDY2p1Q1OnLtAqG6oxL/DN+wmrGtcOnmRgGvQThqqQOw9fAPhqEG1kKecy9E3mPGyvVvS1ftVGJPkVtxwy0Gq1ZqSpMrZLXaBtfV1ls4sMrl7N1enptR+onNuS0GR6YQcEnLyd+wAetOgv7ePzeyKMpnecOMe4vEQf/roM78oEBeP/4NbKhXV4aM6hK0HsRyRPwqa2lMadcJ+wiJutj3tf8d17SGjJbXN+5DLMrfjaqwJvkFGVFuHtOpUAgZ+zVUpWfLv5ICTDkOle6nwIT8vPn+c02/NKHejHI6Tkzu5+54BejJplZUrlUOGRwGfRlY5l11VHKR6etRVKXLe7V0ZwWQUtgVgtRoBvv3lrzAY0Ll1xxjTl06xb/9Opk6fV8akMwsL7L77Hnr27KUkBU14/8qBLL2Yt2SWTkJGQfI8KMaT8lv8r7uZzkHf6SA6Jj4pHmpHIi5OUyS/UgRFzuh1Ix1kQGeP0YEiqn2QGp3ZtB2BI4o81ZMhd9yQNIqKb9S2/MzOrPHKS29SLFYJIM+xjAQN1T3IaEm5eCmInkwRZeX2eejwLvYfHMPRSkTqOmsnr7Bw+iTl0iw9QyHufdBPdtXgpedWKBYSlJsuLZ+FXS+xa/9BRif3kKsUadSyDPfFleSzHjIoJ4O0ggEEMpy7NE99aoNAzaEti1J/ELHuCV5g2dfkteImZ9sujmGyJ6Bzr9ZmLBogIriLbeMM3HCQZqKLDcsmnekhpJtsrK3RPziMX6S5ZkR9+F3BVAo7v17Gnpvi7E+fUkajifEk6eEJurbvoipX96iDK2q4GgQck9pSmWe+/ASBpSY9EqH6joPc/N4HaXVHKTstogGTuG5SmFokPtSDHQ8ppHJaRh91uTUGyOc3icYiasch4ybJltwsrhKLRPC3XQozC/z0a4/hz9ewAgUyQ2OEEkPkS8LEEYKxS0iMDGLe1KKYbZ1zL77Ejq4kyWiI4OAggV2TvDY9y8DIKPnFJTKRBNm1FVIpCQkqMT4mI98cZjSImBLypQUyvR45V9ejGKEQdqBG25WDU0bK8jmSbOkUYfMgZqCbYKBboW0EO7K2tMTf/scvshTTWMkY1HSX3YPbFOLh/OsrtIsb3HvTJA/dd68aK3/169/EDftYzjjsFtrtG9fYGx3kwvISD/YF0EstYi0/pmYqt3rBbnHJV2a2bLMWSHB2JYfluDSrRZIZg8OHb6WrK8P5C+e5cP686iJ6AqKMa3P4tkPcd+eN9EbatPPz9KQGcM02lmFw9GSJv/ziU1gB4ZLJ2eVghCI0bQmBi2CGYjRlfFcvk2xv8p4bx3jknXcy1t9DsjdNSzLRbY2NpRKPP/ZzVlbb9Pb1c+iWAcQ7bSN4f+Eua4qRZPtqRI0EsVAPbiDBl775Hd66eIXe+BB7Jke5/95bmL54lVeeO0Yx26QaCWAkw7T8Np/49Y8R8mmM9PRi+wtqHFwpi7DHYG52iRPHT7Jz7y519oizXi6agji/eOkih8YPMTc3x7Vr19SZ0qE3S1yvTCM6u0mVIClnVVlj+7ZtrK0vKC7Y3v0ThCN+/vQff/62DuLkP7qbm157rJC5SgWjq0CTaqPuHeBKZSPzfI1IKKyyppVTeevAkvGKKIZE8ytLjs4tWfhO6kDbkpd2GEHKPCayTcvbGSi+kSxnXUeZUiK2QLzWePLJH6mxiESBPvzww2QyYfWLKfeydAsyzhLvhIaqmHLYyhPRUUyJbUIpr2oezlyKmHyd8Am++jdfZCgWZ7w7yZM/+A4f/ehDlNerRGIhjp58k3f9yq+QmjxAPZz00qVUW+b93lLIPD+IZ4yTJ14VxC1eUycoSS3TZI8jbxpVbA313HT8IJ18hk5348Wveh2c2mfI/HLLeKgCRlSmhagu2rRd4Ux5nCsVTynzeykXcpEmSCLUzQ8ef4api/P4MWnZdVXIpNh2mFtKUOC2VKehoj91h+7+IB/48AN0WVXOvn6C6VPn8ckYT6ujBeGRj3STy7k8/ePT1OpxJK1AxADv/ZV3sSq3vUqV7mSa7No620bGqFLFDfiwdBMt1MPrJxdZWmkrSJ3hNEkEDHyuRtV2sUJhli0fMxtr+KiT0Op02zX2RKPqYEiPb2fy5oPYURMnYqpAomgsRXa1rJ7/wcFBUqmU1ykGJPRGo1ZuEBKgYNNRUY9vPPcired/yvBYkpFdGWK9MRp+F78YQl2bmB2GisHr33ueN4+cJhRK0v+v38fePXsxw5Jp4VeRs7JMFnZ/qCuOpWsK0hcUzHyxSsNpYYZC1CVX2gfJri4EuV4JxfAV6yTKTV781ve4cOQNAuKIjtTQ4xEGRsfA9tEdTpMJJqhW8/jECJgMsb62Qm1hiTt37OXq3AK9uycJ9Q9yYvoa3f1jlEsNEsEgrXJeJSlmErKcrtKVatB2CgyODZOvFWgb0jH5aOoWAZ+BYev4zDa1Rg3XLy76LkJGH5HQJI4/pmJPTZFzl3M0cmt8/zuv8M1nnufOj36CabvBpeo686VVPpbcz8VTZ1i6PMPu/hF0KZSFEvF/cQ+vXZqiQpDBQITE/DLxlQ3+1Q17CbXquHkxufqwUikWGy2OzFnUQyEWW02urs4R9rXZN9bHvTfewfM//xnITiwS5uaDBzh4YB8jvS5Zt0ypWmGbFJUXjygxgRZLMHXhiiL+9vb08o0ffZ+KDlW9zXBK6K39nF7Z4MiVGZyCQzgoZtU6CTvAcCrFBz74EIcfPEi4O4wRjOCvO1gbFX729HO89OpRMn1p7nrgVgXm1E0DCY5qyV5Wh56oj1YojBuJ4dNCxANx1mbXeOvcOmcvnqVYLimOW75QUXjul87N47aq/IfP/iuGeiP0Z8KETI2sdDoNi0K+TCLRxdrqJs888yyV7Cg+a5WBLougabO8WibetY3t20d54okn1Dkj+1ihMyswZ9SvjH2KRCz20KZFSKYG+RyDfd2s57L4QgEGxkfpGRngr772k7clyp38upvL59UXK3WRsF4EjyEabqupbqcigZXDUQ5/zXEJGab6gMjB77l2ZXkNZjjk3aK3RiVykMrjdRAPsuRW3YhlEQ4JUsEbX3Vm7mrD7rikApKIZJDL5dSiJR5PKFe3psnP4/GVRI4rjy0+B8E3K6xHwFPuyH5EHcaCyKg3rstoVayyHKo1P//0hS+xPZXi0OR2lhYu0t0bY/rCDDfeuJ+mzyY5OobTO0gpEMWnSSaDR2DtuMbl8TujtI4hrjNy6uxhrjOqtgpEJ0/AG1ep5Jzr5rkOi0peCFWkt3Y18vtK0fM6O+9VltekJXsE+V1cwbR7hV2EAXJXjRgJyrkm3/3mj6nmhQcjRVT2DYGt58K7TSjYom3h9wUUidSv1YjHbe68cz9uLceV4+cICCTTclnfXKPpWrzvnyXo69nBqVPL9PTtZTNXVWjzyb27eOapp4iHI/SkMzQrNbpSKaU+EoyZEzApNXVOnl2h1gxTabcIh02cquxLQrhGUGUnC6lXCorriupmjRQO+/r66R/oIzooyhMfZjxKRkBv0TCbuSKVhqMKw+jo6HVcue73qXAVx3IJBSK06m3MQIjVawv86C/+golMkN1DUSXbdZJ+WhGTot0i1AiQaMd44cmXefH5NxQd9qE/+feMj4+rQ16ee9HQy+u/MTeDEYvgD5lIOJMUB63WUq7/cDRKS4xSUrjlZw6FcBJpjIbN8qlzPPn3j6I16vT39bLvnt1khvoJxhPk1gsKVGflqkQl49iv4cYCrK0skRbH/ewq/lCYvXfcxYocoutZRnfsYXFhA1Oz6UlHOPnGKwz1meyeiJCIV8nlFuju78eMBSm1q7QN6Zg0JRPWhb0m2ApbMuIlSrebdHIbhj7sLX8FbSMxvtVNlWr3s6dO84XHf8jNH36EV9fmCWzv5fzqNOOhni3PisXa9CxJI4yBj4WYxVypSsMX5N59N1F+4y3qZy/w2ZH9JASf06hiYTNTr3F+Y5O62U8tGOTs2iqldo1U0MeDhw9SXi2qLjEeDtGqVejrTnPH4cMMpHT8vXEKlTL+9RKj8YyKxb26OMv+nbtpVeosLi3jhgL0TYxjNUtEaw3Mlo9cwMdCo0p7UxhzKKls2oyrDi3WFSA1HCYz2otPD6sC0doo8/Onn+f4yTNousvNh/YzMjZGpVHHcqVzkEuoTjQUwI1EaGgBZudWOf/WBVbmVqk2dGxNvFO62s0KTkM64JcvzFKrF/m93/sMu3YP0d0bJV9Ywy5bVAWTr/mZmV6gK93N95/4IfWNEru2pRjtD5KMRwjHR5hZrPDDH72gzgl1Plpeyp28Ty1VILzxkpzfEmEsAWRmtcr4yCDL62vqUhPr7WJ45zh/+63n39ZBvPWPbrVWu076VLda0fILv0gm0xJDqDDZfsqlsjI6GcInCoWUnFTtK1yXcq2qlm/KxSu3ekU8baoqJoVElsad+ZdQTiXPOLR1w1fjFt8WyK/ZIhlKeIHcKuzdcy+rEZdfdiGSBezRY6+PbrYWuG9XASnPgV9yoj2elNxSJJNAup7yhsP3vvxl9vWkuX3fhEJWbJazzF6e5sCBSVq6Q3rbOHWx8ZuiSNGwrdZ1yJ4K25HQICUr/oV0TJnnJJhGOdDll/MookoGK4Rbvzeqk9+1A/1TiyPZWQjcr4Mp0f1ey9+2rxfPjnJKdREKvyKuczHSeWgUeX3UW8BxlSP0J0/8nOlLy+iCD3cNtUzrQAs7+wxF3rVExSsY8ho37B3k0MFtdHfL2KuNr+4QbJnMnJ/lqad/Tr5S49b3weHD9+BqUaKJAfCZ6o1uWJJlUeDNo6/TFU8qSJksYgV7XW1V0UzZFXRTbZisrNapGAbDO3Zx/Nh5KhXhZvmpizS0WSYW1JUCrV6tqWIzMbINI6JRc0oqTH5kUBzHOqVCEcfvJ9Tbq7qHzntCNOHC1Gk2K0TCMdqSwdFyqNVabKzl+Pzv/zF7DJv37hlickea0FCU4HA3G1ad3HyWgegg33/8J1yeWsaIJPjw739Wae/ltRNEQyweV4j7an5DyZ/V+0CEA5IH0BIgYpVYIq4+Q4JikVtmJBbFF07QyBd59cmfMH32HLt27eDmW29iYCSI65ds6yB15UQucP71k3LdxQ0YkDB5+aUXuH3nbgK5KqFYjL5dO3ntwgUFlYyk+rh4/irdXTG2jfaR31imXVulJ92mp7vN8vI1jGCYQDhAqjdFVXYb0SCRmEmllsdvxtC0JI6WIhodJhEbhFZMjUtEBOK0SmhWRY11z7yxyp984Wvsff8HeGllFn1HD4GeGI1AkEq+wM6RbYQdHwtXZygJJdrvY7VWxQr4eeSh97D44jEuPvMCv2OM0xOSAaTFWinPsuawJp8VI6aGnqcXFlUE61Aqyq27x1mcW1f8KcMnAm3BS+ikEwl6o2F0yU4w/PQ4BmHLpSzuZ5rq36rph1hvIhHKVpOwTydtaURkdBXXqZgOQRF12Aa2P4xPC+DqNtEek5Hd3UR7BciY8ArEeonnfvoil6dmkDOzv7ub2+++i3qroVzswmZTU41whHy1zslzl7k6s0TbEme7IKfEXCtBXmKE1iiUKtSaFq2yD39YJ5Qy+N9+51MMbu/jyuxlko5EJ9hEwnHlT5Ix06uvHmH13LP8+sc/SIA6kVCCoyfm+cbjL5AteQrSDudNzl51zkQEKuppl0QpF3A0lVsSrdfZt2unUubNry9Rd9sM7Rrn75858bbI0XPfcsUFKgeNHPryp1Iuq8M+JAE1WzN2b5zSplqqEA16hrHODyMji1KljCSpyU8ioyg5OMXIEgmHlfRTWh75etmey6I3KgjjrZAguQnLY8iSVbhQQYXn8G77qlORsU69odK4ZE4v7CAZ46guQW7OrRZdma7rt3u1IBZ4mkD+1AjGp7b4taqor1qszrd54dv/xF1jfbQ3l9BCOonBATaXFvH7XfKNMve8/2H0wTE2HPFSbLGYOql6ohC3HfWYnUwMNRaSEZn87Arc1vE6yPLY+306nZI4bkWu2um+5HBXgUxbjyvFQOSa1+WwPs9wp9hVYioUYYAZUcoteSUFttXRNxsiJ25qPP7oE5RzNk5dx/SHsRxvXCg/i7ek8nK6qUvHleOBe2/g8KHtGIGmgtbJTV6vw+rlZb79j9/DDKZYz5fp3lfmYx/7KDFRknR1Uau3WVzZIO6GFb74/OmzVIsl4qGIUgr5pBvVPLVHOJ5gM9cgER8gPbmb9MgEc0s1vi+myEIJR1hEdk3dVOXDIEqRUDxJKC5pZybxpIah+ZgYGqNdqStTW0aiOye2U61VVUfVle5Sz1WlUpLrBV2ZHnLZErbrY3OzwMLyBp/53J/QU9vgo7fu5PDOfuJRHyMTY5jDGQxHXOwR/vKv/o5c3VUqtk/9x/9dEYyr9ZqCwkn6mjyXwaCPtcUlNMsmYgRxJMCl2UR3hQ3kpyrUgKChEv5kt2SE4ji1mjJS9SQTKo2u0igT0StqD2BpugLuSWG+dvYy186tYPsDDO3Zztkzp5h+8zg39I6qG39N18js3E24f4jL1xaZnV5gcs8uJvfs4OjLL3H1wjHe966bGewPUClvqCW4GfLTP9zPtYUZegcydPWmWCossbxcJt21k8Hh/SRTwzRqNoYbxqoWVfKd7ERKJUE4GMxczvONZ56n3j/AmUaR7sN7seOC/KgQChhU8yViRpBwwGTH2DbK+Hj2yAsYkSB9sSTZ01NUplZ4ZD3AtkwSrVZS0t95q0k1GlPO3rVGk8ur65L5xeRgLxM9SeaWCqo7dtoSiGQTDYpbvE7GiFEOwGJ2jR5fiEQgyLoga3RbLctlbFhpNAlGZDzdJt80GYj2E3MdKkaDSqBOt+4nXm9Ia67w15V2jf2HdvKrn3gfXUM9OP4Ivmqb6lKWF559idnFFeXxqldaxJIJkt0Z5Q+ribIzEMA1IkxdnWV1vahClWyfvJd9+FsFwrEIB28+qP7/6bMXeP3Yce7r2UvNblB2qgztHeUjn3yEV954jdGJcZVBsbmRUwFoY6M71HvvzE8e5a7bDtKbSXLs2Fm+++M3WcyKRFKoElvSeNelp6dHnTtt4d1v/XHVWFmnXW/Q52rEQ6by5gircKNSIBAN8fhb196G2jj6JbeTSyAHjoxu1E1WwmVkXr7lvpMuQhaz7UYL/9YNWPYBshmXKi37CkVIFD/DFqBPxkMCjVK3+a1xivyc8lhBufm1Pf6HdAkCmOrMxpXhq+mhuWVsJEVAoSy2ZLQKiia4bNtWW3xRK0nBkgNPlr0qpS4cvj5iEqNYMplUBUIO5bNvZTn70x/w4PY+CrOXMJJxwsMjlDdWMYM+mlqb3bfdRnjbTjVisu0mVrN5PXKyM9qR31WNvLac4B1lV6cj8Mxw/2uBUNLgkDeK6/B7lIFODIdbMiX1mAEvH1o9ps9TZnVeJwHvuboIA7yDR55nKbxK4yy7Isfk+GunOX70PG7Tf33EJAVIZIIK9y1pebpOvLLJyHgX73z/7XQPRNUoypElf91H0NaYO3eV733juxjBOOevzOCGLXbtGWPfTbt48N33K6lgveEo/0JA07hw9pyiZ8bMEI5IeSWpN+Ci+SR0yqUhWGLCpCbGGdp3M645ys9eOsMrrxzBDNjY4o51hEjqoymqtliMaG8X0ZRJyLTp7+6lJ5GiUSyTjMbZMblLpXqJOMJjfOH5YZoNonJDrtSVGXB5eV0hsv/yv/4Pfv7WZfoHgox2+7htoId9gRiDWpDo9i527dhHdqPGl7/xPfKOjhOK8Nv/+bcIRyLqcaWDEGCldM+CeQ60HOxSjXQ0xkY+p1z3pl1URVw6CDH/yQjOy/m2iOsGIbnACBKhXpH9L4bWUko5Yfm3my56EyorOU6fvIo/Hic50qtUWU89+k+MhSS+1SY+3M+Be+9lNlfiJ8+9jO6a3HL4dmYXFjl38iROPU9X0uGh+w8Qj3q7p2IpR19/hpWVBUJhk7HJbZRoUiz6SCS3kekbw28KHqZCu1jDLuap53OUCnVW18vUWxqW4/DNn75EcNceLrt1wrsH6ZkcY325otANO8a3c/n8BXVObBsb44UX3iTWGyXZFaFdqlKYWmf90jJ311rs6e/FrEgH5lLQNCpGGNevM5vNM5crEIoGmezrZigcYG6zrjLb6+Ui0ZBBb6ZLcZ2jbR95n816rcRILE1UN5lrFEi4PpX9vVopUrPbKudAIr8XBG7nj9ETCFJwqmw08/T5TfqUF6BJrlrDDTi8+1138Ruf/CDRTBhbCM7FJhvTS7z2whGWN7K0bI1qS2Pq2oxycEsGuJyZqxsbKgRIt3SVL6GZMeqaeCFcQvUc8VScWDJG02qTK1YolqscjA3iDwdY2FxWi+q9Nx9Qvp92QPxUEhvQpqZoFIZK3Bx0YWbqHK5TJxzP8NKJGSx/F0GfJ3OVS6so5TLdGW/q4d9aQKhq4agoV7dlkWnILkIumwZa0I9t6qwXc/x4NveLAnH+yN+5HYWSOojbnu9B3tSiApKDStocKQLKFOZKRrssX0VqKbd6vxdRKSqcrQWxMtTJWKjZJBYX1YQ3dpHTUg45dfOXjqXp7Q7ULyQjq4A4sWUhal2XzypekGSXNxuY/oh6HPka6U7ka+T7SxsvB6jM3ORDLE+SLBJFsicF6HqBqDXUz/Szn1ykduU0948kFfjMDoVYbjlUC2sMD/dSdy16d+0ktmOSkhHDFlSCOICDIa8zUMthb0mv4IOml6lwHb2xBe/7/xWIrd1MB6SnnNFys9iSAHumO7kBeLgrhdyQMY3ymXjuag9I2KbliK9AJxqJqM5CfW/pxISn5ZqszuX43reeUlA22rpn6FHdmDcyVAW2bTFSXeLmu/ZyxztvIpA0aMkNSA9hNsP4BD1eqfKDxx5nbSMn5mb8/j7y5SW6Bkx+49OfUPkKVlunVsnh92nMz1xjZX5R/RzyXgGDYEhUMCWVolYQ6WrvKHpXhMz4XmL9t1BoSJTlOQqbcyyt5MnmmmjVhsJm+MIBzO44ZlhXASyTk5PqINI1H7t37SZg+PHL0norfEn2XqrTCsjc30+92mRjPUcxX+HSxas8+eQzvHF5nsaAS3TY4FAsxX2tNOmZInk9T3dmgFrDx7m5VabyZQ6/4x188nc+5GFThM4bDBKJRtWYqdouq8B4J18haobkaaZqt0j668r4J52DdOKaOKelKMuSsNagvZHDLpTYXFlmbmGWnRM76B0cUibyUrHKsReOErR8NF0/O248QKg3qYJlfvbtxwmXWgRNH3oiwoH776cZjPDsC0eIRlLUWz6ef+kN+jM9BDVLhfPEI03iMY1UIqLm4729aTEHs7qyQLK/G18mxfDIfpLJYRHQ4+oWjXqR2kaWxtqa2oWsLVd49Y0p5lcKRHv8vDW3wvAd9zDtNtn3S/dweuEybTfOyNCQer/OXbtGIZtXpq3AKvQOJdmxe4iQL8CZF0+zMbNJZO0SNw4NMmYGGe8bpO4LsFiqsVIqc2Z2nvVag1Qyzv7BPrp1h2t5UQh6SBHZXQo3TQpEUvOzbtfYaJQZCCcI6wbXmgV6tRjhQJDVRpmaa5MQw1vLZbm2Qcw06MIg36qRt+oMGTFifpMyDuulIuFokPc+eAef+ujDhNMB7ERA7R8Wzk9z7LXjFMpVquJbcYKsCNo8Fae7r5d0TzelaomjR1+jtFpQSiZbC6qRWR2HtFVVRW9weAjLddnIFrhwaYr+oT4SqYRhjxtwAAAgAElEQVQywEXTMfYePKCI1UHJjDAkbTGgioTIXWUfkWnrTE+dpVReZ3B8O6+emaahJzDL63jHrEYiniDd5Y1FNV1TS2r5o8sIOmDia7t0S8iQeNMCOoIs1MIGxVad702vvW1JferrrmfaclUmqWIrBU2qzbparKlvILA5OXhEZy9+dp8X3dnJZZbRkbh4QyFDLUGchqWkgJJdLax32+8xmORD0qG3yt9JmyNMI+lE5EPnAQJlfOPtIyyrpezfctOVw1/ypuWGLOlPaowhiWXhCFXh/AiPZitnQp4gtZxpCUOpiimafuEQtYPUKi5f+dJX6bbK3D6cxmjVCPYMcXZFbksz7N42ombnQ7smCe/exSIuZUXjlGWtrUYn7WpDQfVkKSIHgCkxf7pOsVKj1bYIJwQv0saVFwCf2tnI71OsFnD9srOQwiLjNhlTBJWd3rY9s6LCR6tluFeENM3bXah9TNvzXMi7p9YUyFbwegcj/0app2qQXcvz6vNHWZ3P4rMNxd5vBRvobghTSKNS5NpVcOqE8ue59333cuDuG4j0pPGZaRxNxkMlwjLyqNSYP3OWl558ipgewD/Qy1J+k4kb93PHfXerIiD8pMLaIhFRnywuMDU1raTLMs6SLAk5IFuGS8Nt0axV2DkyyshIQu0PJIQ+NnQDdmiQUjtIq9omv5Ll2Oun2Fzb4Pbbb2R1bZrVzVUVqtTfP6Be24mJHd5+S/wwPlsp3WQuvLmxoZ7HWDSOXbcpFsvMzy5Tq7co5sscP36Sl4+8wYXKIsmxJHcPjnCfniC1UmAxqUGxSWE5x1q9xZVakY/81qd45wfvUEtore0w0NuH3ZSAIgNbb6oEsWKhQn+6Cyu3CrUiZkyAh178paapRRutSgWjUMMSzELRx6mzs5y8cJHNYo5YsMbt+/Yz0dPL6y+9oAB/6aEejESYBx96ELfpMn1xhjdfe4NULE0t5FIKaLz7o5/k6OkrVEoW3bE0R559iVQoRlAMrwHxKLkkk3H6hpO0tCbTswXmpoQR1M3ObonjLhI/tJfRg7ejRZOSKUbQqqBvbuJeWWOzbXNhOcuRk5c5cfIqhZyobnrZaLQomwbxnaNERvsVQvxca1Plhkto0W37D2K0HL77zcdw3ICCDT7ywQ/x7W98i7CYb5stAleusmtgmHfeehdD3b3k61XOTl/m3GKWM1cvUrbr9HQlGYjGGYolWS6uKfVgSECDItVuS5Kc+E4E0aNOFe/iZm/t5Gwhxfpo+G1s3UbXbAxB38jn3fQmE4KekQtkUIp7RA78GnbLJejTuPu2vXz84+9SprygL01lLculty5w8q3TbArjzOcSsps4wRBlce+Pb+edv/KIcmaff+MUj3/zcVYW1gm4Jq2qpXwkuiYLP13h7xu6y2JuXeV+pIIRenszzFybY3LPmNpNyfvasoOY8loKhUAu3YLtF4l708+VM+doFiuMj23j2NlTNJDuUy7fgvSRfAyDZEqmHxZtiS2Q2GHTFM0h4bpFtC17Ob/CjZuSnCWfTQlV8wd5bP5tBeLca19UF1b5sMntWpnfdF0tnUW1IW9uuWnKASeeiJakYGmC/Zbi4f17NfKQLYxw6GXRZLtqjyD51bpIHDVLjX2UWWNrFq/GVGqqKKM/+VoP++1FenrBQ0rxJDPdrRuv6xOljc+jEIrsQN0obLSosGmkmMjPKZA8z9Rmt0UNY2EEfcpwFAykmb22xqN//02GjTY390R56elnuPcDD3Ne5oW1dXpiYSrFLLfcdy8Dh25lRXYmhq4OVYkDld9PBdOLrFXgg6KmkhGCSB/FZS3Lc3Vb1NSIxe9oqkBI1yXgr3q7fn0eKD+jjOCaLaEqeuoldZiooiwKJ1l6bVFqr3cXIhxwqYtscysMqRPKJJ1Mfb3C8z976f/l6j2A7DrPM83n3JxT9+0cgAYamQgEQJAUc5YlipRkmZaTLGvH3nHYsdfeKq/t2pmxx7M7W7s7tfbI46ixPbJlyaISJZJiAomcc+6c+97uvjmHc7a+73ST9DYLhQLYAO4995z//7/ve9/nZXpsHrf20336QDU81Q83CIk8lDNDtZIlVpni4Cf28vALD+HriOIKJ6mbPtotCTQxsIolqktLvP6Nb9mo4qEeqobJ5vt2snnHNtwOSfdzUi1kNZZ1eTnF+MS4bnyylQUUS97CCLppO6X91WJTTw8DgzEK1RJGsAdnfBPuxBba3jhW24nPFWQ1VeDHb7xFrVbghRcew+kVyJldUW206PL5HNFoWNEEUmEuLy3rQaGrq1v7zem5ZZZTab0P4rFOJiemWVpIce3yDX507TjNYJvn9u9jpNCgp9Qm6xINfYV2qUlJkC+ZZb702/+G+5/ZQywc0cOB1+WmIshxlxt3QO94ddpa0uosrWGU83g9tfWJoC3HFlOTwB5duQY3rk1x9doMUzOrev80zDrO+hIvPvk4Zr5IcS3Nnn27tHKaSS9w8OBBitkya4urjN0eJ+QNs1IvMrR/L/VghNdPnCUUTjJ1Z4KAP6AzD3lO88UcTbNhUw28UBNfpxXWDAFXI0N/pMnLLz3FA888gTOcwHJ68FhNHKUM9dQKpYkiY+lVjl6+yaXb0+RydfyekJJp16o1Cg4Hs5U8VsTPp77wWYp+k2I2x+pSStKslMc1NTZBQGTirbbOIybu3tPku8zqKsMe2NU7zEi8m8LSiqh7sTwu1vBy9fZNKq0avYIJ9/roDUdZLaxoZSgeBqvtUkxMIBDCMETE8hGmXtcv0dA3HIpuabhMnF45pJn2BiGoddZ5aeuqRK0+XeKvBqNto9KfePQA/+pffYFgRECcDYrLGa6ducTNm7cp1hsaInRo73Z8iQ7uplbo23Uf3VtGWVrLsDS7yvjdcdKLq+RW8pSyklZo4LeayuqS56ZmtFXJ996JYxhWkM5kgunpSfbt38X2HVs1XsAQ4YJ4yORgviFnF/Vj0eDetZu4mjJzS3D17i2FREqehcxLhQHmD7h1g5AlpSXPsSisXE78lgO/bhByTaTb0MDZLON2CAtaMDABvja58FEFcfXYVz+E9cmLkMVaWkaCsrZRc5adV+31attGHIjVakN7shtDZdnZvSIAbje1V+/3+nQ4XatUdUeTZLeN7AN5cmRAq54Kj72wbwxv7WAh24UpG4pWFbJgrpvyTEdD3rvecAGXRzcKhQYKsnqd4LoRGmLPP2KYlrSwRP4pOIwYly7c4q0fvke3o8ah3gi1/CrxkW2cm16mVcwxmAyTW5lh2/497Hr6WVbdQRxtQwewYuRaWlzgyqXL5DJZdZqnV1fwhwJs3b6VbbtGNTdY6LJur1970rLx9Xf1aPUh+2Hb7rt82KqyFzvZIO0KQnZJUXzZNFj5XjvKdOO6SQtQPie3L6StPztzw+arSDXWzNWVhbOWKpBNFaAhOIIWDWcJp+nHY/i16mo3itTKGXpaqzz8+H4OP7JXWzltf5i2V5Q/bdwtk7bgtTNZ3nn1u5iS25uM0rtlmEyjwuFHHsYtqg25AZsyu6qxuLioTs5EPK4HDUFfZ/M5/BKH2qhiNBvs2bKVWMJlZ417YzRE1hwfJJDopWWIWCFCdq3Kq9/+AbOzQojt4IGHDjOwabO2FEW4IAIGuTe1MsvnFFKWTCaZnZ3lyJEj2oKanZxkeTnNyOZtOB1enXMYbYPcQpq/f/u7XJ2boDPoYNQXogcvA4kk7qaU4Q7G5mZYrJV48uVP8/yXX1BRxXDfgJ5+K4Ui0WCYci2H1x/BJb1zOd1KhVvK4DPtAK6miCsadbL5vEqxI+F+/uovv878zJqG5jbqVSyrxua4wd7RLYS9bmIBL5FwgGqjwuzqslZFTjwM9AySmk9pNVhotNQT8vrZc0xnc3i8IfwSRBTw6gykWK2QKRZIC/pa/CDhMNmWxUqqoOmIvQmPDrB/+ctfpKszabd/hQhQLVBbXWJtfoWxO2WOXrrExbFpVvLyfIeJheNkqylNBiyZAiEtUDKbJPu68QU8rKyu2q1ppzj0W0qtDbiCdMYT5NYyyqxytC3tGPQmfWyKJkniZeHOuLKFOnq6mSo3mZ6b1RlJVzyC2zIJuT0MD/Rw954krUmrz8TrD+Fyy/u1D5fypdX1OozOaEpsktCNJY2yhVu8KS0LjyVVt9boNkixLRuMqc+427Sl661mhScef5Bf+ZVfQASVdXON6kqeU+8eZ2FhmVylQqQjwk9+8SXWShUy9RZDO/bQ9gQ4ee4S75++rtyxSDBCWxLx0hlyq2sYmVUMj4tNo1tpC3rG6+b0ubNMpRoq489kV/iJTz1LPBHB5/NQt3K69jndAtozcHl8tEyT7I1Fxm/cJurx09PdzdV7t9WuZ2kXwmZfJjpEaSc5MgL7dKu0Vt6nYGL8tSbhlkOTB+MhDyGXpe3cpumi4fDzn+9+jMV0+8xfWbIYqCpp/VJrf1oURusPoPxaOU0iRayLqabxoUvPRk3IQyV8oLY+vPK9tXpDlSXC+gkG5IH+KF1OkRoyu1DSqDxMtolMFj6pIsR2L1WJLHxC+5QsbG05GXWVccpJPhGK6CJQK1d0mK4tL3FtC3/E47EH1pWWllrCjhL7mGEGeP/oWc4du0q3UWNXpwePo0nHtt28c+MetbUqe0a78ZDRU9ehn3iJgrcDo+nU0vhvvvY1zp47S7la1Rt60+AmrbxWsyv4Ix7Sa8vct38XEW+YQ4eOcOLqBdXJP3DgICEJpxdDoVtkuvb13piv2PLchrbsVHWlpyC7PScVhJyGxTUpbTbbB+LB7RP6rrGubLJbcHLC8jn8yuaX1tKPX3uXteU8hWwJPDWMto+QJ0JD/CwC5jErdNcyHDqwjUMPbic2nJToMlr+kOr/qdax8kVK8wucfftdCstpkiM9PPLcUzR9LuXpy10j0k5RislMKp1KaepZ37rs1N10UpYQKZ+0wBpk5uc5uH0Xyd4Q3liAXLmFI5yg7QkRiHbiTQ5iuSI0ah7OnrnGj996WxiweIMeHn70EZ544gnNXshmc3R0dHDt2jU6O5O89tprPPfcc9y5c4dPfOITWO028XBQE9ZkDjI/t8S5cxeJiGSwVOPO0jR/+vW/wuEwcTfb+EyLLe44PhE8SDnvsJhbS5Mc6uV//ZPfp6erm75kty50zralaptiLkW0o0eeEo2O9DfLFFNzhCwHa7msmrfWitJyCrJ5dCtO/yD/7g/+A8szaag18Tqa9HdHOTTSS2csTLGYozMeoSMSYGl2lvncKn1Dg3Qlerh3a4x206JeadL2xegcGSVVrzOxuMzqaga/ZaivQpMP/X66Boc1HnVmaYkPLlxlWkKF0ouaef3kU/fz7//Db+MNCPnYh0/uuUqRYjrFysIi9+7M8K0fXGBWZKqKo2jjNN309/UzV5jSdmgk0UU6l2Mtm9HDZFgGtb09DG/bgjsS5O1j72tFHfNG6E12MT0poLqixGGv01Rd9Pkj9HkjOCoNlTWLmunGaoF6uUJvRwIJBpWzjzwnuwb6WMtmyeSL1EwZrPqwnG5N21Spt84qN5JORPPjwHIIyE8ITy28ZotOr5/nD+xjU1dcOx5uYRQJ060lzDiR6kvlrtuKnuh33bebeG8HTRqUUlJBSI56mUs3brD/4YN85qc/zcLyKjfvTTG6cx/ZQoVXX3uTtaZPZ3BBIUTI52K2iYfCxBp1Lly6oPMK8ceIb2w1u8a3372uC3ss7uPFz7ygr002iJozr450h0fmqS4lSzfbJpd/cIJ6rqT8rr6eHq0eJhfnseRiGNJuTRIK+/RwLO1/t+HB7fWo2ddnOQjUWgTqFkFjjS+98hIDnQnG7tzl3uQy2YrJ7168+1EFcenonyhoWpEP6wuTDuQECmfZA+UNGap6Ico17edugLNEnSHuUrfZxis8IQHMyaBZKgXLVIKzRwZ2wsAXntM6/E9dvW3bQ7DBc5Keu7RPSm0bey1/RspmGQ7KglppSqlm6Q8pYa1mm7ZsUDo8danyaeNUactaBUUh0ZziMhYzmJe33zrB5RN36PO12RQ06euN4xnYxAdj06xOF+mNWfQm6nhDsPvR51hqBsllasxOz3Lq7BniXZ0spJYJRsJM3Z7kF37+58kWV7hy4zxLq7PsP3gf3Y4QS7NLGF1Rdh4+wMjgMEPRTppykrfs9ysGP9lAhUzZFOmeYfshRDq80XbT0tkQDK8wriw9ZdgocWlv2RWHnYFhzzVEyeQxfDRrJiFvjB+++gapxSzRQAxZFyfuzusMQuuNdhWzXSJZyLJntJf79gywac8wRn+SRiwCzghGrYFRLHPv3HnGL12hlsmRGIjw6HNP0/JLwIxht1pMlOKaLxRZW11VsqR4ETSoqW4jvSuNCmajTmFxib5QlIHNSToFUyGufYcbw+fHEgluchAj0ofT0UGj7uH9909w9twZKnXx2Rh88pOf5IEHDus9J/fl+NgE6XSGyYlJtm/fztLyMvv372NqYpwHD+9TvEi5VCe1vMa9exP4PD7a9TrVVoPTF89x7NRJpQaI6qmrLQlxAv2QKFcXuUKG3t4efv3f/hpD/YN0xuJ261SwIJUazXIWy+VXHEJIDJsrC6xMj1HKVdUk5w4H6ejvoXt4gFq7hc/by7//vT9k4todQpZJT9jJrtE+NnUk9YQn7UfJg6ZSwdNqkxjq5da9e5qnImmKzaqwt2Ai3+TMnXlM4TLF4/QEowxHE3QFvVTKBZayeRbEnOb0UHO4qCEHEz+OZpGBvhC//ltfZnhXL86gVNUeHMUSxaUUM1MLXLs1zZnzN0ivNalIe0KefxHu10ztCGT9IvQwKRSr2uaRf392dgbDYarfQ1RlMwvz1K02LslAqVtaZZbzRQ7u3Ue72WJxbp7+sFNPs53ekB4yaoZJpl7m0myaiEcksREBwIBbxMpttoajugksZ3NUZHGR/GmRj68bRm1m3EcbhEeP0oLANzXDIuZy0uHy8MBQF0GjxqZN/QwOd9HZFcHpbOv9KyIb0yEKzjYOQQy5gkT7+pS+66i2uX72Mg6Hm3/+wQ/41f/5Nxjc3ktmVeZa1xjq30qr5eCfvvVdKt4IQZnHtlsEPC46YxEeOHiAzMRtpmdm9CAoPho5REkL8p/ePE6plNfM9SeefJRwOMDc3DRLrQbVpqUbYkWwEO4AY1Oz3Dh6mYjbRyIQwifroM+tG4TMT6Qq6uvv0c0PkZeL0KhliySkIyGqu7DQZZoG23sbfOmVF3HUasxMzjE5vcpKyeTXzt35WIvp+J9ZG34DOb5Lv19O7mIbF5mh7eBdL99k0VfH5Tq4bj3HQTT7gmjyCAJCcBsyTBH8gPxoNfFYAtGzg4VkobdVTU4cqtIRX4S9KMqXfMQV4XH+/6B/siHVrKq2l6TdI7OAarGsC5TMOuRFahiR/H0yOPZ6tVfZNusajiJExHrNxQ9/8C5jl+fp85lsjcu/3WDw8IO8cf02q5M1wq4cWwdgx55BZootVtoxjp28RigSIVsq6GBaXLzi+bh+7hohf4BPvfwcy6szmM6ags9qdxZITS3Rd2g3m/btoqcjSZ8/iiU4C48t+/3Qke32UKkWtVL4EHK4gc6Q1Cfs+Y3tUTHWI2BNYYfpdRP5omyO4h+RqqwlpXUDAs4wP/zum6TmM2weHKG7N8yZE5dwtFx6upEWk7hK46trbO4JMCKu4v2bCezchGtQ8hviuBrihagzffkKJ9/4Md62RSTp5ZFnn9INQnT8HkkfFHkmHiWainJFFGZy46saru2mo7OTlbU0tVKBiYtX2D8ySjjho2Ogk86ebv17kMMDFoVAHEd8mGh0M04jQa1u8vbb73Dh6gVtu0gb7aWXXuLA/v1aVZVLNd5++wMbLRAM6n0jrupKpchjDx/UhMJgMKYs/UKhhNvro2m0qJWqrCynSK9luHb3DvemJlTrXq2X9UDhkYWpVmLffbv4zd/9VaW09nV26fv1GE7G794jIP1tTwjpECYjEW6fO8HK1D1CiT66RH0zNKAO3oollFTwNkL80e/9O9ITM3R5HBza1kdnWPLVE/hjUZqaPGZglMp4ag0KVpNCtaIyXRlAipJF5kkfTKeZKghy32Ig3kXCNBjyhjCcdZpei7VKnflSlarLT93lpmYJYEFK8wy/9KUX+fQXnqIdbqu6xVeB8uISUzfHOHthjA8uTbKSl4CpFg2XAE9kmubEZ4lHqY5zS7eaDdOprAbM3L//gKp2sopykQAqn5KPR7Zu0c3j9tWbWuVLZ1VarfLcykbT36gy1NWr8zxJdctYDdaaZeYqJnG3j7jTjU86rm6oO0w2SQvN72dycZGqbFgBvyK+JdNAzLtajX8sDEescpbE94lbW07whkGn28eeLZtZnJ+kIxlmYLCD4c099PYliEkOtOQGOSvUBdDtkuc0SmLTAIuFBcxinbX5FIl4kqOnTvHTX/oZ6laJ9OIKE/dm6U0McPvGGMVSjbyEQYldyWzq7GPzcB993UmcDfGSSFqnQ59B6ULILLZg2mj4QMBDKrVgD5fNFuMVL4vpDDOpLGsVoREEGZ+e5/q5GyT8IYIOG3LqCQeYXVmmlK/g9jgZHOzXBDuQA7KFpyXiIgu3y4G7aRI1HbhLDb7w7DCPHtxBbinF0nyaxeUyqXyLX7k48dEGcf3Yn1myCcjpTBZ2kQRId1fCf9qyG6yH2tg98AZ1s63sER26igHF6Sbg9RGW00JDSrUapsimBJkgN4zbhdeyF3z9ANeHSDJMVJW8S/pkdiWhml0Z3Eqvfp31JAuNxnzKhrLOMVIvgc+nHgjZYLyW/WdFCy/9fEGDyKIp5Flp30vaXaPuoJB18K1vvE5qVYaIJRxGkY7OMI89+TQ/fvt9Uhn79NA90MGBh+7nG9//Z2LdSRYKRSKGB2++it/tJjTYzfW1WfwFg9TMHHO5FA89eoBtQ730xSJcffU9cmtpNj+7m849wuXfSY9vEK/hw+P3kJPcWJebUDikOG8bJW7HmKqWf91op3jvekMHr+rMXg92kl+X60WlsQqd1S84YjlVCZiwukrEEcfMO3jrR++xuJJi+33b6U9EOSbhO20vQZlfCIbCrOFcmEZC+kb6wgwNhhnZ0UvXlm4anf16Mxstg0I6z5uvvU5mJUOyO84nHn5YN2CpOkU0YLZaeJpOcpUSC7lVqu2WzqKqYqoMhSXWmragKQo1vvrV7/Hs00/yYLdBf6hMvNtNR18ndVeQuhHB6QtiuDyYnhjhvlHa7jhly8O7H5zl9OmL2trp6IjzU198heVMCsP0kE9VuHLl2noIku2GDYd93H94G9u3jbK0vMDVaxcVmidDv96OIVU7SaUj949c71K5zMy9CZaWFvVeFAFGLpdloH+AP/rTP7DVZSKXjESpVMqMj4/Rk3CzvJSmr7ufWChGKV/UlkLLqOr1kfvTnjeJgdLF2O0K3/zaX5ObusULB7ezuzeClU8zUfNw+KFHaJVL+Kw2s7fv4Gw3KXqaCtBzNr3k8iZNd4SFUoVjs4tkGi3iXjf7BwYIVyq4cgWGB/uYTS/RDgWZK5eZr1SpSatCNgdnm2Snm//0v/8eXZ1RXA4XTsOimllh5e4sP/zWW1y5u8KqESfXchFAoJByGBSFoijFTA2kymORSqU1y9lwu7R1IR2Dbdu3q3v80pUr2nqU1pi0myfu3KVZa6iJzqg1lWLbHUvQ5/CxdaiXTGqeYqVE1emhIDHe8rpkDrkO31Q2mWmyKWITXG+MjdMwXBgiZpGKU4bKyiHbaJDbB01pkDfEhyLPrcw7aRJztNi5eZTLV65SM6v0dMfZNtDDUEeC7YODapIV9nTf5i6cIReRZJiQChBcHD9+jkg0TiQe1O5CX3cn2fk1jp64TK3pFX4pIZeXVrWASVlP60JgCAa87N27W2c0Ln913S4g94SN7tFDcdXuHMg9pmIGOaQ7ndRFYi8H4YbJ5NIyMwvLXL95m0tT0i0RRrasnzKzdZDJrjFbKBIKeOjr6dL2ltGWWS80nAEcrQZ+qaSsBlGzwVBHnJ98djcRl4vcSonl5RKzq0VWKy1+69L4x4xyJ/9CM6lrLXFymmqakOm/PGROQ6UPNtJ63ewmJyEpyWWDkNOAyDjlFO+XmQKmtpXk75IUJTGOyCITEdOUmGFysjDavXj5tZzC7XxnoZs2tMqQE3FEBt7rHgM7FMN+sGVh3GAUSbtrg6QqSqENH4C0YDaGtrVyFq9PzCV+XRjH767xve+8Q74oG59o1Uts37GJvfcd4J13PmBxuaDKgXytoO7qTsEv5FaJ9/VjCo46l2VmaoLO7g7i3Z00UmXMZpvrt2/w0IN72bd1E2GZo6TK3Jsep/fBEXoOjlIst7hvy0HMmvCKbQSJLPiavLeeXy0lp2R/iwJF5K8bORDSTttgO6kXRFPtXDg88rnIqVJuAq8mTsn/b7bydHp7mLuxxOnj58hVCuw5eB9b+rp4761TVMsWXpf/ww2iPTtDzOdkuCtIPGLR2xdkZNsAji0DKv8TrZnZgIW5RU4cP0UyFubg/QfV0azVm1R7zSb51YIOyrLNGi23QTEn+OkC/QMD5KslbQkUWm7efO8SY+OrfPbwdpVa9nY76OoOEE12U20HaQqi3S+nfD91Z4RI3xa8kSRN08fk1BIzs7NkCnnl7j/y+KNcuXiDydtzmm0heSTi3ZR7V8JzHnnsACMjw1y4cJbZ+UliMcG+WOzdfkAPE2fPnrWxMusCh4g3qAcY5SylVxQWKZ/P177zX9c5ZQJSXBdSGJItnVUZrcvhIeCT7BI7a8C0bDBiKVeglC/Q292trZXvf+sMM7evU0tN89TeUZKuhiLv01WDiclpujvidEYlL7qtOPycVWdhKU1HfIBMGUquAFdnF7mTK2D5fARcBv3xGD3i6M9m6YrLAhZntVImXa9TcDpYq1VV9FArZvjpV17g53/uZTySGii6RwN7sVUAACAASURBVKnWcyvMX7/H977xI67cSVHwJKk7AzglgU9k4zJfFCViS2SQTXJtO2tly45tOl+5Nz6u64H0wiVRb25hgUA0oiE1Qi2QQ0JHLK7ejKnbd5WC2xmKEq1bbB3qplbKUCqXyLehJK0Qlz0o3jCdbij1hiJOlZxevzv2LzcIzTaxxTUbeB55X05tTUnR7dE1ym/WEILM9v4Bxicm1K9Sa9UJOF1sGxii0+cjFvIS7gwS6vRz6NGDhDsClAoV5sdXuHDxOvsPHiLWGWJ4q7zuLMtj8/zwx6dYK4gd1EsiIPwpS9dRGQiHw35t98Rk2O524gzaqk9ZS+0Nzf4KOESFV9fKQn5e3zY0Phinm6YcErx+ak1LjZDffuM26ZW0DqOdLvt+zeezTGSzBHxuNg8NIQB/p8x1zBYuhw+XeM0aJUKNCptjAR45sJeRIT/SiltbKrKwlGchW2OxVOV/uzH90QZx/q3/R2cQer+4Xbh8ssxL8pAYnWxNvm4Q6xzxpoFWCVIiyelRJG3ys8/lUD6KTFvkxpBZRFNenNAvxUOx3lpSlZRPUsQcenLe2Cw28BiyDwkrXb6/XBYcuOPDrAWVyq5vMLK4yk1kt5JEWSXVhH2BpQrR3nyzSDQWwe3y4XKEOH9mjLfeOE21JujuJg5XgwceuJ9Eoov33ztFs9LW05Ar6OHa2HVCHWGaCJIigjcRxpMMMTZ+ix3JbraE4tLGJ7OWIZteJOQw2d7dxbbebnq6hnjn/Dk8mxIY/TGSQ8MM9o2oblvmJLIZ2vwkO2NDpK4fd0TrfS2Vm6RBrSfWKa5DFEtut+ZjtA3Bmjg1S7bVMkjEkhSKBSyrSszVyfl3rjB+Z4pCtcj2fTv5xIFdfPDeOeZm0jgNCRqSNlAVX7aki4HfqDLQE6KnO8jAUBeuXi+Jjg6lpcpAvGnC5NQsxfk5HdiKGiXstjHdoiabXU5TEvCflMcSaJJexW0ZdPb0sJJZwSPxoFWL61MlvvPGBbr8QZ4+sIVd/Q5Gup10dESw3AGMcJiwxEoGY0LTIZ2rkOgeIBYfAFdYyalyLs/kC6SW0ySiHdy6NqZqJeEtSX9cqik5VPQNdHD//fs5cfIDnE6TB44c1AH3cM8m9ZD86Eevc+jQIY4dO6ZudFGJ67XHYHVtlQ8++ECpwt988+/UZyGacu3lSiusWCDhabC4uEwwGCEUiVGpyALgwDCbunlm06tU80VVP127fIXzx25TzWXUL9Hlhf1bBggaJsVFkXCWdF5Wb0r1YdA/0IecJ4rVFqWmg9WGg0uzSyyWa9RcDga3bGbL9lESnRI0H9B/VxEXknEhCkQBWYZClJtNCqkVjv/gu3z2s09z8MAoETnNylxCKvJaibWZea6dv875y+PcWyxRw0O9VFCjqbR/Wg4J8/HQxEXJZbCytkrv0CAzi/MUy2X1ucSjMZ1ByOC1Z2iAsalJ2/tkWqqUSsbijF+/RVcwStDlIVJt0ZMI0qzm1Tg2vpgiVazhcAo37V9uEPKcD4QMfZZv3PuXFYRINT+M8dUuhb28OtwSbaYNFiF24G6UGYr5GYwGKRTzEAqyUiiTzRZxNGA4GmOkN8nNsavsPryL/+HXf4lgwq+y7RNHL3D85DndvF76/E/wyJOHqFdy3DhzkTffPce9ybSGAcndI63LkhFSw5rUMY1GFVM17Cb+iN1e2qCsfrhDGDZCSEQeIk7x+YUULTj+qnrO2qZBpSr3npdqvUEm49D7Rf4NqWoj0bDikW6llgl4pYLo1hmtjCEE4BlsmYRkCG6Y9Hlhd38XW7o7cUVtR24mXWJ5rcZypcV0Ns//O774MSf1yT9Xo5zQCEVFIJp1t0D4WqJWs6FzG8YzKf2K9SqlakX176Iikv6z5NDL1F12L2kJyRvVcHc5DUuQuA6QbTyGXCBxo2pLZT1VTS6ULJzyvXqB3DaRUP7dDXqrPMCiUNKQe0VvNPTvlRtCylwb1xGwU+XWMdhOs4bfL3MPN+2ml/ffvcLZUze1JdJolQhHvTz37DMsLWY5c/oy7rYDl8dJZ383bx1/m2BniGKtRG9nv/ZHtx7eTr2UJZwrsDckw7kVDIeTvZuGyM/OcGT3do0SPHP1DummyXStxHhxjcH7tvP8S5/SgXtTPBTSgxSfgAyb10OSZNAsFYSQa0UGKNdQzDGCV7cBfw4dbMnnIYltDbOqC1O1UqdSaeJ124lR0gpwVDycfesic1OLVFp1jjx2hPu29nL6+GVmRUHTdtAyqziMJs7VIo1yjtLqEpv7Ywz3J+nqitK/2UsoHsMfjdP2+Al2duANhclPTzM3OY1VrTPY2aO66sJalvlshlyzTnJkkIYhksoUPfFO8tW6tjdkCLtUbDFfTfDVf3wflzNCnDIv3Bfn4W1RBnqCuAW+tmUL0a5uzUGQHkehXFWVzsDAdmpWgJrPhb+nF6fbj7PtJLeapdmyHaaSeyGRqjdv3NaoTlGniFxSpBNOl8mzzz5FT08P9YKdWXL06FEOP3CYN994k7m5edssICKLekM3gDOnz2hV9u13/1FbA/LASxUbj8e4dOkivT7xozSYnl/goUcfV5SGtGXkmsgwOzU7j0tMkOUaJ95/n9T8Gi7LIuRysDY3TdAJR/bvI1ar4paNopJX3LzLY7CWW9V8lXCyh4Y3yNmxabq37cEZjhMIiJqwzDe+/33FWvuT3YzsuY++vkGyKxmWFxfoiMV0YRZD6t0z53BmVvnc555mavwyQ3099HX32alsPieZpQUWZ2ZZW6tQrLroH9qi165YL9JwOnjzg/NMzYp6yE8l4KRar7OayyAJCIJ6F0WOiC5U1OLz8vDjj3Li7BkVYTglSc3lplmp6mA17gngaltE63X6OqNsGe7m4OGD3FtI89YxiTQVYoAoyWxz6cazPBxxEolFuXLrNqbbpy0muUcc6+3rDWXgBgPN6XFoa9Nw+PFI4kmrwkDUy0AsxMT0FMgQPNaB0+Xn1pXbDIWjHBjdxPnr53j+5Wd55Rd/ilCHXw8Ib79+lJs3x0n29PDpl1+gf1MnpWyay8fOcPLiHUQkKC0mUf2lllLkjU7Ndm8L6NAU4Yy0uiTqzX7eBV2/desWuzPgcpNvlHWvuH3rtq53o6OjRKIRXE7xsXhUvioybcN0MDU9y/zEgl0tSaWCtD0jyqe7vrCgh/FwKEhEohtaMj8yCFTKxGXjCHnY0RljKOqnw+OkHRHzrUUu3yCVq7MoG0ShyNdnlz/aIM79+P9SBJCwYNoyVBZ2kLqQhZG+viDVajo+kDdUatR0E4mGwmoAk5Ok/CyGUVMS4nBo31yQ4JKwJYNE+Xvljcufl36inO6c8gc2aKUStyktK408dVKtFPR7VblUqehDK20oGzYnveCP0ufkBiq3pCwziMmgTxhHjaZWMT3xoB33WKpRKVucOz3G2J0lPA6hrlYY3baZPXvu48b1SW5cG8dst4h1xEkOJPnhe68TjAsP32R+IUXI7yPgbLGzpwNfLsNXXn6Jzt5NvPfWu8xcvcLjBw/Q3x2nVMmRrToIdY/w7XeOEd2+hX8+9gaf/crn9UGQulcrn3UY30Yp/SE/aj2hTzY6zYdQI+FHmROyATdaDRldEw5GbE23TPL4KMa0vFTn0vvXWFvOYXgdbN+7k45gkysX76iT3JLAILepyYCF6QldnKxqEUtCfzb1MdTfQ39Hi3hvN5G+PoxoFHcijkv48u0G2VSaerZEO1tUh2mrXGVmZYXkpkFcsRD5WkU34UQoymxqlWg8oLGGaw0X11cCfPU7l8EdJtRYYbg5z6cP9fP4Y/sZ2b+HWN+gar1rEvIkSrp6hcX5Wd3g/YkhQls34+nrx3AFCRgBde3nSgUajTaRcBy/L8RKeo3XXnuDXK6gipD+/h6V/O3es4O+3h5MVX61uXH9Bg8++KBuFKdOnSbi7tLKQb6EKnD23DndmL9z9J/UByR3+Fomo76LzZs38eqf/2cefvQxrt25y+4D9xOULIpmiy5fXFuSC2OTnH3vGM1ckUaxokPoUCDAc08/y5njx7l+6YounodH+gkHvfg8TsJBcdZXmZ2epLszQaHRIF1v0b9zHz965wSrKwU++fhBRrcMslJu8p33jnNtIc2SqAsNMROKEa5NV9CPT1D9lsUD27fzs59+Hr+/Sbm4yNTYHZLxDsKRBJ6QD7/XxGxWqRar5NaEEBqjZ6CLurNBzeXk6tiqyl5rrRCrbvF3tHR4Li2noc2btd135fIVXcBFtign92KtwsDgACODQ9y7fZf04hJe0yBgOUmGY4RqJXaODLJr2zAjW0fI1E1uTs5y4sRluwpTEqu0Tm2HtFQQsXiUa3fu0ZC0y/UNQoROtuDDtkComkkOolpBCAPMT1CqqWaF/ohXDY+3JiY0g9zl8xP0hxjq6qHbFyDgsThx/jg/+5Uv8vSnn9DAptzKKifeOs7VK7fYsmMnz37ySQ0vKucynHzjFOevTZAtosq1oOEgtZSm6o7ZZl1LCEwyHJSFHIUxClZI1jXZBIRALBtayWUHsC0tLbOwMM+OHTuV9+UOOrFalrZ5JfDLMJ1cv3Kd3GpuXc4jyq02kUiYUqnItfkF/F4vUaloJQKgbYeouRpNJCmnx+9iayLMYMhL3OPAGURD4WSDWC61WLWcjK3l+NHSxzaIK0f/1BKEg74NWcgFuOcV34LYuwWXYLuftVcu/VopOYVaKkNjOR0IjkFUBCJTcNoocMkY9opRJBBUw5W0HDY2CFXeSOtE8QMyKLXdsRs/tMR3iHnlow984yRh3yx2kI4soBvI7KxkU2PZqoD1kB2tNgR6LiRWQT2XLGYm85w5dROrkae/v5v9+/fg9QU4dvQSczNriGyis7eDQCzIB+eOKxZ5+307uHj1Jj3Cil/Lcqirg5GeGP3DXTg9YarZEvM3bzDc20lHMoIRcnLn3hK+wADn7sxTDAbY8fRBwqMxYh0RVRHZ2dw2Anwjf0MkofZGaA+qba+I2+a3r8ti9Xvk5nc5KFSyKrlry02gZyRpG7V1bjB/e5kbJ+9Sztd0gzDdFo7GMtWSnPSieF0+TQgrlzLUUmPEIyGCLoOo14XPahEN+BgONRkY3UL/7p3QkaAZ9NEQwYHHgVVrsDI1x8r4DK5Kg0omT92E3pFhMs0qK4Uc/b29VHIFcg2TrmRY7iAKhPmvr93k2LRbB9mJ1gov7ergt3/ueTZJXzckwUaGmgo1UrZZpZJdoZBJ0254sALddOzfg2dwmGrTocFScts1aeosQOBoAX9Y83s/eP8k83PLPPjQES3z747d4MD9e+15QL2i6Pq5+XlVQ2WyGVLLKVpFD99+9VX9XOT3JLVMFpz/8g//t1YQ27ZtVa/JxYsXGN02ytjxtxG5SEd/Px+cPcvnfuZnOHX2LJ888gyORpu3vvcad85eJu7xE3C4SVtrJLu6efFTn2FibIrz5y9RKlYoZOfxuAy6YxEi4nyWTG+nQSW/TFuMALGEGphOHLtAzB1lU8zggft309G/hXN35zg3schsrsKN1RVqTvDUGwwGg+zq6WNLVxcdAS8us0Q4ZHLk0A5KhTVmJ+cIhWOK8/D5BNHfEsgX7bLgKAyiySjOqFOH3KlSgH989RIzyy1yAZGOQr5cYiG9TCAcIhAOk8tm6enrpaMrSb5a5t7khHYENg8MsbSwqBVEVziGo9rCbzjxl7Ps37WVbHqemhw63QHKlpNwqO/DTWHj8CT3/6aoS/HjdyancAUjOIRE7HLTbtin5A0Bi8zubJacQ/MZJD5Vjk8y6+kLe0Tyw+25BUyXKDahPxEn4nAScjvp7eng7OVTfOU3fokHnzyMJ+SmkEpx/q3jXLp0k0MPHOGxpz9BMOpkLZXi5I8ucOHGNIWyQa3UJCRrT7lMayMQTfLidbu0uW1VCWdaB4/KWiWOf1kLin6bAiEScTEbSmyobBAVjxO3IWouUYl6WZhe1NhX8aHYvbR/uUFcmVvQNVfafeIflBmx+MbaTi9eA0KtKpujAQZDHuIeJ06zoBL5St0g03CSsgzurKxyOp//qII4+84fWaKGsZ28bu11hcNR1dYW65ITYc8ApK8vp38JuZb5wwYNVEpYPe22hb9kG7ZE7STSM82QFR2u5DXr8NjebOR/yClfBpxSEajJxRKZql36K8lUTXP2gNYG2Fk0RNn0ceKpJqQ5Ka2jnkUGt5FJLX8+Eg4qLlfkjWKUa9Qtxu5N4XO6GBocpt12MTm+wO2bU5SKIumt0bd9lPeuXGZyaYZ2o8TLzz5ONOjhu999lx3Rbv6nx+9nsJ3Svrqzu5dkVw8n33uPcMDHtj07iPd1sriyQk6099U2b5y7yC/+L7+FSIXkhpW6V9lKG6otgR8qt8ge1svv2/Mae04h11l6lvJ7cn1kFqFGxEZdfQbiBJV4Pv2MAH8txOTVWW6eGaNcqNByNahZZTq8HbQE4YE83GVKjRZjM7NsirsYFQevs4qn04nX58ZdbRFr1xjaNsLoA3sJDXXRCBiYgrtoevTU26jUuH7mPKWZJbw1k2hvr86v8qWiguzkNa6k0jRdLsKREIY3wHzO5I//+vvM1SRCs872uMXvf+UFDo0m8EkrMN5LQ6SsZgOz3sZjuqjnylTzJTL1Go3OTvqFG5Qc0IfNaINXJNlNm+ArJ8+AP6j30NzsIhfOXWfHjh2qOJJrJ5GVA/39SgRNp5apN8qMbNmkpbrL7eTi5XH+/m//Tt3K6aVVJsenlLn0R3/6u6RXlhkdHaEzGWdiYoxcPkO/I8qZ8+c59NCDTC0tEO9OsphaZuvITrZGu3jvG9/l1tmLdAz00va5qDaLHDp8mE7BpJer5HN5pqemaebblNtVkiNdDA7ENXc6KrJlMSA6HFQkjMgyKBVKWnl3RMRA6mZqNsPZy+MU6l5Sa1VmSivE+mLUsgUCJmzt7qcnGte8j0DIweBgD/0DnVo5ZkX1MjujqJJ4PKJ+JW2wyWFPWFOONv5omLYvTMaKcnG6xOlrU/jwU3SajGeWWZAQqWpNpd7twjKdXd3s3L+PsxcvURDybTCgWJaC5Ga3DJL+KF2BGIPJPszUXUY3D9GoFBmbnqHliZIY3Eo0HPow8EYWUxvDAxF3heWVVcam59m8Yw/hRDdVyVdvNfC6ZaZpkMlkyeXyumG4XD51Lfsk5tYtqbItwmabQqPNQilHYjhOZ0+cUr4EFZMgTrriUU6fPcGv/MbP8tBje+z2WzrD+2+c5J9efZsXP/80r7zyDK6Gk5W5Eq//6H1+fOw8FdOjYhG3UA+kvS1Dfn3tTc1psVc8QeTYoWzyLEsbUzYHWc/SgQYBEdO1JfnSwc699+MWNpZlzyEr5Qrzc/MU80U7kK0kswxpwDR0UN3T26WKu5tTGcJBYV85VeQgedcSFtaUnAs5lLaq+B0mEb+LRDhA0mvgKNUICI2pabDQqnMjl+a67Bg2LxROv/1vLYch7RwZ9gj7yMQvQ0mPQV1QCOs0VWkLySIvPUWfQ3KfbYbSRuynKC88pkhMfbrgyQX4+MTedlzbCWqK05DFTNtK9vxgg6WkADbBeNftk4DGdq5/SXUjF3eDTbLhvFb0hNtt9+pljrHu0JbhkLyvWlWosbblXN52o1zn1s173LwxRrkoen2nTvrrZgFfZ5JLk1OsFbJk5yYZjgb4hc/+BD946wy1tTK//8qTbPNm1Zji7EiSy+a1jM5mskQ7Yuw6sI98McvKWhZnIsnl2Xm2HD5MSzAIMt4UZ6VeA+n/2aFHcjqVG8OWstqmRZG7ydxlY/6zQWBVnIYovtY3VlFtSdkq7bV0Kk3c6uLsexeZubVIrVqnbtRxhAzCDaG6VqlU8iysrKn2erXcYChscCDkp9fXwtEp8m83/rqFo5Clc6CHrQd20L1tAHdHiJrRxGvEcfi86pPJr2a49MFJkr4QEvhgZ922FMlSLBQ0LrbhMAnFEwTjfZwfS/Mf/+JVskaMpFXgK586yJdfepBuUXeIpj3STaVU4MbFcwQ8YR0aN8smzraLmtcgunMrQwcfpRHopG7ZRGHBZEkQi6iOJGdDdknJBsnlily9fItCoajquU2bhnngyBENIRL/zc1b19VMtGfPDt0gpGd8/uo9Xv3mt1lL5WjW2szPyokswi/+5hc4cuQQ//3rf8fzLzxNPBHmz/7sq/zC869w/NRJRnftIBKPcf7qZY48/BB/+Vd/y69+4ee59vYx5u9NMnLfTvp3jdLVFSccDimKRlqFsoFeuXKF/MQadadF985BRneNUF5ewFes4KjL8/cRBn7jHqi3Sqr8cXsilMuwuJgjk6nS9JjUHXWa5SqxQNg+qXu8hEJ+unriOies1Aq43TIIdbOSXqJWLDDc30PA7SDkceDVQ0wTGUJKK3k5V2G+4mDFDDMrlF0BKnoNVlsVlsSZ7XHRIVncgrNxupiZW6Amczaniz337WNsYZqZiWmsmuQ6O9k2tIXB/kHMlQnFihhWi7nFFEawg1jvZpwuO+fFXivs9qp8hZxFpqbnmJhbZGTXPqIdgmVx4hROnOFQZ70MxW3qg+BKYtoJcXlF29Yg6jAJmxbzK6vKsnrhpz5JR18Hq+kMs3cXyM0tEff5OX3uFP/6177IY0/epxtEemmF1187wekLYzz7qSN85lNHcNfczNzJ8tqPjyosMd8wcHu8uKyWKodMp53wqEmaitFZhwkKYt8lWH6XCnTkeRcisdkdIuQ2uXL2pLrFDxx5BMsTpl7I670rz5KaTjU+uYJVF5e0HJbl2rTo7esmlVpmNt2kI+6nOynbnXDgPJgNB6agYITt1G7gsFoY7bpKnKO0iDs9JDxhGk2DqVKWW/kVbtXEkr2+QVz64D9qBSE/TFOGIQJqs2jLCNwtagIZ9rXW20KybbUUkfHRh2h7EAS1EfHbCoQN5+9GWpos6Bsf9MYHLzMHNR0JIkNkhjKPEPmsAAFlAZRW1LoiamODaAt6QobjTtE+21nPskDahjEnhUJeF1pRdRTyBZ2LiMS1VKwJCQzLdDE1Ocvdm3dJLa/ocNeBPKySvWDQcNdYq9VYKdcp5rKUZqbYlYzz1M5hLo8tMbe8xpdfPMSLj2+FzihTMwvaW94yvFlVX4upFJu2bSPsd5PPZDHDUdIiCwwEaQohV+cjwlJqq/pK1RaarWEjzGVzVFy5Csrc64RakW3ayga5nlJl1GpVVaDIfwo9Nu2sWRnUpiZznHjrJLVsQyVyAmE3Ai78+TpWvUCtnMMZjnJxfJmqJ0KPo8jheJThEBhRMU9ZRNouPNI/dUHXUDd9o0N0DnYpLsPXCGDEwhDyUmk39AQ5PzVDcSmjoU6Cd5efNYRKNnqzSaSjGyvYzTffPM93379GyQpzKFnlj37tZfZti+M1ZLETOmqIaqHM0TffwuXwU8o1SER6GOofIVVeY9+zjxHZvId2RCSxUn/KqatJq15lTXLVfbYRU4xy8uFfu3aH27dv62t68MiDGvojG3lnNM6x4++rsukTjzy4nlNRYXmtyq0btzh17AwzE3Mszi2qZ2Tvo9v4zEufpqsrwXe//20eeeRBpqYnmbxwm3hHB7lCjieeeooTp07y9LPP8Bd//t944v4jOAtVmqUq7miQxz75nAIQRbEm97zOkhoNxu7dY/70DRZW0yS2DNM9PMypD46TX1jR6kW+Nga16rKXStohKh03DhkYSitBPigxr8qBTrg6mvIoGeM2Hl7R+8rwEkyLPPui9BK5rknQZbF1oIfhZIiuoIvOoFu5ahpyIxtvNsfRize5vVSkY3g7JTNErV3FHXAQjweJhX3USkWcsS6WF5eZHp/F7/TidweIhWOk0stq6Gs0ZcBvU5WT3V2EjZbmMFv1MqmVNXzxbhyBuCLaVXgiw+/1joEsqJ3+BnfFp7KWo2d4K55ADNPp1owHWUSbgoZ3oEYxebakFy8DPFH7+b3QKfkXiQRXbtwkPtTDv/mD3yRfl4rMx1//yX8jM7NEhy/E+fNn+cpXPscLLzyAz2cwPbvI935wnIXlGo8/tZ8nPrEdV9nF5bOTvHv+KivlNhVJexNVp9XCoalxtrdLPTYfc3fb65i98W0gdWQYv1bO0B0LsjI/RTaXY8/9D9KWGN6qnZVjS33tVE05NFZbbn2voXBAjZVSJYloYiZdZvvoEAcPbNOZkniYvE7JWpe1vY2EBRmtBq1GXddxgQc2cnlahQYYbvKYrFot3p2Z/2iDuHbq/7SkPBIssfjkJB9YWD81s6nmOR0sayzm+nBVBsyWpWY0rSjkJhSVgMtFwCOZ0HZE6IZCRxdBSTBr2qfljTAhDRJa1/jrZROznmIk7GH4BtFULqDmIZim4j82KoSNuYgsqNJSkE1CFiUp62KxuJZcgiD3eYO4nUGKhTb37kxz6dJ1KvmKvcG0JGeipcgAyQFsOGvk6xKBWGZuYpJotcpz+/ewP2wykSqzVKoxmKjzy195Ht/mQVxOB/ViSSmKct3K1Qbziyla5QKD/b1YEUm78tIIR2hJGS6nM0sQ5DL0lzwGW1O/4RpXWm6jvn69pRKy1VxSjcmmJ9dCApEEY5Er5jVv2WW5aZSahL1hJsanuHFlmuzSivJX2vL9TjdLuSzBlWUef2A3F04dZefhR/i7H5+hFRuix1zloUSMLREnlpS6fjeBGoSjctosI/Cc/qFe4skY3X1JGukaTSFFbhvC1RWn1KypIKC8kCGzuqbvRfrR+Xxe36MM/SstB3fny3znzbOMz4qRyMcXH+rkN37uCbp6pKXYIhQMKTHUZToVSudyBTl3/gaPPfY8c7Mpiq0Sj7z4DOmml8TIbqot6c+Kmz5PpWCfHqUUFz6TbBD5YlEjUoXVtG3bNnbv3q0u71g0hlkzeePNH2EYLT75E88jnc9ypUi56SbkCyq76m/+8m9584dvqkpm9NAmkskOvvDK55Ep3Q9e4gKBgwAAIABJREFU+56an66duaCL0dzsHIcPH9I5huRiT43NUiuWuX/nHkVdn754ni/9ylcIeD+iciprS+6BZovCzTHeeuddEsOb6d00Si5f5c61O2rw1NxwGbauJw7qc2UYlAWQ6XAQEISNbAItG3+j51VR/0nWiNtuwUpr1tTZn1uvk5iw5NltNmr4nG3BBhI16uoT6Im4CQV8uIMxQn6p1g0y1Rpnboxxb2GFWjhJPBbimScfo6+3k1R6Xk1a97JtluYWOX/iAu1KSxVmg32DNPMFKs2GpgJOzi+qQm3z1q1UilWliHqQQ0YVTyQBnhDlupjM7BAy8VvIZiot58Gwwdj4FNUWBBNdOLxh8pWaIsjtrHsIhjzKXhOT2uH799I32M1MapbBoSTDPZ04KmX+/uv/QKw/yUs/+1nOXb3C+N05Zu4s4Sq1GUn2c/H8eV7+zON87qVHiITdjE8v8J3Xz7CwVOP5Fw7z9MPbaaWbHDt6gzOzi6RLLeqGEKgNfC6LVkOOZHYcsbR97ed7PVN+PTxMW/LrS7CsXZN3b2PWCmwZ6NYZxJad+2g6fTjqzQ+JBLIeqldCYIKSx2NYBIMS+2wjNC5cOMfcWpGd24fYs2sYv1diRS2aVVOrU7mPmtW6MqrEAyNSbYl8ltlQJSfX3ItTxgMeN3/zwYmP+SCO2jMIaSuJld80XTroLInWXmDG4lbUm8tpE1kFCWJY9qxgfdgsLQ5DWidi6Bczm4TnrIfdbCyEshjKBy+nZK1IZAvcCMRZ78dvVAob0toPQ3LW/4eY8DbaVBtlmzxgNsTRQbEo5bMNC5TFNpdfodmQnc1LZrXBm69/QLFQU6aNvEY5edsaavsDFKV3XWSkhofJ8TG8pQKvPPUY+915zt2cpmfzTmauv8fnX3qAzt07CPd3QrPO6pLMOWqcOnmJ9GqOzUM9PPP8E8yX8jTDEdqxOHVh4Yjz2OXUCkBPBesbopwS5HXIa5dWmUgr5csOUPoItSHzB7lRVPdcL9MSKE3Vgbft4+q5a0zcnaLa9GopaQql0u1nNlfi5tQCh8ImX3zxCV7/9j+w+cCDfO29a9QToyRKUzye7GJHzIMz1CLgdRGUQWXYIhqR4eMKQZ+bvp6kNKiJasSjiaM3gX+4m+RQvzo5vaZbXc5yWpXT8UaLUE5K5y/f5fSlCRYWS5r1QLnC5x8f4enHd+PrDODwu/D7g7SrJoVUDr/br2TJC1dv88wLL/Hjdz4gGPXwyAtPMJ1v07vjfioN8d247TI8ndKFb2lpiXg8wd699zExPc3wjm3MLywo5bVYLOpi3pnoJDW3whtv/FBZNZ//yc/i8TgolvI0CKgCxOP08cd/+H/wxmtv6MzNiMJLL3+Ge2O3+NznPsPy8jynz5zkxU9+kmNHjypKQt776MgWhfmF/THG743xzLPPaBzu2PQkv/Kr/5p2o0JeKtNiSRUsG4AZX6nEpXMXKZTr9A1sVnOXMKhEuWKfQu0DlJ799frKic+iWi5q9kMkGLRJAnI4k/ApUTKJwlDmWZIjIgA6t8TMSvtFCARyWDMU1Cd9bBrSziqQnrpL1Otk65bNDA710hl24XVKJepQuW3JgrSjSV8iyfDQiGafXB+7w9e//c/cXqqytpJjoG+QrZu2Uy+3uHdvjLikqbXalBsNgrEEptNJsqcPPJ0YtQKOeo78WhpvKII3FNfQJe1IrB8M5Wc5dHRSUh9O03ARiCdpO/zMLi7TantUYRaNB4l3iNGxjs/n4os/+WnujN1gdP824l0RYkE3l0+eYHFhgbbLouaxaBgOVhaLNAsu8tNpurwxLp45z/NPHeKLP/U0nVE3N8Zn+KfXz7Ky0uLlFx/lycNbqM4V+eGPLnBSuhD4qGrFgMrzLalkxJu13g63BSYebb2LRHq9htD11J6bGdTzQl0u0tsR4eq16wxu2YHDF6Wet2muGylxsjao/N/lxut1K/9KKibx55y/cI6VUpUd2wd48IGddMQD7Nu5l77uIeIDndrBOX/qPNcvXWctvYbTkjmveKksvLI2GV5tDdYaLf7m2Ml/uUFIG0Ye0GqlqT/kJmrKArMRIaqDU9tx6pWBl0ik1Alstz3sxV+8CXbqmYbbrGdZ25uF3UfUi6VVhi1LFfXTBjvp4zwm2Yg+Psi1TWVu1TWrkknQEw677JJ/R4N1HA41i8jrkM1LFoN8YQXLdFPMtzn67gWmJ9OYLTcew3Yry2YmruSNv0MGgzUh1nq8zMzPYuUzDARc/I+PbKVQdWE5QmTvnuX+rTG6t+/E0e2nbslpwE8mU+PO7Wm90H2buund3MW85CJ3xGlHE1QcPixRqIgYuNn4MF51o9LS3qloniWgqFj8kEgr6BB5fxvXUTYVYeiYTssG79VdXD52lfmxBWg6qBlBrLbkM9fJNtpcnVxiNlPm+T43zx3ZwYVjb9Kz6xB/c/QO865ehpqLPNPby75kkEDcgaPdJFwDb19QKZQBCUWqlzHrNWIyQPR4tJ8e3jqAkYxQlblTwK94DFnMNrwuspBJa0BiQixnCNMK0y63+eZ/+VOKU3fYv6OHB554gJIHXDFJ7bPsnnuhQTFfYmk1S8/wCI5AhB+88RafevFZejb1sVx307V1L+UaKjYwaxWWpqcVM76wsMDAwIBuCPGkGIE26Ld2gp4cTmTeNj+xyNH331NA4is//XlF0ucLWQyPnJqlf+vhD//tH/Pe2+/htJwYEXHxt9i9eweBoJf79u5kbOwuCwtT2iaV/OXV5RS7t+1geWGRQ3sOc+LsaT7x5OMYXjdnzp3ld37nd7T1eOnyJUKBINtGR3UjVU9tvcza0jKLM/N4xHuEk+MnTkBFSKC243ajzSAHIp9RYWSwl56BQb3uSytrzM4vUDBNmjLfa7ZVReVstElG4/Rv7lVFkmW5WFxIsTAvGRkG5bqdg+0WOoJcx7lppI0gQT1bB+Ns6g7Tn/QRjUhanpNAIk5oOIjfKUEYXix/BCuSoGTAqQu3uXzlOqbh4fQ5wU+YdCZ71YCWyeQ08ySdXqNWb3Hf3n24YqO4m0Va+RT51SX8wTCJ7n6cQa/icnSoK/OH9VlnqJTWGYTp8uKPJak0YCVXxDLCDA4NEE8EsQyZg9TxBZx8+Wc/i9tvcGv2LqVGjqW5SRIBH2azQcvZZq1RwhNO4HXGmbm9QitdwczWOH/iHI8c2s4v/+KLdMe9XBmb5pvvXGJ5ocoXPvskj+4bJnM3xQ/fuMhN6eT541TxqhpRkiZE5FsXD5h3fVP4mNhmo1MgIh5N1VTTpeTG1PBYNaxakStXrzG4ZSf4IgQctiFuI5ZZNgdZB4NKzJbqUPQpsgbWuHDxgrKznn/uE7z4qcdUBq056XWoutbd/y0Ht67e1Y1iZWlVbJBKvjAcLsyWk3ZD2lDw38+c/2iDuPzef7L0JIv0svzib7P7lx6vKKRsdc36MFp3dsPS3csl6WIuj6oxHA4XPglqqJe0vPIEI9SrMrBxU1wrYko+a9hHJBHG63WSX02rgS3vkO/RkCWsdlMBVQ6ngVsQzevZqnIhN2YZkgOsFUm7tY4PtysVgQeq01gG0JJLUKtrm6lcLJDLljlz6iq3b8xgKq1TFqOa9mCldaVBSJot3eT/Y+o9oCS7rvPcr8KtnKs65+6Znp6eiEEYZIAEQDBJlCiJoqhHiUpWsJwk+9nSsy0vLdnKDs/ysyUq2SJFWRYhUUwAiUxgMIPJeXq6p3Purhxv1b1139q7ukE0FxYIDFZ3V9U95+yz9/9/f1ueOmmpybW81dLWxc76Kp969CiPnzxFu1Agd/siMU+VWCKMEfVqWHmye4hCra3oarPtpbi1Q6IritUTIXp4jGooQrHpxh+OYjY7twP5ufLBS8vMspp6VdQv7Rl3Ko3On5md8CPxj+xBDQVzkvRHcJp+zrx5mTvX72m/WrAfPitOXarCoMGFmTvMbe7g+EM8G3Px1ImDXDzzGolDx/jzs3NsulN0mVmeGk5xKuUwnDaUY2+bbpK9wY4RUWTMMsuomwrhC3vq9I8MMnnsCNFeCUXvCBnypW0dTodiSWmQs3pvAatlk0r2qZPd5XipZYv89Z/9KXGvm9Bokmd+8ONUzAbp7m7smk2j0NAbXzidYiW3SXQgzfLGinoZhof6dfOpWjHSvVOUBF5nNQkZPrbm13jz9dfUPzMy3K9D6+c/8hEq0hBqC6mzTSwZ1wjQXD6PVTF569XXaJTLynQywgEFMcqgMRaJKRzvN379tzh75hwnT95PMORTtMG169eYODDB6PiYttCSUXSGIFwwuUHI8FluMiODB9jKbTM+NcGxY4d54Ytf4Fd/+ZeJZHp54ctf5sSxIxydmqQiyBCPXP2rlEsVdncKWE3xYFh865VX8ZTb2HUpgETK2WnxiuE05anx1APTxCI+8qUS/lQX1+bXmN8sYbn9WMIgc1q4KkWm+wYY6s1oL75SqRFO9nDpzgrZpoHHH1IelxQsKgbZu/1JtkfAqtA0C4z3Jzk2Nkja76enK04+uIPX46ftCtAORvGmu4j19HT62vK9LJP1XJOXztzmiy+8QjqewrLajAyPkc0W1KNy/PhJDowcw6RCeXsZc2WdeDKD0d+n4TZieN1vJQv3SiXt5Q1W5pcIBWK0RGXWaOFJxhlLpxTP7Y2HCMZCxAWvf+Ik6QkPd+9dxxacvMxbPHXy5XVV/XUl5PZikRefkDuAP5Ji5e4c+fUG3/nOXaYmuvmXv/ADHOkW2es8f/P2VbK7W/zEZ3+A0b5uZq/N8Y3Xz7Pii+BI6E4gjOETpwHqc7GajsqoZd8S4URHidmJFlZl5t5G32mrC2OrhadcxNeocPP2HQamj9EKRaCYp1SsKBlAAs9Evh3wh7AsmThauF0SI2zRbORptqr80Gc+yZEjh0jEIwqrFBGECFW8AUOp0b09vTRNi3fePqvqudxOlpaYUcsNGqaIY2LUak3+6jtvfveAuHvmD9ScLjeEziDEVPWJEQghJPWO/LKT16DxmMJs0gm8D58RUO6N22PogFS4JffuzTM/s8CN81eYuXiTgFy9/B6Sw32YbpvDR6b42HPPMjQ0SDXoEPQZOrzrOA47k/mwX9AB372F7CM2OrePpk7y5Zagqh+524mzUlzdLje7u7v6u8hDJqTF5aUN3j17lVJRWE8hghKG067q69ifdahyViW1fq1YVEXUkEOkI6utbNxjPBnjZE+KcHmHlFfyfm0CET+GqLbCKfJViys3ZlnZ3FVEybHTJwkd7iVyZIxWIkmpIcjdwHd9H3v5G9KnbDRqktvZ4U3JAyMyYd0QLHz+TiNCXvO+MEDwBRl3hKWFHN95/QqlouRTiBQWrLxXeUaixf7md96mKvaUYJinQm2Oj/Qwe+1d+o6c4AvnbrLkBMi0bR4ainAyZXMg4SMRT+MSRn+7TlMGbm0bbyhA3/CgHp5rty/oTW1ifJyeri49qAW5ns+v6KEcjcSp11vkcxXatkNdWoCORzfQ3e0slmkTCUagN8jHP/0JbVvZTYsbF27QqlpUapYUzjz04cfJjPTQ9kjJYelBKTx83D3EUwfYLbXIlkv4Rcxes/mb//2XOLZJJhXn8KEJpqaPUGjZROIxoskEtZapuekiiBDUw1vffpXd1Q0++vGPEevtIlctEfT7iMcSqjP/H//98+RyRUKhKJZV1wr4pW99i5GRUc0DkWyESm597/bceVblS+ZD2a1dBsYGqTYr/OxPf47/+lu/xed+8Ic4+ujT/PEf/xEffvYZhgd6FHkxPzdH2CceFgHjeQhHMuSLDb7+zW/jN11qBJQqU24OUqjJczsQazM9kmLhznUi4aBSPoVblW8KOdZL29vCapY1TncgGCTggkIxq79jZmCM3ZafxSK4AzIHrOmzLmtbacDixpcKuNnk5twNWk6VRNjD6aNTTI8O4VgbmrEhNYzluBg9OMnA6DCVao1U3Esuu8nsapEby03+6IsvYqejuh6XllY4eHBKNzx5Rj7y5POUKNMobFK4dodEqptyPEIs1qXzKCngcrmcrmMdQpe22FgSp3AYCfyt+QyCfd187Gg/Dzx0nKpjMrc8zzNPPI4jstDmOndW7lEpmnSlkmwuz5CKeRgf6ufdM+fEmsCRyeO0zbb+82BPPwv3Srz0xhyDAzH+9T/7FA8NDXH+/Dx/8eIbuF1VfvyznyYaCnHx3Wt847ULLFgx8sUybsNPLJkhnkprW7bdrOkMVG604nWQZ0I6GrJ+ZS/rZNfbSMErLXw7Avb2Fn0hPzOzc/h7+mmGI7gKOwpNFTNswCfvjeSJ+zFtR2cM1Yr4g3J87CNP8eSTp9WFL99fBtn7ylD5XEWcIbdqPZCctmamzMzcJeIPs7GxzcLSBoVig83tAoFQjL95443vHhBzZ/+7oy0icfrtuZ2lpSGyxU5l7u3M4fcGz6q/VbgZeEXOJcMNj5+vfOM1XhT1zNYu7p088abN0cFhVUlkc/PkpUfqcWFaDvFIgp/86Z+k74EDxDMJPEFJnZM2ikOzUcfn9elpu/9GSvWsSo49mZiewtLOEBuK6KQ9HZmotDhEpSLDODmxV+Z2OHfuAmurO6pWMIyIAt0c4VvuvR5pk8nrlWut1erQZTsvV3TLYjyTFKcSd86+RV/L5PnDExyIi22lgeV38ISkaslo1ffaa2c4PHUMOxrCGEoRPzJIPRWknUhRa4mXxEtUUSEedeNKX1A+QOkhyj637/3QakMhci0su0N3fL8xUD6YmNUx+K2tiO67Izs2m3U8rqBupDvlJq+8cxF3ME7b5WXaKHJiuAtze4VIJsk7CyssVk08vhiHu8Mc6fIxno7qUF/Q3fKeNFo1TKtM/1AXowf6Ma0acV9I0Rq5zS2NPMxEE9piadnyemQDk5NNDjpRrjmYLVNUCrr5NcSyIcP8WpNwysenPv19tGyTmZu3WF1YpDue1gV3Z2mB8EAXJx87zdDosOZAt6lTsxvUzRC+sPggAmznqrogBLX9lRe+TKVUIJ1MaFU+MjrC5P2nOkowUeWIKC/gV4+GGP1e/fqL5Na3ePSJxxg9fEgPiIDfIB5L0rbd/N3ffU0jSj1ug5avpa2emzdvauXV29XL7OwsPcm0ymjl1iCLX1pYvb09ZBfvMTw5wfzaIp/59A/x1f/zN/yDH/0s4b4B/vjzf8Qv/OxPc2B0mJWFOYr5LJPjI+rAlmo2lRlgeWWHv/3K1/GLAKEq+QsduKPMFeS5jPkrDGWC7KyuaJofbYET9rKSq1DQ7yNqQBfJoJ+otlItSjWhFztEEt1kmx7Wam6tfP1GJ+Gx40buOH7FX9Kqtri2Pksz4abhb6mzOh0NMVqtEPf7SUvCXiZDXypJIhJREmizVSKdSeINZVjZafPlv3+DK8U1RkfGuXjxMnnxZwQjeuj2hDLYkTbdUR+xYo1ILMlco8byWlbFBrKZSbtwv4iLxhLkdna1w1Fr2US7Mxy67yQ/9z2nCPhEytUil1tl8e4NIoaLlfVtdtsWtUiAmt1isrubjNkitzhLZqAbKx7mrsw0dirc33uAdq3NlVs5Xj67iOOv8G//1Y9w32Afs7e3+JMvfVXQTfzSP/15GtU6585c4uylOXLGgMbgeoMSxSq4eo+aWK12QcU6++rKToCaqQew2gZEZFCp6PrXIlQk3G6HBw4f5M233tJUR9MbxGeWtViX+bA8h2LqFVxP21Ulk45z4thBnn7iAfp74njcQt01CErsrEY0y21TAsgkl72kh4YUmSPDw4rff/3119gQGXcsgcsTZGe3xOVrd7DbHl74zpn30Vzf/C9KcxVlg2zEWqULN8nbOSBk0KV/Lj02GZBoz6uJ3ZIrU5hYtIdvfuMVvvDnX8BTqTPkMkiX6xyIROmNhYkEffjDfioulwC2sRwvu5t5TEl4emqK7/2xT2HHvKJCVT26bTa0QpEHpHO1FixEZ04gG5D04PbdiOq+Flu+4VdYnyJD9obPFy5c5MaFdX2D5TATxZK2OlxeVTvImyVzCGlRyQeoJ654QILB98w5svnIzyu0C3iqJay7d/ng+BBTqSCBdgMr4Fb0uc8IEvSFWV5cpTvdg3ugi0ZXEPrDlIMerFAUxxVRGbHIOeX63Gh0qI0dV7XQasVwKD+v81rlc5D5SFUyjveor/sOa5/boL5a5dWX36XVCKiEV24bgpMQtUrDcrhzb4Xrs0vYLsGHG4wEtjk1PsRIzE8kbFD3wGatxs3VCqmAm56Ql96kIAIMTZNrNQUj3MTwNxkcitM3GMfjaeJpS7ylD1vyFBZXSfiCHD80zXZ+hRu3blIp11UNJ99HLLeyKQvkLBBL4glEmF9eZ3F1Q4eGn/n0J+nt7eLKpXfZXV+lN50iFPLjDgcw/T56xie4e2+JIwen6e1P0WzXcPmiuPwJGlaArWyNfLGC3+fl/NlzrC4tEw4E+fSnflg3umK7geNyke7rJhyP4ROpsNNW5/crX3uRer7IqQfu577HHiZfK+OonySpv/8bb5zh6pXrWv2aPlPzxW3T4mt/9xX8LoNWw8Ssd9z78rko7E/QEIKHq+fwhIMax3ns+HHW5pf4yNPP0AoavPryy/w///KfM9DXxZ/84f/gk5/4HnoyokO3qDcdenpGWFrZ5itf+ya22QnOkhaWzKeE0SUFi8fexCxt0t/VT2m7QHEzx2BXH4VGA0t09qICMtwqV5U2a8Ox9cDaWl8lEI4S6Rom3/bTdAQr3clAV5T/Xha6APAadRd/++6rBKYHMDN+jHRYMevBtU0Wb99S01mCNsPxOKlwmELVIRwPke7JsLZZYGkpz8LCluKzJTtaEv0agv2WqFCPj4Q3ipH2acTvQNuLxxtgQbA4lswHJQirpX38fC6n+0A4NaDxq6IArNUq2o7u6sow3G2QSQWJRQx6e0L09ycolXYYjSaJ9mV48dZ5moaL7L1VDvgSHOnJkKvleHdpjlRvP8ORHko3lqDhZjXv55Xzi9Q9Of7Nr/wgD04MMn9ziy/99Td57tmHeejBY7SbFnN3Frlye5bVRlNhiiUhNdiSaRKi1mwTjCS13S1rW4vbPdGG7qG6jxqKxpB1r6mb/iBi8h4f7OLCxcuq+pOQJ79kintlvxJkkLx3QWW1PfPsMY4dmaKvJ0nIh0qNPRplHFGn/+ampAzu7nnGvGpe3m9zyd7S39+vv8fW2ore7Kp1i7GJw9yZWeSrX/8WXz935X0+iG/9ttMxl3SoiKqekRQpl5yGHRObJLqFQ2EN7BBpoMpJWzLYCPBH/+Mv+PZLb2nO6fEQnEx1czSWIWl4iSal926ymq1wc/6e6L44ODHJSNcAxUqJS5Vlvv/nP0fq2AitgKPzDcmVaDQ7PCVR8EhVJpunAgWtznVb2mCRaPQ9XpNsiKIMETmZfIkq6fLly5x7bUUPjU7vT9C4HdS4zEHkxqC+AjGraT6t9Aml3dUJupGr7f5NotiuErSb+DbXmAx5GItJjquNIbMY6d1K5KkYZTTqNIInkyAy3sft3CKhoW5MdxCcMI22i4qmx3VkfHrl00PCRUsSgFzo+ywPjSxaQQQLi18VECLzleupDOxFs3yvyNtvXqVtR9QzILMA0UQ3rRqttsO7Fy6ymc3RUHRHmA89mubDjz3GUCxCUlpjIR/lZp3tmk/Db9aWV9VQ6PEIhkNUawm9acUjbo5MDxEOi+vTxPBIApgbn6jWZBhqWhrc5A5K5GgdwwhpBS6yYemZGgFJAoPZ+XvcvHOLzZ1tQpGwhtiL9PlnfuZzvPbqi+xuLnJwtJfDU2Pa2irjJdI9RCzex2vffguzXOb40UlGD44Q7U7RNoLsFBrMLayztZNn7s4c3/jqN0kn0vz8P/h59SXUvc2OwioS1gQ5KbZlwV47f5Eb5y8pjVZIoo8+9wGqkskrg3g9IFxcvHCFs2fP0xaUvLuiw2iRD1946x2q2SKJaFyDc2TxST67bOKyfuSfzeI21bbNWjGP2xfQvOjvff7jbFZzrCwv8H//0j9lbuY2s7eu86Of+WGCPpvtnR3C0TTJdB93Z1f4xosv4w2EiERi+iz69qpPkYfXNm7gd5r0Dx3AsTx6E3rjG19XfIz8Hm5xYEsyo1mn5XKYfOAU3mScmetX1DAYSPSwUwfTkWy8juBEWjr7smvB7Kys7LDm1CglDSphD7H+bgqVArmddVy2zercHGl/gIePnuDW5cvkl9a57/RDvHX+AmOjE0yNT7MwM087u83y0hr33/+Azh/m5hb0NT1z+gNUPFXK2ysc8Mtsrs2aq81mqcNtk8Itm93Vv8vGmK3LrLGTTRE23KR8BmGR/7al4+BwZGqcqSNjbOTXmTw1xVgmTDDkYWblLiZtMqk+3vjWGVIeN9urizz55Afxuv1cf/cqyVCcpcUNnMAQr7w7B74Cv/rL38ujh0ZZvr3FW2ev8rM/+1l2t5YpF4r0pAbIV4osFhepyLC8anH+5jyXbi0jliuMzHukhH2U0L7QYN/TIq9RDnup8INGhEjES6tZ1mrfa0QJBpMEfMJSUlACLrdFw6zx3LPP8tM/+VGds3Wl4sRC4kMpsrqyzPZO+b0ogaGhId03hFrc4RN37Ab7ClFRebbqJZ21BoJxGk03jsvgz//nX/Lr/9//+u4BcfGl3xLam1apnQq9I7Vs2g4eUTNJdSHqJZmcayKco6efYwf4sz/5a77yt6/itP30ejw8lIzyYM84CcegWKuxVC+wUN6l4ndRE5OQ32B6dJR2vkDKCOpg9ejHn2LsmfspuU38XjcJqeDFWCM/t9XSBSdf8rvJ6SgHhmyU+xZ8nVVoFoKctp3WiGy4d2fucubl/R6xHBrSxukQIoXNo4Np2+oEu5im/l2YTaIs0GptLyNA21geh7BjEasWSVllEl6TgCGBLUE9fCQoPtnXTSARJt6VJp3pYWl7nVbMRTPiw3IHcRNgV1W2AAAgAElEQVSlLDOeoFd/hlyjpcLoOMP9nSyDppbeOqmWCsoQaWK7w8CSv9RmL71Ll4+dOzkunLuN3RKfhxxmggIXnUBOb3kXLp+jUCly+MgYz37oGaYnTCLeACHHi0+8K17Jqmth1Tr8o3tLW1y6eodmU3hXYFp+ggEv/V0JDoz24qGBSwafynfZv/m49MorFV/VbqlMzpG8YH09Bru7eVbX6qyurVKvFnQx9/XEeeqJ0+wUW3z5b7/Gv/m3/4qLF76DVd/lox96nGY9S63VIC8Ey2gfmcw4qUgfm3dXWZ+bJdHrY+r+A4SSURyPn0rTy8JKga98+e9589W36O8Z4rHTT3L8vuNMnJwgLulylok/HFJncLlS4cWvfFUJq61SlcmpQzz1kQ9Rt8XN39BhnsAPr1+/zWuvvqHvhdcpQ9PW96+RLbJydx6X1ZbxvK4JuY1Kv1yezRMnTtAy6zQ8bq7Nz7MpQMNCjccfepQbS7cIhwJ8+LlnePFrX+Gzn/kU6USctpVncmqKas0iFu9mcWWLV197C38ioW2FjsRV+s5SoLkwsrP4LBPbn6DScHDbNmdfe1EBbO1KmUw4qQqWvHgeElEGjh9lq1Ej6BFulzzPASptWaO2xgfLpiSV+b54olOctSl62tzcXFEAo/TXJY9hYHKIYrXGnbl5BSMaHh8z125yPBhkcHKS67NzOLbDRE8/SX+Ie3cuqnppfOygFm6rK+s6KB1I9LFV3ybitfjekw+xvLrJtdwONXdabzLy9V5rTdqtUgR5ZH1aimlJtlpMpjM8NR7j0OggKWktxoJcWZtjsbTDvfomp08d43B3F82aycWFNbK+sJKInzt2CtdSnuLCtnoKLqwtkGvUicUmOH9tnVCkzG//6x/mvr4UK7PbvHt1hodPH2WwP6No+1goxU4ujyvsxRfNsFm1Wdypcfb6XV74+kvkGrKGOtSHzro0tN0je9k+SUKKiX2Zq2EHwNPEcQvxoYlPizCJBqjoHtDR34iIp8kTTz7Kr/3Kz2oQmxjffG4X+e0tbJmpGp02p+xloVDHG6brda9lvk/F6BSaFkHDUWp0QQydtlCiYSdb5JM/88/fp2L69u848o3kUJANSE5r+UaC8HWpz0F6ybIjqKYKv8QsetwszGf5tV/9bfIbFTwS/tHdw6A/SMhyKbCqYFUIDqdxQh61u29JhRQ0cJp1nnrkAU4fO8rm7XnevDHDJ3/hF0iM9+BPuaibOTytQEf+5YgktJNFIRu2ylf3rvM6M2l15FumLBq3AbYwSAwqpTpn3nqHuZldfcP3TXGi0pIv6dHKB7SPLui8kZ2bRye2s9VRl8iDKrMIV1jjJQO1LVKUSHqaSjUN68bs0Yo3lIpx4MhhjJCfrd1VfFEPB05OU3PJ9bNNzbSoysYrxhkHmm2BAEt5IK09CZQWZ7KJx29oiIekb8nv4Qr5df4gD5kccDonctysX1rj8qVZfN4UHq8Y7MSB3caoVHG5mzRaWQ5N93Lk+BhdPQmMZlmd1yLjVJe59KZdDi4jhj/YsdqvrIqUcJXlpRVMccu6DP0rFoioIU8EmI7evloqtZWvZCql73G2WsJsyfBNeEgxzIbN1laWptWmUikpfC8ecvHRDz1MJuVhcQt+5w/+kkMnH2Rje5nJYT8/95mncdc2tA1XsoPU3Cli3YcwAt24ZYZTKlFcmyMaajJ5fIxAXxTbG6ZuBpldmufFl17h3Hcu8ckP/xCPnH6cQH9McWbaV5d0PEWwmCzcvsWlcxc05OrA9EGeev4DVK06rpbEkwoNwMvMnTle/vZb1Gs2tlmmKxJS9dXM9dsUiibLq1talETiQbL5LSJxSZpzOHz4JHdnLzE4NES+XKK/f4QrV64TDcdZ2Jpl+ugxhodHye1u84nnnmZzaY6pqQNMTI6TKxVIZXrIFkzOnruq8b4yEPcbhqLeBf0ut2hvpUh1Z1OztcOyRm2bpXuCrvAq4DCTSOkQVoK7xJwZ7e/hxvIyR089yPzqNjdu38Mr2dxth5zMUEyLroEBHMOP5XLj9fvZKW9jGhZFs8RATx93L92mUazhH+qha3IcM2jQ3dVLY6fEuVfeZCAaZ3R0lK2tDRUeSKJfqVygsl1gdHiUttVmY3WdeqWmrcdkohesCjGaPHP/g8yurHI3m2W3ZqjBTNz4ukYN4SkFaHhjVKTl0m7QXy/xeF+cT3/f05xKG1Rzu7g8HqKZNHbAR7ZR5ezmBmfnZ+lPd/P0xHFm785yJ1BnMV/AL16aVhhzq4pkh21hcWNri5Y7iFWqcHwkxq/89McYC7ux6y7mVsrcnJ9laXeXpi+I6fKTLUhrKIorEKBoNtnYyml7tVgoq49K1qvObQXTL0VvS/AjbjUfS89CJKUuMTTXWxiRAG6jTaMpB0IHdS6MhIjTwOu0ieucM8LA6ACf/Ykf59jJCXK7uxhejybHSR6OtMsF6CTzMGlhdboinRa8V/bFvWhn2ec1/0cUqb5OZrWMnJsNiWRukt3JM/2hH3tfHsQb/1mH1PIi9pnq2gNsdwivEkijVaFH2iRu3I6pOQWlkoff/PX/ws7CBj1+YYkY5Da3JaGCw1Oj1JwiI0dH+Kmf+0nsusna6hq3bt9kbHyIRx69n+z2OlRsvvzVt2n54vzwz32WVrhCrZ2FerCjE1YdcIeVvt/2kVNZKjZ5aPZ9EL54jHYLqoUGdt3N7Wt3uXntlqKPRfIqvX8ZEIvqSl5PINThIe2HDnVktG5VMettxawjUj8BwQm1FuIEPC0Mc4O4kyflsvHpECqkm6IcptLblsrHcbuYPj3BfY8dwwgHxZqgSWvCzhfcgSXpeRJLKcoel7hcJVPAxhsMU5SUK6etaX2umqh/HJrGd53WAuiTw0608qsX17hxfYFgIK3ZB5KgJWqw6vIiPb1xnnnuIVJdBrGEoJNbuBsy9+gsOtXUy7YpB1UgQiqVUd58vdZkZzvP1tYO29k5yoU6jXKLgCuGWWlrKLop5/CeaEAqEc21kPfM21Yli/I5JEZIJM7lGvnKDsl4nFatQdgPH372AVIJF6+cX+GNS+vMbZZpNWscHzH4d7/4MTIBmVS5qLUjrOfaeGND7JbblIqmzg58spHbVU49PM2RB48QiEbACELIS8mscfvyHLfO3eWxhz+o7T2RY3eg6dLykuu2w41LF3n7tdcZHx0m05/iseeehKCXdtnGH5CKzcXK8gbf/Nob7GyVCYWDpPxulm5c0bbYZq6GN5RieW6WSj3P0GgPDbvN4lIOq2kwPN6Fz/BSLhb050vb6tbt2xTMKvc99BCFSp1//A//IS+98CX+wY/+IN1dGUVMrG0vE44nKVYs3jl7XXOo5QNX9LMs7D30dcTj49a770B+nQenRilub3Lz1h1VvAV8rk7mhSmy5BpdmS5KtSobpTruxCDnbq3gCSUVcy13SHHLR9MZNgsl/IkU3lCEhqeNk4Zw0se9udt461C6l+XpB57iG9fOkJwaw5WJMjVxkN3b81x7/QyuUIL+dIqN+XucOHUUy99mPbtFebFENBTm0IFJLp49R6NS0/0j1j1EpFknYZs8+fBD3FxeVsqqbXQKjs6M8Lueprzjo+X3kqLFiUaVX/n+DzI45MEo57SdFgxHiHZlNL5UUjFNI8bX5u7w+u1bPDV+ggdHx3jh2re4V20QcifYnFkl4IoQSHZxfmaObduh7fUSaRX5wJFh/tEPPk9t7S6pcIJkzwT5hsX52SVeuXSN1y/eomGL8TuFNxbB9rp1c21XGrRqLVwBaREFdT4VjXTgg7LHCuBT5kFyk0UoCA2HkHQO3CWdvUkOSKMhYFGRxwY4lI4w1NXDSO8AkVhUTamPfPBparSUvSSCF/Wj+Qzd6F1RmXH41IgrB4OsUz2YZJ64l2DXEZJY+v56/J2cagkxEQp32JAYYT+p+z7xPtTGq7/vhEV37PXuwa7khuDFZbj1yiIYZZFaGV6plsWmbWF4Anzzm2/zJ3/4l/hMONjdS6lY1HSpiNvk+z/2JI6rwuTxCR5++nHVuouDWHgpsgArlbxqxs2Cmze+c5Uv/PXf8xv/8T+QHpIErAKttl83HnlA5ETsuI471/l9Z7a86VJR12t1quLedrx4bB+7GwXeevUdauWGYsll8CsHhFkXqW5A9cRtBBUu/Vdxk3aks6ox94R0UCk8FckE9gnbRn5nW0wwDUKuIgnDJCzQK1PcqQGaHSiUVnmWKUbDGuMPjfPAB+/XAa3kbsuh4aiBUL63pbm7bUmKcnk18L4sLYpylaLdxglEqLUEtR7QOUutWdK5iJz4cljpFdVyc/XNWRZmNwj5U/re4IiWvc3BHg9jY8MEw95O5oMhVUxb87nVlbrX1upEvxo0AwHCoSiGEVQeVbVisruTo1hew245CvvKrufZWttF7BVix9c8ccvSQ1sFA4KJ9pvKPBroHySd7tF4UrnhHTg0xbtnL6qD3Wo1efbZx+nqDvLf/vLrJPqP8uZbVzRA52ivlx/7yHEePDGkGm4bP0vLWWbvbZDNVdlYKVCutTHjPupem550il/8vz7HqeOHCXb7afttTJnXGFEaJSjkG1Q1PjSkz6uYxGQmItLbN159mTtXLpKJhUj2pHn6Ex8mmEniF+GF4I9ctgYPfe0rr5Ldral0tp4T1ZbJ4uwci4urLC2vMxhz0dPXzW5+R+W8tboo3wwIxTU4SKymAowbGx1gbW2Jha2iDuoPTh/HbNR46pGTpINuTfsS/PrIwSEGR0aZmVvnxs0FElFhR+UIR0T5E1J5sRROMeGNtapsz15iaiCM4TSw2i0atsXowQmVNcqQUm7AG5ty07Dx+pJcW6+yVPOzWXOTr9RpmjWcdpVyo6GHRDCRxCVyzFQQYypAIhpm6c4cM+/cprxQ5cjYEcqhCu1kCG8mTn93L3a2RKDpsLy+g1NrUM1liSWi9I0PcW9tkfxiTg8IUSCdmD6quRC72zs6BwnWK/QY8MRDD3J7ZYXLc/N4o30qa5XiRTZYWeMyqJdUGInZHbBb/MKxY5xO+nD7y7hNk5Ak1EXDCpCM96cpi0O4bHMxv8MLS7PEUj08OjHF1sYi94oN3rk8Q3/3EAIZuTG/ArE4nnCMnGSXuE2ePjrBj3/8AzR3V0iF/J3N1xukiY/dUoOFlU3ePH+Zm9sl9dqEuvvxBmPktkuaqeHyuTSBULodyqWTdY3D+vaGOsplsBDz+YhKRIHXzX1jSebmZnSdyhypf7CHoaEB+iX3XWSwMgd2w+CRSQamJtR0K89ErW6qU1/aWQ2zSbNV0TZWJpPRtSd7rjwvPo9fDws1HsrtYQ/AKp4xaWe0my1tmco+JmKM8ad+5LsHxIWXftORnrtit/ccyyrREl64tp0k11T6ykIE7JBchW30cz/3L5i9vchIupdQSwLec3gCLnojbT7wyGE+8uGniCSiuMMhbL+PSrWkw+FoLKhYA5G7OWaCy1fu8D+/+Nf829/4dwQSXk1Ka3rkirZnllNeUYdhJO7cjtqno9uWv5RR4nHjFTCBK8jZNy+ysbyNy3azsbPdka/q/NfQ24MomSKxDn5cZKQ6kzCbHaCZN6KGPW+7Schl4W7V8LtFlWIS9LQI+0xChgxmW0qndIWDSnqXQbcERjVqdT2nn/zk04yeGNPBtWze8oHIqe40y/i9wsiRnqMcwtJXNRRFUGw0yFUa5GoONcdHWYCacqHxCK3SIyMDDWJypI3TgrvXtpm/u0rAE1a0bzxiMD01Sm+yk7Hh83cqTlFoyaCq3Np5L6VPDlypcFQRFg5pG1EG9MFATOcH21u7rK7PYrds8tt5clt5xZN0p3qIdw2wsLDA7m62w/XxSlxohv6xpCJAhBklKgpRj91330kCoQTn3r3OK6+dp1S1OXzsKL6Qh6++eYZ03wSXz94g4/NxIOHhiSOSlfAwxeKOGus21nZo1W1KhSqFvM31pW3KmQjLtSK17RInMyP8k5/5HFOnB4ilArgEqSWCBGHjECBfa9KoyULZm9M4nXTBd86+w//+o/9Gb9xPqr+L+59/jgeefY6QLBAxmbkdjaJ849XzekDUS7vKAb574zrLM7exqhVSsQifeOIQfUImxc365o6ajurNJjt1g1feOU/Z9oKY78IG/V1xjEgvZy9fo2Y7PPbU45yYHsOwq/SFQoxPDNH2tEhmutnO1bh+fUHlwvJs6XzMstRhr7joYgl3aYcDXQZTgyG8ToVwxM92tUIgkVDMzH7iomy2ffFuKgWHl6+tcHalwo6kI3hlgOnDY1WV1SQgzEJVnMkuQj0R6gOmOnmPDB7kxb/6NluzBXpTQ7S76hx95EHWctssLy8TweADpx+lWKxz5Z13yW9uk+nqYruUY3z6MM1CnYW5e4ojkWwIASXeuX2bUKqXQK3CQMDLk4+cZmZ1lYt358hWO+QFeWYFmyICGaW0ikgIk4fjMX7x2HG6WyU2rR1ivhBdwQhmPk9aAr6Cbsouk6TlpRQI8Eqzykv37jE6NEpP1WGranNpeZ18vUW21iLRN0LXwLC2l1u1GvnVeQ70JPnx7/soXSGDoLuJ0yxoseTzBpTym9stkKtZLNgeriwu0RLznivErRv3tJWW6o51qBEy190jVReKBQqiSAyGSSVTBCQa2NMg0K7y1HhazceZrgSJZERd0oJACbW8mtyp/e9ogFbYx+iJaTyJARyXR9vW+XKVbKGs3Yh0NKBQTzlYpXOyP+9o1GtaYO7HLcizpDd/26FRq2EJeVvkulIytx1OfN8vvt8o998cxU7ISbKnZpIHUUYOjswmpL+tOb+iTHERdEeoFG3+yT/9VbJbeSYHBjF3tkgE4cT0IHF/lSceOcL04cP4Imntea5mBeJmcuToIQKhDonw5o0ZLr57l4mpaWzDw9EHT6mRzvE4NDV1bi8TYs+23rk6dTwBwvaXeYIsFrkqWYYMXgN6QNSKMnh1uHDuEjP35lT9JJnS8hqaUkkJEsLTOV3le7yXuyAnrMvA73HhNiuEMXE3y3jsBkkZ4ssOTRWvHBhueU8kpER8HaYqZdx+g2rT5OFHH2Hi/gP4UwGa1TqVYlEhWWJuC/nFhKdyKlxeP95gVE1+0peUCUK90qRYMlncymL6/JSsVofcKfnPvgDNYgUfHq2Cr1xfIrtRwNNyEwt4ue/oBNGwgBRlvoAeTIJdFyywPCh2WAiyHbOjRE1q8JA4PIOdw0FuiVIIBANRyuUqG1tLVMQNalqajmbgIRwUdEUQkRCLk1gGYcPDw2oGknGMOMLvzs4QiwU5ed/xzrBdaJtFiy/+n1dZ3Gxo5SiB8ZVGXaXBs1dnSBkGQzGDA/0RPvvp59jdXur0RKs2/b0jXL5whesLm1zfzJMcEdd6jeJ6lqnMICenJvie73+cAwf6iPZENNaxIRJtt1cjcwW1cuf2EhffvYXfF2c3W+KlV16muX6P8a4AI4cnGbj/IZKTh3lU8jySEQy/m1y2xDe//gbrq3mC7pZGxV4+f4G7V67wgfsmOTo2yOnDcZUEv3vhhjqAh0eHadoNUkPDfPHvX+fMnS12yw6HJ0bJry/z9FNPcOXOLDNrq0RTcVIJH9/3sQ8ynhmQOoGegTT+cISV9TzXbyxoLoVsMGJeMxsNfc8Va729Q9pj86HThznQEyAt0uVImLLTxIh2omflxhFPp7l59Sq98S5K+RZnF3N848oCZqSLfMuimM3RlpmAG0rlPNF4WH0MH/3kx/APGmSXl7l76ToX3rpKPtuiZsLkkwfoHx1mdWtdnfV9mW4++qHn+Ys//gva1SZ2uYllO6znc8R7ujl8YJJaucyVi5dUHj0xPKpEgPVclaRjkWibfPSZD3J9YYFzt+6wUbQI+DrFn0AX1bhbqUjXEqNZ4pOT4/zSY49z88JbvLU1w+mpI0wmukiKhFY5SA5VjxR0forVNldtD19cnsc7NEx3xc1ursS9UpG85ZAeniAYTuF1/FpQma0KdqPG9uI9Dc46NDrC+ECGge4ofd09RAMhbZXOz8ziBMJcXt9lXfwM/jANy83dW/MM9Q1ql1UqdgGaSgErn5kEUAWiAdKZfhyrRcxbI9re5Hs/eD8PDqTIF3Y1XEhUWpK+KJDEsKdLSROSuSOt6m2zQqSvi2T/QYZGxwlG01QtF3nJKW+JsKWk+5oIZ1TWuqdaiknolGCF9ubM+56IejGnkuhkLKZwSbNSo1ou89BP/eZ3D4jrr/1HZ196JZWKbiYieRMksPS7ZWMSdQ8+jXDcWMyys1Hnz/78r2hInkA6ibmzwUjczccfGWew18eRI+N4ggle+OY7zNzbYX1jW1sp/+gff1bDLUQF9fk/+lPGx6aYODbFsccfwI7KUFIJdbjkyrP3e8hBsf/VAQHuM5iayoKS/65stQj4woQ8EfzuCHeuz3LuzHmlWVYqVYoyUPJJVoD8AHE0C6ysY4rb78nLQSGQO5/LJmjX8VtlukNuIoaDXRTVVhOPT4b3bXyGRH368NsixzORnd/fleDQgyfpHR3GFXYo1/JUckXcLQu/4yYejKjsTsxm6lAPRjACYZX+4g9iS/usYuI0W+SrFeY21tio1SgbIUG2IavTY9r4Bd1rtZmVBLSq8HYcRrtT9KYC2M0iLlsOQNmsa4QiwmwRaZsLKy6SSQlT92qrST5j/f9ikxCkm2j7TfGEiPpBCJoO66srlPNFcVBiaE6AuLwjWjnKl/S6Q6GwyhG3slnW19cYGOxWVlEkEqDeqMhTBL4Uf/6lV3nr0iqzGxX88ST3H51ke3GRyk6BuM9HIuQhnTT4iU89g1ncYmNTVEHd3Ly9xNZWjhv5ohr7To0cwFtuEPcH6B3owzIbHBzM8OHnHmFwLEOoL4EVC2O65CB3cDkBahUXX/hfL/DSi29Sb7TZyhfosgtM9YYZmjpI932n2XEHcFW21ZjY1ycIES+5nQbRSDeeZhGr7ebNV98g7YNnTh6ktn6PA8MyXxhkeSXHwtIq4USQobFehkfjXFs1+f0vvE613cE6dAf8HB0Pk5e2gOHl4z/0/RyY6MNpFalkJbC+qp+FR1z8LS9vv31VD0lZzLlsVtsuxZIYzYLEfUG8Zo2YXaEn6OaRUydpNG18MYNYJkJfX1+nB23bXLl6Fadpsb6R406uwVzZYrvlqHlM1HCeuldzu0VG2TSr9Pd3a5aytCyfffRBjh06wGvfOcPXX3sLdzRB34Pj2jKVm6IYrmbn5pifu0fSF2N67BAnDx3n85//n0qAdQUDHJ0+xO7WtspDZRMS/trw4BBbxTqxlslAyNAD4vLsLG9evkqhYWiE5nchhR15ek0KvXaF7zk4yDPdXbhDbu7GHbauXuXZiSni2wV6Wi2iITc1d4OSYRBoRVkpGfzp2ioLvSkCNYeGCB2wCfX14YumCRIl0PDQcJtYoTa2sJqqNTaWVzTC4ODYKK16WQ/gkM9LIhahXq2wvr1LO5TEEwlqgVsulqjuFggbYfB3pPmiwpJDXT438TJE0xEggOFA3FPg40+M8hOf/gCNrQ09GLa3N6k3yupnko3eNGMYloMhKHdRdQnI0Ochm68q4mN4UlIFxwkkurQbUXcqHVXk/oxxb+6QlP280dAbqBTZ0lYXW0Bxd0ElspVCEb9HgpU6OfCP/ov3yVwvfPu3HWHoyMPUgda1O/pc6Ve1Rd0jZpUqhVyNudklVhc2adTanDl3Acey6Y3HVXJ3/2CKR4ZDpJMi1XNTaNjsVHz0Dh5hZXGVQnaVsdFe+ofl4ajogvJ7XcRG+jj0+EPCKKAlPgTZwlsdvb9sYrKJ74cV6eT9PYKsAPzkluFQa9pa3RoeP41ai5e+8S0dwj10+nGuXLrK7et3cUu6klAXJdEt4KPZKuMzLEUSRMNBLDHm2A0Cbpu+WIDhdIS44UJJF5KPYbc0n3onlyNfFvSCQ7Atm3ULIxll8tRxJu4/TtvnoSn/a9bVTCVeAT9u/C4v1YLgDur4QkGMUFhjE92hALYgS8JxfG0XZqFEq2lqzrJk5+attpIXBSBnOH68aJOctdwapVyRVDBMXyqmWQ8el3glxMMA4bCPcNRHUOK0sGlHou+pG6Rdp0ZEcc5KlaG3MlNvVyIVNmRYlfRi1hrkd7KU8yWNkRUkhgzv27ZBtdxW8GE2m6VcKWE5VcYPjDI01K9zJvmZIsuT6McmEf7wC6/wyrlFclU3RijKiYMD3Lt9S1tJAh+LGQ7dcYMfff5R6qUca1Wba4ubVGVAmiuzI9f/ZpOTQxNkRC0nN0r5/nITxMX0wQFOnTzA5PQI8e4E/ngI03BwvAHwhilm65x9/V3+4s+/xPx6jphV5PT0CIePn8DoHSHf9mFVt9nJrjM03Es8kSafaxDwJdjN76rZ8Mwbb2LUhfD7EM3tJfonkgz2j3D7xh0qhQLdmSiDAxm6p9NsbDv8+9/9Euu7PoKxPlzeAJOjQbwBD5/53I9ooeRxWVSKedp1EYU01Sme7h/mxuwaf/XXL1La3NEDUNoFUv319Pbo4hfkSX5zmZhVIylNzrrkTCRotBoauCObq94oymV9VgTEZ0QizFZabLmClHBrfnQ1X8HbFA6ZbEhCWpbIVj9ry0sE3ZJAWqG3P62bm9W0qciN4VgP4UhQbx2iqFpZXVN1WHckoRkQlUKDy9duU291HM/Dp44QE0d30MfVS1fVRZ/IdJNbr9IXDDGRTPGBRx/l8swd3rp0CW8irUWbDNk7KJ2Ofr/ZknZPi9EAfOTkNIPjfSyYeebeeZPnJg8z1TZIVsrqT3JHPKw0DVY2qsxX2nx1e4udrgyGI20VW13zgqMJRRLEAzH6Et00jTY1T0cxKe3ixXvziq0fHhoinUypH0EUWnILj0XllhmmYfsxXXV8QRfVXB5vw8JwPDSE5CAJd9mczoJk8NvX30/dI+FXBmGXi5FEi088O8qxyTDd3kwnIhWLhlbUPE0AACAASURBVCUU7ZYSCFp1nyY3yg2+ZTY1A8Qb9CtQr9pySPQPU7A8eGMZfJE4mGILEDOdzKz81Bs1pSs4a8tUJR5AoKYuOjYFxyEdjmK4PJj1JvVqXdPzpDX8A//16++bQbz2u8772UMif9T+lBASbJ+SHyWSc2e7THZHIu/a2qKYmbnNigSrx+J47Tb9fjcfvf8Afd0W0UiL3WKRUitIKNrHyr0FJSMODXQxfeqUvqhzl68Q9Tl0H5kiPD5OSY5IT6CTY2DX9iix+4lyrvcIp/s51PLkiK1cX7AobQKd28/W1hYXLlzg8ccfJ+RJUauYnDtzge31PI4lSGoIhSUkqIjHnefUyXGOTR0UEA7zd+/gbVuEJEjF7RCUfqyoqQyvSi/Doll3Q65UZHVjna2VTQXujU1PcujkcYLpuHoiZC4hh5maDuW613bRKlfZXpzHsFv6fVwBA1c0iDsaxPIGaHsjmv7lCHK3UkU0jrndHY26lMGnyx1lN2dSLLfY3NyhVN1gZLCfkM+Dz+VguORg9+EJi+mmw4kX/bRlm3pNFySAvAZZcDrg90jwkkcd80o53cvgkPdX2k8Vb7lThTZsTaYqiv5/YYVKflHpuK16kFpFJMNudaaPH0gzMNijq8txWoohllaiyA/zdQ+//p/+ihsLFUp1Nz6vn4MjSTY31jRcRdzPg1E/vUE3Tx85SKVc5ZpAFu+t4A/FCeFS13MmlaIn06UtCjmstMfq9bC9u4tMpk8cGub5Jx5geqyfofEBzFQIWw5gv1/nNpJO/Oo3X+c3fvfzeM0yT58+xcHJKarSr5bZYTSKP+Dwoz/2KV599XXW1nZxbDGNyiyjydrCInOX3+X3fuWfYNRzxEbSNOtVSjvrjHQnaZXltlXHmO6mXXTz0pfP8J137lEK9HJtK0fAb/H8hx/nRz71MaIBj7pyLdHMiyeDFhW7RWJgjPM3lvj8n71Au1CUjpnOIBT1rEqmNpFUjHJ2g2izREJemCjEQjEaVZPQ3rxCWkz7IgKZq8m9da7pJjZ9HxWRUIYjLM/MqStcYjpl05B1H4lEWZi7S0v67oYLI+ilKxYl6riIGwYHT3Rz+uEHlGqbSCW1mBBaa3Fri2q9RUPmfZ4Qs/MrfOuV1zD6+3no5BEy0QAXL1/h7tImhbpFrSrzygSDsTSPPfAQN2Zuc+veLL5kVNvCHVBlJ7FS+vmSkSXmsKDLZqwvzf1HDnLj0gWKuXU+cPgIj/UO0e+0CRttmu4WqwUP17eLvLy6wD3LJjN8kEQ4o0l8W9kdPYDkNJC1IDOBZG8XNVFuCmAvHFYzsBCChaMkzmP599vb29qWlvXiNUJ4AnHqTpGWXVVAZ4wQbstFK+IoFuXmdXHiuzUHPRyOdOT4TQ8JFxzq8/DwfVHSsTIZdx+BcJB0X4pALIA3KPG0dexqxxch7aq8EHH3yA4erxSYMUYPHcUKxsjXbcWgZ2xplXnZ2d1gfn6GZqtGV3cao7hDQAkUIvPu4MO1e1L3kc8W1fApkL5qpaHepX/54rnvHhBX3vxPjhwKOtSQab28CKnaW6IIKvLOmQusLm9jteSDEkaSPKxe5m7fIr+xSnckglOpEDY8PP7wNMem4sSiTX3B1++ukckM0heNsLY8TyIZZeTAJPGRA2ytrWtGanR4kLwwlCzpZ4maSiSSnc1VJK7vl6Pu+zXeS9jaiy+VYfy+U1FmEjLUkkUVNuOcv3BZLeSScyGAbBlY97gKpFMGDz8yxehIWq+Vkk0bSWaYnZmjJvwTj4eYz6tZsaGQcIRMauK07UqTGR1BsJuCLm67XARjEc3wFsemjGoCeywpLTvE9NBoUdraYWf+Hka7pTwgfzSMJxrEiIZpeWX8JqTZDm+lXavTqneQAhurKwrS2t2ts7Yuzkcv+WKJgZGUHgRekcQFffT1ZgiHgrT8Ac1LLlfkgaqqsVHylkO+yHsel328uWJGItH35M2yCe3nfNQ8ZX3IA54gIW+ERrWBWWviaYkaws3MzAK3b9/RecPkoXFSaRnMoa0SQaZI20KGbS63n6t3Nvi9z/8dy7sS3C4HEIz0CvFXIlW9JEIh0kGDvoif8d4U5XqLc/Nr3N7I0t3di89pk/QF6O/uo7EXeKOtQZeL7VyeHXEsWzUS3jZPPnicR04e4eiRSTIDST20HUF32LZeq6PhBFdubPIHv/c77GyscOToMcYOHsYTiFKNdJMvbHLy5GGtqDbX8wR8UcLWDmarTa3WYHdxjp//0e8nE3Bh+2B7fRWsGgeGezFLeVqNCpVEi5g7w82LK8ws1FhuBvjCt16nUc3z/POP8s/+8U8R8bu19VMvN9X5XLca+gz1HZjm1TM3+Mo33tZnQEx3+xRQuRHI5hUI+mgWdki3q8StOoZpEglG9TMSea20NuQwUVOl5McLXsTtYVWUcVMnKdmi7vLj1E0cy9GQGom1lPaDtESikRCedk1VN7ZjIQARKQQds05akue600QjAQr5HNmdHRYW65yazuiBeujoNDdn7nJgcppoPEkiNciBoT7K2U3Nb5fh7itvn+Pbd27id3m0XSYhNgJS9AalLVnX7oXsMftYHWWsNYvqAxGMecQI4LFsbVlVXS0ibYcHegeYTCZxrBqlhsTq1tlt2RjDQ/h6+zFbbvxygxBzmF1Tc6CCPUXSb5oMjI0Qz6T2IKGi0GvqgSAb6tiY5Ja7NG9kX74qt27bY1FqlWg6Js2SRbAV0gK34s6rBDUdT7B8b4FYOKKD4KA3iL/tI+FycXgkwvHJEAFvAU/bjy8oFN4m8VSEVFeSUDSon7O8D+K2lt9HhD4iWtisiO/BoLd/lL7+MVptyTMxKa7MkcvuYPi9mjUuF7BqtUzI48JuiVCmjdcdolqxWF/f1uwSEaLI7HFjY0fnj9VqnV97+X2470tv/L5G/cjD1Ek/6rh7xYtw/u2r3Lh+R1lGgkAWU5iwww0JUt/dVvXSkcE+Gtks1+7O0AzAD33vaR68b1An8hIhuL26hd+UAPMIhXINjy9IqqcPwfj6vU3c4Si7lk3FbdD0B6lZkkEgvCKZH3R6asq3MTrYbzW6ia9sz/ihhMRGR3Yp1cC+n0MOiQvfusCGqEss8W00FYbmcvs4YC3z3POP0TcQodYQ/MGyIiLSw+NcujbLhcszahh58Mgkj52aJha28PplftDS9lSqu0vxGqbToZW6/V68Ab8C4WRg7VPVUYfFIghut2VT2NqlsLKMx2zolT0k84CgX70SBILYvg6ddp9QK6/HrNdUNribrXL23HXyeQn08BBPJOkZlurNTSDoVZ6RVHTb21vc285qvoH8u8QeXl0d21Ihy3smiq89cq889FVL4lg7B6wsTvVGCGvL6CizxHjobcuI2sPa8jqFrRaFQhazWaGrO0H/YBdROei8Yb2pCM5c5h7yO8h13LZD/OWXv82b11a5s1ql2Za2oE13IkQqJgZED33JOHGfQSYe0wHddrHM5ZlFNnNl7adnokFiktMgrTZ3p8eqXgynzermFiWzgVWrKLsm4Xdz3/QhHnvwJMcPDdIz2IcnbOAYLsrNKoFQmEhiVJ3Pr7/2Optbm4o3EXNWRdYADXxeeQaDOC2vzrTqtay2qnKlCv3daT78xAOYhR0tKm5ev4LH1eIDT56mWsxh1ks4yTaZ8ADbK002ij7+4IVv8/LNu7jqTX74h5/jZ3/6R/B72rpBZreKhAXjUc7jS8QIZvp5+a2rfPv1y3iFMVardoyetihPgirKaDXqWIVdDiV89LibBCRlMBSh2RAps+SyCFm2kyKmDnwxxDlu7rXcRA+fpCEJitLXboiPJaS3YPmSDTNfkEOuDlZVEd6RoF9jKlvyLFZKZOJCFHXRnUpSK+WJa9Khi6Bj0RCDqT+oIgLH7WFjcws70kNIfBXNCplMFzNLGxjRNJt7WezybEopL8Wg3mylpaSFn/TgGx3JvQuq3gqxaBy70UaUG353SG+FlaAbj20zlkwTk76/hB8ZLqLRJIFoXB3tUl2bNQufXP8NKeI6qH8pGNY31juxniKUGBtRz4kclPI7CZFV3pOxsXHdG+Xw7GDI3SRTEcIpuP/Jh1haX2V9OcvazLaq7pbzMyTCEYZ7+rGqdQpbO3rjTfnjJEMx2uUKp6aGuP/oIH5PA0faXeEA5XIBf9CDPyD7WIBwQhSCSW0XSbiV+CSk1Z2zfdTKNaUkF3YkWVLq1TapiKPiBDnUpMUoX4pLbwqwr0qj5lApyRzRy+rKNomkf48J5dUcIHnPctkC//ob78N9X3/7/9XtQamCYp1pdqSfWwt1zrx+RQfTcuWTYbWc7PIQBAwv3nKRsUiQXsOlB8XtzSxnlhb5xHMnePLhCcbH+0W4rI5OuXpvl1qKJd7NlpkQ3IZdx+cXWZ1B0whQMfyQTrNTreKx3PpCZZOUzUoUOR2GSOfaKdJNeYD2UhvVBCd/rl6GZicMXL5K2ZwiyGtFkzOvv4vLNggYYYbNRUbHuzl0dFSVI1VRGXmCND0G52+t8B/+8//ixInTxL0WJya6eeLhUc1/EJez4L0dMa8BhVq9wzIRl6sgQcR0IjMUecj3Nl0Z7Hosh/zWDoWlJY09FDyFMHNcXg9BuUlEIhCQXrn0ZFzinOhID8UYV6lSqYpx6hpb2zV8/gTTR44RTAory0U8HUeCeWtmhes3bxCJ9WqIuQy95KFSTHazoZjkDi22A2QUVZj+s/Be9g5bjVbXvA2JqJTwEKEcunFbIiL2Mnd3nlvXVkikQgyPZujqjnfi2EWCLLne2uMUdZSjV125QO1s23zphdeY2239/1S9eZRc93Ue+L2lql7te1XvCxo7QBAgAVDcxF0StZKSZclJFHvG8TiemcROMkvGmT8y8SR2khPbZ47sOPGRNVK8yKIl2RIpSlxAEiRBggCxA43G0o3eu2vp2uvVe/WWOd+tBqVpCRJAEI2qeu/97r3f/RbMLtfRsfkaaFdg4J5dO5BQXQzFI4iHw8I2K9WrWFzfQKnUFlJBMZuUxaOiBuAxIIn5HWwKbLJlXNTbbTS7FsJBDYpjySEd1jVMjBTwzEP3YefkOCbG8kjn4vBDHiw4MBI5YZBROcxDiGEyi7euw2quweu3oHsWrGYXQS+MYnYMiCXg6hE4AeYp5zGcjWH59jXkAlnZtfieiXSGOQBdVJljkQsJvHn7ehW//6d/izMbbWzqBvROD7/wC0/hN37t7zGuQ/KUt8oNRFUd5XoFsXwGXjiFv3nxLZy7vCTaIzIMqXznteK+R6zvGXpfL+GR6QKmDB8xu4sEHRAkqXGgcBeDu2hEpmmH+RwWcK7Sgjq+E6mxKVl6ZxNJmFZfyB78vvxcmeu+srwoli29egM5wil0cPb62GpsoRBJIWqEANtBLh7Bgd07kE5GoVk1UZazYep5HtpmD2vrGzhXaSBl6Ni7Y0JsHVYqLSys1xGOFTE2Mw1b9bFZrcDqmkLj5nNx90uCg7YdZmHQVcGBzhwKRvwqhJc1WAZdIHQUcznRxtAdoGf3ZOkqIVuks/cdgW8pBuv72wQcjz5sTD7kdF6R+0kPBrBr1y4pGHeDuu7cuSPpf4RktraqcraQnEGfstyIjsLMEFSaX5pMW8xjdXEDF+fOQXM8JAMG1m/dAUwbHabGqWyCMui32xjNJHBozw5srC5BC0aRSETRbTcQD4ewc2ZSprhkwkE8EUU+n0I0piOVicqzxWaS54qu6lIorI4pEy8p8BTNMjOCcbWkq29slNCy+hLLQFPPG3OLGB+dQc90EYi46Ls0avSwuVEVLRSdY//377/8c1YbJ3/fH9hR+IJL0pOFH9CpV+Zw8+qaOFSSNinW0+Rk0+ODFMpGDfFWHb/x/Gdx9d2TqAcT+Pab7+HjRyfx6NFJjA0nEGYVUzQ0mx3c2mjj2nwZKyslTA+PIBp2cfBwEioCKDVMDO3fj9DUOMoM+wmltrUDPSladwuEZO2KAGRQYQmRDEKMDOkA+T4kmY4iJaePtlpByA9C66l4429PoLpYQUQ1MB7syKh8z7F9KI4XUWKQSaWNltmGlprCf/rGizh36Ta+8NRD2Dcaxicen8HwcIauf/C0geiNhzhl9XSepUCMn9PdCEk6Z/iD53SQu02OddvE+vXr6BHH1AIw5JAOiEJSj0XhhxmtxrB4hY4hMo14to0wlewI4drsHVy9voKhoWnYfRfZ0SRyIzkEI0FJtTNdQoSA29axtrYsWhOSEozwQAfha5zKOKEMltIsaKLRCA7Uuqxn7NwkDpZEAF2B07OhsTR4QZRWN3H92hzy+Ulk8jRC4ydAPJM25uTd0zKarr/sWglh0BbExtVLFbz9wU1U3Cg+nFtGudnk20QsaOCx4/ejaPhIacwFMaAG43jv4gWUyhUkjTQSwTBC7Jw0U5LlLJ2OshpCEUMKc4/YoqKj0TJRLtOPxsZQMS+CwkwmgeFsCoVQEHuG8xgpJjAylUduOIN+xIcTiMGjhYimIKL2YbWrWFpdwvryTSh2F16rh6ATQjyUgaZZ6CkhdNSgZB+kUmHUy6s486PTqNUqqDU2kc5F8fwXP4cwpxW3A7UfwfqqjT/5y1fwo8srWNcUjEeD+L3f/T9x/+Fd8O0O3F4fja02eAm6Vhfp0SICqQJeePEtvPnuFWzcqaCxVZdJjF3tXWv6SDKBZBA4mAlgTDURs1tI0IfMpXBx0JnwOSAfnli6F4rhwnodF7ba6OXGYOSKGB8bl0zvjt2Xz5KfK+njYjsDNjQraK9vIij+Wn2Yvo1Gr4P7ZnbC7dnobdUQp5i2b+LY/fcgF7HQbHfR7vZgOqSr6yLk6qpRaK4lbECeBX09gpVSHbNLfUzfsw9aOo6a2cbK/B14hLzoP779JfG83BUwjlfj/oxPmCLZHJx82LSqAd4HFtp0CSDFk9ka3LcpOmLhCNLJOHK5jGTNSN47sywUNpADzzMWRS5mycAjrTufL0iuOAsHG9KFhXkMD4/IjpOFhPsH2e84HYQTNvSsDj2pCvlm9sIc9u08gNJWA2fffQ9p3YDfNNEpbyGdSKGsuCAns1aqIKoFEAtGYHLf6MbEp46WKUzrZJPDfdtUFjhy/z04cHAnkqkQoFqCzARVT9T97MBYQOmwQL2I2yUt2MXtW4tYmF8Wl2myE/VgCLPXZgWuJSWdrMVWuwUtomF1bR20Uo9FkuKkQDPFr7937ufM+k7+e59TA70/qDgVnFnV8coPz2LlTk1uTnbxAw85skI0eJYFa3EBw66JX3vukyjdvoaKF8D337+ETMjBLzz7CLIJBUZYgaf6cIIRvHluFSfP3kG11MRkPo3PPPMxZIb5xnys1ZvY89BxRKeK2Ow2kQ0PfTQN3IWUeEHj4UFHNPCup2qVIjQXmjEwjBtYhDMrQkXICKHmVOGaDsKOhvK1O5h96wwSbgBxQ0EgqkGNAkcfOYZUoYCm2YPn9LDZ0vDBXB3f+osfolXewFMPHMI//vUnMT6egao6gsny5u9DQ2erIZ1JMpnYhsIGxj8ug384Jss04UlBZcWv3FjAxvVb0Nm1qdwNKAhGQwhGmGpFyMmAywLHPQyV2aJ0dMQrifbLF89ewWsvviGeSkbMQDyXwvDMGKYP7EKikEK928bStQ1J9WKqFGEnHsa6rqJPt97tDGx2oPx8+Hnp0QFGfTc1UGhw4jQ7yN9o1ppYWliGZ3vIZfMIGXGIYwV6wpCgAJFFQqzZSS0VQ8dBV8dr9ObJ25ib2wS0JGptB+dvzKHp9GS5/NDhwzgwlEOYiWbc20Ri+OFPXkE4Ekc2nobVriMfV7FjIon5tTo6gSGoVEOr9JZR4fSplvdhCsuMeR4mtugAKgl9DD9KIQUg4fXlnjt+9BBGx/PIzWQQyRWgRmPSxgdU3vMerEASVreBZnUTFfoGNUzJhc4FOpJi1lUCKIyNS/Hk5FC9eAfXr5xHrbSMXVMjOHTPPdKoOGobva6KVjeM//aj9/Cdt68iMDom3kF//6tfhMbpGQMyAuNV1b4HL6AhNTKCSs/DH379Wzhz9jpCfhj9no2gYYjVNQ+Bnbt3CRQSUj0k3CYyvTqG3S6G5DVZ8DQXIXrw+AN3TstTsWbpePnaItYsF1YkiR5UoagODQ0jHE8IlCvCriAFrR3o9AyyTVi1JtrVqgRaNcw29KCOQ7smaRAFq1JFilCi0kfY0LB/ykDX5J6Grqtk5EhoKDzPkHtdw0CP4yg6eq6CSxUPajoNNxaHFo1jdXEJXQYDSazwwAySeQkDE00bnq3INRf4UzQ+IWjihtAX00Rw36UHYFo92DaTGWhBQYt0S56jcCyM4lAB4WgSISM68HcyzY/0CsyRYcAPIbxdO3eJMSEbppXVNdnXkH1Wa1WRzMZw3wNHJHu6tDyPueXryIykkM6mRLGeyw/BDuhYml9AaWkFcU/HkandAjvXEgZi0SjOn/kQy/NL8PsKhgrDWJ0rC2yv9B3kEikYnIy6HewcN6DpKh56+CiOHNoB3W8iqFhIxDSJAggYQShEU7i0DhhoVkI4f/YSNjfq0IJxnPzgLKqdLorpJO7Ztx+jhRwW78wL6tAwW+IjxVOKIV6Kr+L9sx/K8/TSzY2fYzG9+zt+SA9DcTT4tg6nq2Dx9greOXkJpjnoRKSzELsLrr9pOwGUr15ArF3B08cP4IEje9H0Pfzdifcxf2UJv/DJR7FrIg04FSRzYbiZHP7Tf/4x7mxoSMWzGE7qyER9hKIKDhx9AO9cuYgHnn0UE/eMwQnQO2RgtX03dENuEnojYWAUdzdQ566Vbt2zhC0gr7VnCk7NKq8rYbSaDUR8INLq4czfvIhk14WeNuS2sgM+9h29B8M7xyWmk9Gplh/F/LqJ3/9/voXrV24jGY7gV3/jaXzp+ccQ9JvQYfHERV8xYDVbkogXZjfOqeKjySEk+xrOGWRF0SKdgRRWqY35M1dgbpQQZ4BNSAH5hETEuBSXhTEzN4IGdDrKMjcirCGaSArE49RNrFycQ3OjiaYZks6r5ffhRnUUp8fh0xOm08IIOd5BFkzmhduIRQ10tzMnBiaFAxaLpNYFab/hy6KOTRWv8UAFqont+MrKikxsd23XdYa0mx3RfxAT5R6EjCWqg3izUUfBH8RH6ar79pkVnHvnPNJqFJFQHHXVx6Ldxs31NVnef+Hhx5FUgsin06h3mvjxT08gk2PHpsPt1/DgwTE8fO8EfvzaB5hvxKWTRzAmUAoPWh4YXMAKOuf1Jd/Xs0wxhwxF4oioCtSOibjvY7pQwP7dO7Hr4BgmZsaQLKYRSoYAQrwBFtGkQDr01qcnTrVaBlWo3KHRdLDTs1AYHpcIUz1gIEecfe4KjE4DOV1Hq9aBbfnoR7oo1XowspP4xg/ewI1KD5/9e7+Cxz51P2JGCL16XbrvbrMhsIJt2kJUaLDp8A288N2XcP3yLcCm9UlH9ltKcLDn2rNvr2DSDo3rfBdFpY9pt4MJs46gbsLXHWQjUXnom7YOU0/g3TUTL82to9FuiWcRTSKpmM7kCxiZmNwu6NwX0VKaTKgw7O5AJc9ApJXlZSlQpFDOTBUQZrda2kRcY2fP5DAH03lAV5IwOzqsHjF+R7Q05O7f/RIj0O2p/5avYpFTO6KIZUdEK2C2GjDFL5sF3xMcnV08pxs6L9+14udzH4lGBu4K+sBjjL/mOSEJh54r7ghUFXNvQOM//vzu1MDiwDAiPgNUFQ/CwwaGoNeuXZPGYnp6Wv5OhhypgSAyQ3FstleAiI37Hz0MQ9WxNbuK1157XRx/jx49gvX1DVQbW8juGcbkzA6sLC3Br3fwqWOPIBUw8J23T+CRRx4VK3lmsAvlXtNw++oNacC0Pnc5IYzkhmRiV4KkCWqIhQ3801/7CvaNhGCw6VVp4uJADahQg1EEAnmoSgzXr8zj1hwDrXbgx2+cwtmlO2hRcKd42DGUw5PHH2AdRV93ULXaWKt3YHUszIxMYNfMDP7yey/ADWl48+LPFYjTb/2OTwYEPXcMNY7Fm6s4dfJ9lEs0hhtkRBC64YfHnoD+InSRDLU7WJ+9gkjAw4EDu/HJz38Wf/HC3+La+Vl87onHMBzVEdNM7D24Az88dQqztyo4dP9jmJ6cxGQxjpOvv4xzl+Zw5KFH8NbF8/jFX/8HKO7Jg1ij6mgCvxAXFdsIdgKOg/R2t8Micdf2mxebzGF+8fWRjSX5CcQuXU0Wcfmgge7CCuZOvIMcAvD1DtOD0KcdRSyGmUMHkcjn8f6VedxeqQmLZN+B43j9lRPoVKsYnQzgd//NP8fu0QgiKhd6DlQjKr5LtARhN+79XIEIBHhj09WOHidcGNqDxCLTQu32Mq6eOoegpcjrs1nMDB0J3RM2FIU3fjQAJcZdh4ZANIpEhjxsDUq3D9R6YifyX757GqGwITuRPhXwYQPPfvZZJFNtgXfY3dPSIh5nmLsrim1+JgNvq0F3L7qSCD2vCC25sqDjRCYc9Bjzil3xq2KHKTAk/9NlV+ggFosgEFREc8EiQXW35/NwDW3nQZALHsD7p+dw49ItcYS1uNJIJVFWHZQbJt49cRpf/eyzOLx7P0Kahtm5WczduIMA/ZPYUVl1HBxN4NkHD+DGwjpePXdH7FB6oCI8DMXtCe7ddTUEJSiHzJYGqqUNKAENXbrnNhsYTiSQ0nUkgyHxX0qEbOzevwf77z+EoakRGMkwgrEITINmZ/SoUtC1SZAYiEa1PpsjB33LEj8tm1Os58D1IrBKawjWyrA2S6htbEmWRJcFlKE4EzvRT2ax62OPwg3HUHPbkusQoICv30O7XEa/08bWVg0+XXbplxsv4K/+8u9w/sxl6G4AESMCR6G7gIuZPbuQyjI4yYJFu2YjgKjdwS6ljx1KD0a3Jq7DjNjs2A7KroaSG8C1mo9mmLg5sNVoYKNURoX7OdOUYkGOPiNU+dxwWSz2LIGQUMt5kIbNVgAAIABJREFUqBOCurOwICSInTuKGA6H0d9cR1z1oLNAaC4mU+xGDdSqtLHXxDiQGhxLXJQGXwNGDq17PNyBgetLZZRMFS5DoBS6QLeQyxQGbEphMQ5CvYgKCNV120mBzSJpo7LUDoek26dNOwvE4O8JSKPIP8OJgMtoMpBY/DhV8Pd437CRogMttTS8x/n38HpTCEoIjl5o9KJTdR0dp4kD9+2BH7ZwY3EWx++7H4sXbwitPplKCZz38UcfRWWrgpXKKpKZtCAIzVIVnY0qvvjZz+GlU2/K37Fz1z585zvfxeTUDty8dRu5oTiSkQQun72MBw8fR7vawo1rN2V3ESK7qW/h04/dh19+/lFE/ZpMZvTuEmdYn8STDMqlLt57+zyqlSai0RzeeP9DNOCL+JiwVjQA3HdwPwq5NBK5hJhrXlvflB3xvskZjBSK+PZf/QUcXcUH12s/BzG98x99jmNU4La3ejjx05PYWCnD94jxxT4yZbubuRsif5+7CFoh1Jooba6j1etg78F9uL1wBxvrVRzcsw96p4lPfewISpsruHjnFnJ8YTED2WQMW6UVZNJZrJdd1Hp9rHVb+PKv/30M7y1Ci0Lk7CwA/DvvRm8OltKKdAeysOajKv4imoS9EDaRf5cHsTCduK/wEOy7SHkKzv7dTxDvuYhDRTTaQ89XES6MIFwYRann4CdvvYO3Ls1jtdLDPUcfRN/R0CqXkY2GUN6Yw1effxq/+kvPIKI1oaquQED03ZHFNSmFkpFDGpOCQDAuCymOoQojN+EILRaWCbQ6OPXSKTRXu9jY6KJu0arcx3Q2gkIxI9TM9HQe0bE0mrYJz9UQSycRCkdgt9jN+mhWWnjlnat4/9RpRI04QlpYDLlowHf4sT1I5VLwdfrr9BGIaLKI8lgYaa9B+EGwy8Fymg8jP7vBPx+QAOTpZLYui6zM+4Piy/+GXLJKiCe76Ds9eOzaJSeCy0AfOj03/CBikSxuzC3gvVPnxTgxmczIoVmDh4pro2MquPDhJUyOjuLRBx6E4nlYmp+Xj4mW4fwrgk4PcaeJTxzdh8nJMbzy3jnc3GjCVIi/BsRIcYCYh+BR7MUHx+rC6rZgkdWWSslk1q6WEFUVBH0fhVQccauGmT27xZYiXcxjYtcMxqYm4GUMhKMRKAFFfJ0s14Lrc1kfHpgs2l3oviM/KptrWDVj8OtlVK5cBCpV9JsWXEtBiEvUVBKZmR1wUgnsOH5MYAdEk3K/tLtNqK4Fq1wVEoLZ76PjKzJB9AMJfPtbf4O5K7cR0aNwHQ89x5Yi8bGHH4Ye4r1GSEqXPVjI6aFotTABC0W7i1xQQTQWQdW2sQkdV7c6mN3swA6kRQBLPDpC2iUFY1t1mYwGB6YlHTXh0mQyBXs7s/1uDgmLBfc8VreCHdksQu0mIgRaVQdQHXF0FuCxN9gDDiArHWqAWD5ZSQP6vMCZrot5K4S55Qo2TfLCE2JnzmvXNQcIAe/Bu0gA/wytRtjE8NnnnpQGo2RF5UeGxBBxYEQ3iAqW+9h1hPk42MgMDOpY/LjwpxaCBYHTBT8T6hzIlhPzOh/CbONr5JTBPQqf8+JoHrO3LmHfPTsRSYYQNYK4dPqsZD2PjY5ifmFe9nqTE5NiLbKysopabQt79uwR5wNOvHSRnr0xhwcefFTgnI1SVc6MyYNFPHDfMbQrLZx/7xzQ81DeKENvq7LXoZ33A4cm8c9/9TnElSZCtKnz+7Jw75MV6Mdw7eoS3n/nIqLxNMr1Di7NLmBizw7Ec2lcvHoNrtdHPp/G4088iqGhHDZK67iwvChstp1DY5gcGsF3X3gBoUQMJ86v/lyi3Dt/wGYImh/Eyvwm/u6FlxBkwI1KXD80UDSzq9yOyCT2ZZDKabnwOyaqpRLWqyWYhChUHVXbQySRRkQFnrjvEGbPn0Uul8QDhyaQCfWxe3oC6UwRHdPD6+9ewKtvvwekEvjEVz6NfQ/uga314HFvEGH05yCzVVhJpLYGOVXY4gHELx5mhJLIjuDPOZJyFOYYy6mDH2DM9uEsb2Lh3TPIaUHQCkkNWOKaimQRNT+M7/zkLVy+vYi+HkLHJnWVYlUdgX4XO4Yz2DOWwS9+4Sl87MgkyW8IMQRIH0Sz0sOFSXJcKkNTRBimaRFh3VB1jP4gaIfTBCh6aXTxyndfw9LcFhZX2mg4A7bFgckiwp6NPbuHMXVwDMndOQRTMZg95l5TPBOS5aBO3nK3h261iltz81hfLqFWbsHva5KnrOSSGJ0aAcIK9JgGV3dg9rsgNHQ3eEh2D+xkmV0r1GFahVOURFyfBYLe8glZZN1VXfOBkynSYUdHxT1DZZhTQTsWHcl0hAYi8Ik5B1OoV228+ca7WK+2YYQZhdiT5d1KpYI6Pao6jkTaju+YQr7AuY6+9R6Crg6VzmwsXm4fIbuBfMjB8QPTyOWz+OufnERHjUs6H23RE5EIDE1Hr9NGr9MUSqbG4sX7lkwWlsZtd17a0aYjITw4SUX/JCz4uLG0JHTlsakp7Di4F+PTExL8ZCkWVEOXA91TDCi+I3npKsVUdg8L87fwznwLCaeHYWpfl9fgt/rwLQWabUFNxqBmswiODWPi3nuhkA4aJCEhjFK7CrC4lreg1tvoODY6qoZeIIwuwvj617+J5YV15OJ5aYS6liWBRjv37BZ7ERIwSAf39AAMxUXa7kDfXMaE6qJoMN/dR0cBtoIRXNxsoKlE4OtROTzjsSSKxSE06bfmYwAHkUZKR+HqlixyjXBENAGZTHo7pGqQAcOFd7O2AqPXQ04Fwr4NVenDV/rIatQwuXDcARRFVT4Lva4NwrgIAcsEuo1ILHQM3Fqvo+Ya6HqDLBoefB59wbZdi/nMcz/K+3Wwc3Tl+/BeHB4aRjaXlTOBmg8WEYlj1TWBl/jv30USCNMJ+yvARogBXRrK5bJ0/7VaTf6O4ZFhgZVEmOa6kj0ujqw8X2wbyXQM1+euIpNLYGg4j5gRwO3LF4UAwrOCMBx3H9NTUxgvjMnEtVWvoevayI4NCxX+l5//pFivX7lxC8ubJWSGhrG0vobdh0exc3IGl05fQGWFU6WN5lYTWjeEJtMa4eGTHz+Mf/TlJxH26tAdvhcFnuLB9hh/oOODD2Zx5p2rGN+1CzdX1nBndR3PPf8FxCIGfvzuaSxtriGRT+Izn/sU0okotjY2cPbmrCzyd+VHEYGG8+fOSbDWX78393M7iJN/4PsOTd6CaFQ6+PEPXkGjSk5yRHDWuwXiboWm+Ru7spgHaO02yhsr0hFt1ZtID03iwmYJZcmyBoqcGPQgppIGPv/IbhRDXcxduoLbdxr46tf+Ma4t3caLr7+BHUcO4ePPPYNuoI3UcBydrQGPlzjkXbtvofvZPRnl2BXwQpIPT3inQwFULP5R4po4XpKV4ZpIWcD66QuI1E0kt7Fqz4jA0sJoKBH84X/7PpbaLtpeECNZA012GV0TBi0cXAu7RmL47V//GnZP5xA2LChhB4hHYIciEupD6T6ZE9xBUBvBQ1ZRB0ujHoPimWSHviyrFVtBbaGM7//5j7B6p4Gtroa+kYKRSKKyuAi3XMbjR6Zw/0N7MHV0EumJIhBOwRKIn86efWG8KCzWW2XUax385Kdv4cwHt6Tpr28NrJ3uPb4bn/3Fz6KDDnqKBUdx4PcGIkgWo7ueW/x5RBs8YHSb5SgurBdZWodlKUr8lsWaRYRLO0sfeDuxMHAZHouFkEolEDRc9G0f8WgR3Y6Kl188idpWF2p6GCfefgcb6/SJAlQPiAZJC46haraRHM4jEA0hwTB7WSiHhMpIsz2Hi023Bd1tYibp4yvPPo43z9/Ce7PL0GN0LTW2nXdtKJ6LWnlTJrVwSJOuzbKo5XAFekrFIpiZnsDhA3tR9Lsw+y5apg01EsP1hUXcuLWATDKPXQf3YnrfTmQnCohS/McQC3YVvioQheX4As/wfn9/qYHNKxfx9N7dcFbWEOopsjeweutwwxFEp6bxyNd+BX0P+K/f+nO8/tJP8dv/9v/C8O5xdNo1eOsVOKsl2LqCJtet4TgafR1/9Ef/Lzq1nnwv5kmQpUPwOBKPYdfePfB5qOuGuBi7fQvl65cR69SQ9U0U4tSKKKj3bKzZPubbLkzdQCielMU0jfDGRselOMSicYEGF+8syqHLA5HN1e2FecyvLmN4aAh79+2VRo0U23w+i05zA0nCk9USFLMlOwhV95FWNOzYOYQHH75HyBHtVg8bG1uobWyK5kRy7bm7c/qyHF7sJHB7vY4th3YVxuC5cW1sdbrS3JFJJ4VhO11ykIcxyG8n9Ll7956BqJONE/VGjFhtt8XWgoWDRUISJJn4uN3c8Od0VeX3l2nH7Mn0tL62LmZ6NAfk1CDQVKeLeqMhavFFmivGY6hsbgxYYoQbO00MR4JgtCeX22KoaNlIJZJ49KEnsLywiNm56wjlUvj0P/hFjO+dRuv6h2iaJubX19HxPKSHhnHy1Dt44ukHcfn8JcQDMcx+eBV2y0M8bEi2SIeeVl4fv/lrv4RPPbQbfmsFqQCnqK7Ys9B9olS28e47F3D94gr23HcEH85dx1arjq8+/xx8s4dXL83h0vwNJEdzePzpxzAzNowS7/ml2+LzFu55UNuWsNq4SPj2hVs/KxCnXvuPPkNQAqAgJoBbVxdx+t1z28ppolfsGJnANsARHZ95EEDMcWGYXTTXV+HYHdTqHUQKE7jZqONGo4b2dprSjnweE0ofn/nYTnz8wBTW76xhacVEqjiNO1uL+HD2CiYO7cFDn30MPYbDB2hxYYhWoNliwlJIxkeOoM3+4AYQFaPEow7YM541WKKK4R7jGZUB9mhaLaRsF52r1xHv2IgqDGkPwNIjKHVsvPLBJcxVTdyodGBSMay2wcR61fVAmcm9O2P4peefxoP7dsB3u0hmDDSdNtRUEoF0TlTF9MrhayDDgwwWAo/UZXBxtbq2gmwyIb76nmmitdbAjTO3cOLEe2i2FDTsAJp+CKVqDV6ni3vGx7CjSPaRhcefPYb8ZAGRkXG4jJLUFHm4Qrounit2pSZL4EqphbffPING3YYRiEGxW+iYDRw6egAjO4fR0210vR7UPimAQdFecEFJxqDDPFxfh2X2RGTlOzQrY5IdueJM9goOGCRkjdHtlrnYIW4d6QxJwV5cpocQhYLRgORJKP0A3j15Hqvrdczs2o8Plxp44Xs/wfRwEXEtBL9rIx1LIsTsZn6fdAyW15ebU+97iEqzoqOvB9Dnwyj+OD3knCo+d2w/RnbuxSunPsRSqQXbI7XYwsGdGRw9eFA8mWqbG7h08bxMlZqERDGRjHYiBqIUJqpAlluMMAPmHfHxYoAT1en1agcN6lQyKRQmx3HgvsPYtXcvlHALrq+iYzm4sbyKH71+AkMTk9js6Ah1G3hi1zSat26L1YLmBREObqHseBh/4GFM3P8gGraG3//DP8ZWZwWTu3cKQWLnxDgCzS6mkylo4SjqTOmLJ7Gy1cXX//jb6HXZCBDj12H1CWUGRYSZyZPvn0eAezXHQ4V5D1sVDIc0RN024iFHntc2C2Qoig2Txo4VtBxPcHrCLqGgIUE2tD5n153NZAepZ9s20Lwvah1CSuWPBGzk/rPzhtLDSEhHafaSOJ6KJikYQCbg4rHHj+Cpp4/DiBJaCgN6BLX1BhZu3sCVc+fQpWMoNQF0RO1GcGuthrprwKNdNg90MsmcAUTELxYVYVCS2trvDWw3OP0GAti3l8v6iCQFSgLmdtYBRX+EwxqthhzanCQIbfH9sWkky+4u6/Cu/TWbzdXVNayvr8luizRX3veLi4vS9HG5z4hiKvfpvUaKeiygImK38OTHH0EunRAF84cXzqPTpbgwg1a9iRZttsMGFFqj2CYOFmMY3bNLpuiAEUYkm8GZ2SsYK2TQa3Xx3LNfgNUwcfad0zh35jx8JQRfUWUKmJnIY/9kBvt3DGEsEUE2SwmBJZqH1cUm3jxxDufOz+Hhp5/CB1cvodaq4xNPPolEKIQXXj2F9VYdRj6JJz/5NHzGjK5tiLmnatnIhiIwPAWaTw2Jjf/y4c9NEKff+H2flgeSU9xnOEwHb584h0bVki07aa5SHPg/QlOz4fqWYPmhrglzbR0Bq4+maUPPFOEqNi4uzGOlD2xp9OmJYwQWHj6wE3uKBdy8cgPlag+ReE6smTtKHYXdGTzy+SdR7/cQisVhEAJy6SNEm21DKLiyBFXNj4oCLzgLATvfWGgGY6NjMk2QK85xlTdJq1FCY34Ozp1biHe7CNgBuDZl/V0sblZR8zWs9ly8c+0GtixnkC2tAbuSBp66dweeeGg3pqeoHA1hcXlFOPCkkkYScSSzGbikWwZ0dJp0e7XE8dQgTYBdX8/EpdlrKBQLSIUiaK9XULm9gdJSHRdvLKHU8tFX42h2gPJGSVwjE/kCFhZvAb0ynn30IB566F5kdo8jmkqIy63lO8Jm4SINdErtdeG1bSxfXcGHJ6+iut6CGg8hGzGQjIZgJHSkJrIw8nHoagy+roARBX5QQ8/vS6h9sK9I0BG10qrjQxF2hQczOmBY8OFjZ8QJTrBdSl2JQEUo9mPugi+HjBmNQ/d0XDtDc8RZTO3Zi2ghhz/7wRlcv3gTewsjKIQNhEMBCVRx9DA8SXobMOVk10HcmSsk2gjrGhRScwNM3XMRMbdwT07F1776aVy9egHvvH8NrT7TvtJ49OExFIMxoNbG7MUr6Ng9ePI9SQdkVKsOIxyWCYBiMt2ipiD40Y6LNEZOSV3NRq1p4sbtFdRbDsbGd+GZT34a41MeND2ISquDP/nrv4KbTULPZbBxtYp7Jws4NlmAVylDJ4Tt6EiijUY0ht2f+TyCk3vwu7/3dZx/7zwe/s2HsHBtHqOhPDZvLiETDuLLX/qMiL7qrSa8YADX5tfwJ3/2fbRNA0EaZ1Kxvy1iu5so50UDYmXjdHtAl/G3QCGRxlBEQSqscPBA2wPW63UsrK5BjaagRVKSbMfryELPZ4Tflz8oTuNhzKVsKpmUg5j/jJeE9zFtKdidc1KOpxM4NpnB6rm3oRCOUaNQwmkkAnV8/KF78elPPSyusn4kDJ+sJSRglTewcuUybpy/jI2VGlodF7M9DTfXtlD3wlA5JducAvsQfed2/8r9GCcBTgAtqymHPD+DZCopNvPs+DvVDsqbtMQYQENCgedxxd2k2ZXzgn+ef5bvgc0mvy8npUw2I0WTxY9IxWapJHsDTtj8XtRHkC7N18ZnLsL73d1OafP7CPVr+OIzj4gqOpdNYH51Fc1OD91KFxcuXUW7a+Oe+45hs1zDh+cvIxSPYOjIPly9ehVp34Cl+tj71ENYWZyX3OwvP/cl3Ll5G6+9/FNYHe5uYjIZFQp0K4jL2cbXVYwrmJ5IYGYijn0Tk6itWDj50/N499oHeOLpp3H+0gWUa1uyn2EzuLncRJvZN6kk4rk8ui0TntnHrnwQuWRYzq3hQlroyO1mA//h9Ys/myDe/unv+Q6XoX0bqqvj/OnruHFlBbofFRbKXfyP3QX/lKcTR7QRU1QEWCA2S4i4Lpq9PpJj4xJ5uFbbxJWVNdyo2XLoUj4+kUkiHdAlgEZTwziw5wDKt68iNxHDk88/Bi0dgBPUJaWtrftIxmKolcrIRGMwGOpjsuujDfDASoCHV2qbPVAsHJDJgheWXYE40jJMKOigcmMW53/4QwQ2q2L3i54vkaKlZgMmBWHpFFZbbVy6dVOsHh48dBD3zYxhOBkAlC4CYQVaIIR6syl+KcSDs4U8PMWXzAB2YtGwgU6rjsWF2yAdXWNoeCYtnTE7lnalBmerJRBTLJIXVfTs3Ab6XhybtR4SmbwY+F2+fEn450kduG93Cvce2omZB/eKtUdiOA81HoEXUGG5fTTKa3C79B8Ko7PWxZsvvofbV5eEOhsNBZBJxpHIJTG0YxQ91cXKUkU6y6ChIJ2JIxIPSsCP1R8I2vquI50tlah8Qonfy0TE7q3Xk4dKlv9i7zFI+5Oo2m3zMtOI4trlWVz98AqGC2OY2XMAy+UyvvPCCawuVnFwegapRAqeolJeJ+M/OzJ+cUKR2Ff5FRsSctoHtGFPG+SUhNwuJqIuHrl3GtPFBN5+823UGy6e+dQnkc8EEPKA1lYdC0uLsAgBgBGwpuxYeJ9wIq1vbaFZbyKrUlU+2L1Q5HgXH+8FSB/UYUTSuH1nDadOn8PM7v34lV/9tBitvXb2NG40a5j62FHUXBtnv3cR4xEdj+2aQKrXRYQEClqsEMabmsCOp57Gv/yDr+PUmYs4duQo/EMKgn0NY6ECTnz3R3jmkQfx6//DP0QooKBar2Gr1cW5K0v44z/9AZqtIBQypfq9jzy0eD04UZS7DagBDYaiw+v2ECThQgug36lTXQnbV5AoFLGDWSuqjkQ2K8tQfsbstFkUstmMFH7uHAilcP9A7yFZJjPyVlWE2USol7+mBQdN/WzHxv5sEDtiHpZvzcFRo2j1FWTCDo4f2YUvffEZxLIReIQlw2EgmIRdKcGvVbF49SYufngdq+s1XGoB8xsNVPoB9LWIXCPbbCMcZHLeAOoc2OaQhsrHtiuFns/3IFAoLIc9tQQs8HI/9vvSuMhhSodqzxOzPZ4Vd5vGu4tovh/ev9Q/sDkgtDRUHBIIiiZ93E0IJMsmyffFZr1YKKKQy6FC/6mbszi2ewjPPHIE4/kocpm4NCV089Tp9uw4Yi2ULQ6jVN3Cf/6v38CmCYwdOYilG7fxxWNPYGhkGK9c+gCdRBhXLl3Bnl17xKTz8oVLMvX0TFXU0mRp8X0zPpblT1c9NGqLUNw6DszMYLKwFwvXN7CwcBH3HT0qi/CNahXhOMkcKuyOgjaDi7gvjcbFDVbt+4gEfYyPFFBIhlGM6ZjIx6E6Pfzmd976WYF488f/1vc9GyatgfsqzlLBudQCHEPCggYLo4EmQXxTtMGSkoSykN2HxTCgThvJXB4e7RX6XaiKi5Zl4/ZaFbdqdWzS4dOWgWEbgw5gJJvGrqiC5776KQSTPvrBPtq01QiEsBmJcXzAeKEgsnSNXR+pmB5zGJgwp2JomKrAgjz4apB+JQP7irtxmBxLO2EXCV9Bb2EZV37yOsqXryNokbZI1XRXKF0t10Y8l8My2VirG3jykeMopAKIx3UUxkdhURFKo75uR0z2uOhi3F+lWkW3YcrhWcznENQV1Mol8asJpxLIjI1AjzKvQoXKXUXHElEUA4FuXF7E5UtLqHUCqNsqgokMbiwuoN9tY8dwCp/6+DEUEyGcO/8ORvYXMbZzGpF8GumxYejJKILGQADnmx0YbBdrPmZPz+Pi6auIGr7gpcNjY0L+XSttYLNcQTqRg6pQnu8iFPARjehgYxDKTSKcjIrxnKn1YWtc7nrQPPpWkQnWF3ohDwlitzTh483KbowPXaFYHOQ8zy9hZW0TiWgW0xN74bg63jjxNi6fm0M6Ra+oNGxfhasZIiTUfRsamUHbHR8pt7yunkpaLicTB4rmkY0sfO9d0+Owa2uI9Cp4/NA0NKsN1+5jZGSc8ewCA5TrWxLa5FBXEqPtMaHKsCjXE5EYhvJ5nDr5LsKmLu+J742TxcB/jJ0MKZgKbD48yTRWN6t4691T+NKvfAl22MD1ZhXxvTtwp9uSJXDohoKT3/8BPnlgH+4fKSJNyq/iYUs1QKLghfIG/uK1kzhwdD9279uLaraOmBtC2jTQWyojEVDxL/+3fwpV66Jnm2h1HZw6PYtvfvNldDsRsQXpmAP6JT9jsm7INOL7Y+NBBI6MP83zxSCSB2I4FsPYxBTS+WEpDnVmMPB6qiwO7KQN+ffu0kaFqLDN/uFPaMFBZ1dOW/w5Gy/ui4ZoNR4ISvDV7oyGpw6N4eUffBebW23ASCGmOpiZzOKrX/k08qMZ+GSDRaJwjSicrQr8+haaa2UpENeuL+DcloLrSyW0lDhCqYJ08R2aHZp9mGJU2f1oWS0iTIOL9I5Ay3ct/yWC2FVhhAYOq/J86rpQWe/uKXn4S+Tn9pJbfkOBTAek3fKLBZN7CN7vbHh4b3A3cddVICW7iVEYQVK4meYClJYX8NhB2rgkMZxnaFNURKVsUibojsxzIplEQEz4fMzduo1XP1hCN6RgR24En5g5jOpGGVuqg3/2598UBiCp4932wBeL51dAGxhs8r0xWpnPXy6fg6tpaDVLMNsVROjK2tcRDaQRbK1ix86dWFheRL3dkhAziiyttosu4bqQDkcLwrEcGEoQNlSkkzFM5KPYM5xEzvCQMlT81s8XiBe/+3/4zBGg7w8niDPvXEZ5jawXxm8O2AOspLJ/oBmX5Kz2oTk2DPior6/JqFkcHYKjughYLcQVF7ZJ4ZWBta6Ja806tppdmFyuuUAsBEwP5/DM8f341Oc+jp5fQ9dpoUO2Rt9HKUynT0sWappCWIghPUF4fUrc+1LpWfFpesdKq8biiDG8fntPMsg68CV60FACMCwf1vIa3v3e91G+MYf9kzGxyVjmTaEEEE+kRXJeXlzDg8f3Y8/uPKIJDS1PgRrLouv3QHpvIZcX+24uxS3TRN9VJGY0YoSQScUEptMUHwq9aiKGQB3E7mWZ3bZEN7GxXsHqrTKWlzq4tlpHxQ9io96C0+1iJBPEp5/+GFS/i1qtjJl909h1aBz54SExCVTDQRmdiYuSm+73uoh6Gtyqhw9eu4DV2yXkEkEUxsco58P8wpLwnDWFzrSDBXoiNvB9IcZaqZTRUOLwdA+hdBiZqRwszYatsMcfXHM5wD0qpIMD9arnSXfH0Z1dHx+k0mYJHSZ0FcegheJCkb55bRGv//hNhL2IpKS5hDHIbMFgP8OkPrqM3TVgHAj4iF3H4Xh8cGnz0UexkMTE+DDuLN4RC4KY3cCxmQIeOrILZrcCz9eghLJYrVeQHMpjaHxUHqRSeRMdq41iOov/HFBQAAAgAElEQVTq2gay8SQKqSyqm2Xkoxk5IOZv35bDgPAE35/h9hCgFQNDmbjgjEZwa2kZ/bFhJGbGMe/QmbWLBndOkQj22UW88Tcvon1zFQeLw8gnQvA8E2s9FXXXxtzWBo584lFMHNqJjUYJyqiGkVAW3dkS8R90Njfwf//Ov0IspcF1LPSsPhpNBydev4Dv/80JrDRoHzHQrPB1suNn8adQjxoBUoN5bZiHTpiPCv/RiSlMTEyjZ3PyUsWWgkQClx04xa5cMG/H4PJZ4nVkkRAHZB4m282ACBA7ZP/Y4kFEQVnfdjCaG8LBoo7/+StP4dbVc/jJGyexZfaR0aPIJDT80lc/jeJEHmoihkAiiT4tIZp1eFsVNNcruDm7hMtXbuKtxR7ulFtQkiOY3HPPgAxj9ZCMp+S1sLOX+7PRHPyePvBlk3uEDQYP4GhUchkYTTrIsB/EJnPq6dGbiMwmOa8cafBYXNlA8t6WHHc2vtuCursTBoWhfM/8fb4OHsjjk5ODbGf+3aTXs9B6NoqoYWxHBgcPTiCs+njzpVeRjaZwePduasgRTUTEmp2wAu1xXvjBWcxuLGP/8BT2BbMYLQ7DjOj47//kzwb7wGhM9q58haFwGOPDU4PrEwigUq5Isl4ykRDHBdOkVxkdMIBQICznZKq+ifxQEeWtKqrNOrgs5r6GHnQdp4++EUSfufRkaToMIApK7GzIM7F/PI/dYzloThe/9/L7P5sgfvAX/4tP5SgvjqFFsHyrjKsX7sDtEawehF6LiN9iVq8KlZ1K3xUBmObZshTUPBfF0QLUAGmlbaS9PpxGG5oXgB8yUPX76LhB9Ci4t3uIqDYyCQPHnjiKBx46gGZ3Q1LeaPVt98mTV1FtdFFvO9CMLOaXS4LjBTxdjLOOHz8uTAVicqS8OtGBwGmAZQ80ELzADN2ggysFabrZg7W6gNe+95fYmbWgKUFcOHMVsILIpoZQWqvixs072LMzh2LBw9hUEqnhcWRGZoA4ceCumGExOKffNSUrltkLFDDR9TIeCclCWhKp2JEaIVl48mFkChwniEa5gvLKJqw6sFpx8P5iCWfKNDlzMBPW8cXPPIxw2BIm176j9yOUjkLRbDg2Az26YkBGnyFmXesRCkZ68OtdzJ29ifdfPY9iahz7ZiZwc30FZTKotCAUm4lUhPg8FIZG0eo5WFqrwPF1BI0IeloGfd9CTzWhhF0Up/KIZ6IwtYHAiR24qE3FPdVHu0JTL10Wm1wC8hChwI7Rm7WuhWrHwepaC++9/iF0i34zBWEk9QIe+qQweQ4ChAb4oG77VQ32G9xH8CB0xXeHQNSO8TyO338AN+eu4PrNmwhoASThIK6a+PynH0E6H8BqZQsVO4BDDx3H6N7dsDodmFsNXLl4CXfW1nHl3AUcv+cwJnJFKRS7dswglU1uT0UBZDIZLK+sYP7mLeTNriSehZmsSG+cWEgyGuaHRzBXK8EupGGMDKHRNrG2so7EWg2rV1fhllyYpZZogoqjadxerqEwUcDnf/nLaAR6+GDhHIo7h+AnFOxOjqN+bhHduRWYpU38+9/718jQpsFnSBanGg+9roIfv/gmvvG370KP8MDsyiRKfyChGlMA2LMGMIswzlx5Ttmxzszsgu9TRR9APJoUhbsa9OFpNno9Ck9pggGBSagL4PcT8gHFkaoqe4h0KvXRLo/XhLAUnyka1ymmi4mwif/wv34NI7ko3jlzBi+++gYCvRAyCRXPff4JTO6ekAKhU3iZjhH7g1fdQn1tE9WNFq5cm8drN9sIZUaBxLCwmNh8tGoV6EpQluHcIfI9kwFFyMf0uvLPiWSwULBBpH7B8qnkH0QQ3N1J0ljPZQCWpE8ObDmof+DXVq0msBWprSwWLJosEmTsScASafA85yh89XxMTE7IroI3qy4Q0mCJHvUs7I73EYi7eOITx9GrVXHm9bfR2mjg0OHjWFiaRygawGee/wxiqYhkuP/Vn/4EF5du4cvPPof6xVs4dvQYTs/P4g9fPoNEOoWe00e11YIWDKIwPIy4MbDwuQuR8bPg5J5MhkSUyutGQknICArsG90oYWRsFJ1eT5ADl7R7VYWhh4UB2tM1OFpAICYpEGwuDMYse8LKmh4pYueOCXzjtZ+DmP76m//ED5C2qCgitlKdMN57+wIq68RvKUjz5QWS6cQP3nEohiJh2SFJGSqVwsTa6U4JE0mnh5RnQyV/16WXWgCb7QYc2iMYcemU2CHvP7gTxz73OIbH03DsGmy7g6BQLsOwSLdSQljYaODVt89hudSWSL1kIIwnn3oaY+Pj0Llv4EMRi0FJDcZksQaGimatLtgdbQ1Mdvm2D4PUXL+H1RuXYC6/B0MxcOr19+G2FESDaTTrXVy+vox79g3h3v0pTEwmEcumYatR9LTeQB1rWWJgJ9x78kljMdmxtOp1NLcqCGgqsmkma4UEu6SAT/YhNAfrWKivb6K+WgHsMJa3HLy5sIo3V6pIxFR87eFj+NgDu1CciCMxFIeWTqDD5ZhtIkJTMhZlGqf1bCnQzAh3eyaqq2VcPn0VqVARo8UpLCwsodJtwTd0UUpnIhFM5oeQjjhYXNtEqdGDHs3C9DRYroK2Fxm4ddpdpHIRdN0GpvdMwhinW6wmu5au2RUVMcf7iEr4Lb5tQT3gtZfLFdRrTazLjx5mr68ghCRiShy6khXOfj/AUYaJWzaC9Mqh0Ru7I96wni+W1BzFQ4GITJ9TEwWobhtOt4Yj+3bK53jj5gIK6Si6jRKiUQ/3Hd+PLpub1BAe+/xncePGLJrlMpytOrLJNHKTu5COxTE/OwfF7OOtV1/HvfRLigLtTheF4hAc18PMzE5UKxWUTpyUYp+Jx2QJTMbWRq+N06k4mkEVy1YHkaEC6jVCsEC61sDp184hamUwnBpDIBxEvVuT9LYeDeqG4ij3Kzj+7AOo9etYLa8g2Qsi1wpB22iivryI3/7tf4Y0XUj5XFAd6/Ylb6PRtvCNH3yA106ekbQ/l+mFdLq2eaAP3Fol2IuhN1Qo8xDXFExOTWNyfFLsn2mEGQwwC8NCdzuEix0ydw28buzAByZ9VNdr8mt26Pz9CO1jfIZyhQWjJ4QbDIQQ6KtIuev4h5+5H/cfnBQ33bMXr+L8WxcBr40HH7oXh+6/BxoLRDwGNZ+E19iCX6+hXdqC09Nx6cpt/Onr15Ed34lecOCU2+2YKGbT4k5KNICQikBLqiLd8/X569JQEHrh69q/f7/ch46ybRUjeomfZciQRcTGiocq7y+K64S1xHuMS2juYmxb4Cj+Pwvs3UlS9mI8PINB7D+wf+CwvK0A17Yta0L9LiL1eew/ugP/02/9CpxmA8Geh0unL+HVNz/AyPgwRneM4WOPHkcoGsL6xjrefeEkXjr5Bv7JP/ofsX7xBnKFIfzRX30bq8YoRicmcfX6dZRbTeSGhpDKZCHLum3RLwsWE+44vYd0BirRI89BjPbktik24Nmug4mREXFvXtxcgyMFjRY0bM6AQDol7DbbYjIk5xQyvAg1U3DqCzORrL8bW+WfTRAnX/rXPjuUbqe3zVUOyPj64XtLaNcITxDfDMjh3e8NxkzS48Tw2uFie8A1TzgWck5X9gw6c5ptE2FmI6sKVrotwUp5k4EVq5DGL/x3v4TcNL1bOhKpR5oj4+/ETykI4Y73XR/lagO3F5ZQrlaxb2gPxnfulAxnwkpaNCqsJz+qwGPquxoA0ZH2Wg0RJpUVYwOs2RmIvPhAyYhamkNlfgnnXnsT7c0NyXpo9tq4fbWGXeN5PHxkBsM5A6GIho6Mt9x/uDC5zPc85ApZEe34wSA82gKQJk/r6eqWQF4Bqrq37YZlua9AcNXmeh32FtkjwHKtjYtrm+gmEzh2/CAePzojbCMjE0ZI9xFg4e2YUFkQaGNO7YNNapcPp9vH1nIPG2sbktHQ7/VxaN8hLK+sY92Myw2kOg1kExp2TGThOV0sVxLoOY6MmhY1JaYJlQ9FMAjd1OBu2UgYYTR7VQRjKg4/tw9KNIhydwuO0gdtoyJkpYWycF2f/ZRYBK+ukBvOVK6cTCzvnb6Aa3OLiMQKCBpxwNZln+TZPRi6j2hQExVqJOwgGtIRUiJw3QCW6m2UqZxXIkDfx+hYBtfOncLuTBxTYQMzI0MIp2OIjeaw1qzivdPv4Ze/8lUo4SDu2C187OHH8cPvfR9TuSRKNy5j9+4ZpPfcIxAFnYh5+JVKZdyZv42dQwUhHrD7DEaSGJ6gWG8Is9/+S3S8NiazGYT6GkqGgfNOF3h4Btfmb8EPG9jqdqCSAOF4iPY03Ll4B9femUOvQmsHIBDRsVXUMT4xjEw2hsmpIlKZMBzXxOLSAiZjYzC2FFSu3kZj/Q7+3b/7V8jnItB7fehNW3Z0SiqGXowTmY4XXzqBH7/8NipbfWh6Gp2ejzqp2MSXmX9Acz0fiBukfKryY+euXYOlL/McYnGsrCxLB8spgB0omUk8+LlX4hd3GzwgifuLRoYL7e2lNg8muacDAWEkZrNFjCU6ePaBETxyZIc0Ke1WF1dOnsXVm3OY3r0TDz/9BPSIIdG6WiIOp7GFgGWiukLjvxDePnUZP7zVQWpkGF3aRUCH4moIcPKBPYCwuZDWdLRaTaGbdjv9wR50G0fmAj1PsojLIBzuLDpCbeakwGfOdGgNw1vPkdfP688iobg0DmS86naA1jYMxWaFpAg+1w0u4yVa1xPGVDJBZtcgW4OfAz/HfrOKPQUNzz3/JB79+GG4Fk0XFdy8ehNhLSKdfCAWlkm05/ZFR3L7rZM4//ZZPH7sCXh+ENeXVvHXP3wRnckptNodLK1tisi4MDQCJpNozK/Yzr8hWsLFOkV/ApORvhsMCrTIBo5TkOKZuD8/DMMzcWHtNvp6GIZJx2hVvKGUcAQXb94SAz+KQwM+YfvBfmZgUzLwwNo0Kz8rEC9951/4fIC4nBN7ClYY28bsByuorHQGMYdi7jUweWN3QwwrQJqXZ0LrtcU/PxvQkPE5htHBlLsGHvpEQZhpQC6zj0A0Ajcewv5HH8DeBw+jm/NR2tiA1enKIpFurbTN7rM945SiEgaJwVd0weaYKtb3AUfXYSkaNCo+szk4wagUCPlheWiu14B2H6mx1ED0Qs+Z7cUcH4xEsI364irOvPwqFs5dlDS8vtXD7Vs1DGXCePi+nShmAlA0l6QnEBIfePQMVM+xSFxuNoSDcLi/cd2P7MZ5o5HDT2iN0AstAXhTk59ttkw4pivW1j2mZmUSMArZQZSi24ce5vhnQzFNKKQw0gKBy2DLhdlhahPdNvtYLzdwp9zFxto6qhslHNp7UMJnRHXqWPBcR8Lnc7kEWg1iuSXoWhKL65vQowm4wSgWNjaFSGCtraFi9lGYmpHkqx3pBHobK1D26zj80DH0DR+WbwkzineC6jOuVcHS4iquX7+Fw/fej2y2IIlVt28t4K233pf0Lihh2dGk9QAitGcPBRAzgsLAYLcSN/qIGlTARtD1Dax1XNyq1uXgUmwT8SBQX5jDx3fPYERTMTOSh2IouHRnETP33YdX33gX8VgK+w/vQ6m3iUNHH8Wd5U2s3lnCQ4cPYnSIViV1eTB5OHCBSbis0WzhvQ8uIpFMY2b3XpjE1ccnsby8irWXf4SxveOI6hzLI2jlcvjurcvwju1Gk5TJcEgot+y6iGdTXFVfbmBjdhMrN1dQa1YlGe7YM08gnojg0L370bMaaLW34Lg9FIsFJPsR1M4v49aJ0ygEFfyL3/o1JIIKqksrsqvKjw3BmBqClQ7D9ujXFcRrr5/BN7/1Q6ytMXczDi1hoGN1BQ8na8ql3z+XmoSDuWz3feTyeYFfabY3oHc6gzAcUlt7vQEbkJY5oYHdNX8tpozRKDr0mtIVgaR4NrBvp4iOBTaXH8aeYeDLT+/Bo0emxdlZOtKqiRNvvyXmeV/4ypelqaIql7snnhGa2cHm4iY6bR0/evltnGknEC8WUHNsmWSZVxLV6VpbkwJx8+ZNuV7ci2ysMws6PniGBWojPZdU5dDAG84ZiPB4bokmiU7CNLq0ufczhTEnExCbISgoiI5kwAhjIZD9Amm9LFYOdSSDoiOWIPML0uDtmN4h36PRbAjDKR3W8LXPPoTnPvc4ivkQwKbYZUCPDd2IStNIIS//nzkXlVIJN86+j8Xrizi8735EskP4s+//AG+e/RBVxUCr3UXfV5HKFRGNM+MlgDCjiGl3I9NiWAr5XdEhCxVf4yCa1ZX3GA4BhxIZZALAh4tz6KgBGHYIrmoK/Fhrd+GQdMPentkABH9IDtmeinj+c5L8/xWIv/vz/4+q94CR7L7vPD/1XuVc1dXd1TnN9Mz09EQOZ4aZIkWJomhlybJlre/WWmjhhfducbfA4hZYLy4Ai7sDFr61vcYJDpJl6yytcqQoihLTkJNj93TOoXIOr169eoffv7ppuclGT+qZCu/9f7/f9/cN/9qWF1hTXa/geF3Po+Xr68zfWMXrjdK2hXLYRnIqlF1JSzx5GoQEUtIMvHYDv+1QQihFkUSSjXz0Jntp1w0aqYK6aLWgl+jkMGdeeJqGFxpeQ3XbEj4iVV0CPZRJm3QRLUt+mY6ks7l9StVtGhkcupum8J01jxovhWGgBcZpCx3NKeGIGqXdPI18FT2kkUgk1EJXFuzyVS6kUExTltvLV2/w+re+S0BiNKs1tneKhL22miCG+vxorg54vHjk4Ja5vi37JsHsvCqq0RHxKFy9LRXdJRYHGoFwECMsEJEkvnVZEoITCn6vfHSkeHYsnLpAdzbVWgmXw4vTdKNJhGmlhpkv0y5WFaRVrlWwWzpGzUGhZrGRqbBVKDFfqJJPpQi73Txz6RK2soFok3TmSPQPEIn2ki5UKZZr1A2RvZnE+gfYyRRZ2c2wuZel2jR5YXSEtM/Nz+bvqf3OMa+fs9E4S9YyJy+eZfzscYqG5HcLLc5Jp+3hzp37bGxsq+IQDMQU9ru3tc87b71LtdLA74uoEBJdc9PvBb9LV4tUlcalqIMafruJS1hkHRdVPcyaLGQDMfr6I+ytzTEU8JLUOgzr4KmUmTk6TCq/R6hvmJKpU7U8vHX1LrOnJpmZTfI33/opx88/RTTWx+1r1/jERz9Iq7nJxvq6OiBPzMyoMJi5h4ukm05mT56iUCqqwi30zdd/+RqfvzSLHdIZG0zi9UeYa5v8xx9+i/bsCU6dOUXLbBIOBZRlimxMUmaZiBamlTUZ6B3gxr2raD4IexNKzdyTiLG4NEdvb5x6o8q5s+fJz++y/fp9ircWuTg5xm996HH2VlboCMQSi5KcHCZ6agx9JI7bL1RHcUaNcePmBn/7d69w984KtkcUr22MpqkOZ6cmcbVedeBLByzdtIoNPlAjqzArSQxsNFSRUMydZjf3Re5XpS2IRNTrJExAsSlx+j3KSkY6SmE+iXjM6xNvKAdec5OXLg/yzIWjahcpexNvHeZXlniwuMCnv/B5mnYbXyiIU6zwmzVahRzZrQxzD3Z4+937rHgm8MbjtH0eMoWyEjWKrZPH41Apb7s7u13qs+YgHAqpc0eJ4cQFWXaVra5b62E6ojxvZUsi+xqxjnHYKgFSfv9QUCtFLh6OEI/G1GEr+wmZ7BUJR4gfnS6rTqArSRmUxm5NTApTabXvkJ3b/v6+CmI6MTnCv/jUM3zomQt4bDH06yjfJofs7NxeXLYDj5BcxGI9X2Jnc5OV5ftgOFSE82vv3WCv3UY2IzspEduiXKLDPX00TVlxS1hWX1fcJ87OMv3Xa2p5r8jgChoz1O8pAa3HQ8uuczYQ5VhPjDfnbpKXpqHjwxvxkhE1u9jZeKWZdqO7PbRFFySBZgd6J3nu8uOdym+4ub76nX9ny00iQjR58cWGVg7R7HqOm2/dx2GFcIg3TkeiMrtLRsF/eoIu4u4OvT4NrVXF0RLjLh1NaHHxGBMnZugdGlIVem97W+FngViE4dljOPujmE7wKLM1lEhL8ncFipCfG9UM+UJZvVADQ2N4/GLL20F3y3ilqU/LlthJWSi5CPeexZTD2OsXcwYK+wXq+SpttxhUJdSTFm61OqyFJuuFnkiEdrnMt7/y12QXVvCbHXbXdukNO3n05IgqEC6fhsPjxatGIbHudqG3neyvp3HjJn60H3fcjykXo8Om0jZwB3w4knE6Qbl4u52LsChUQLocsFpHMWZEnCLq6Xa1jqPtpFXTqe7naaaK1LJFBefVjCa5ShmzaJLdL5OqGGzWGuyJA6ik4FlwcXaKyf4EXkebkMfJdKJDJN7P1n6BQkX0AB4V81rHZGd7T6lY05k8fn9IYe/Dus69XJZ31ldwuJyMetyc7O1h/EicrFHh1DOPooXdyv7b63GqbOylpRXVvQt9Vayc1sRW4Na8wo8124Hb4cIlnjpSwD1tZVcsk5VDJjzFiNPwyTvt0NmW7GfDwt8/xPj0SfKZTbYe3mY06OOFs7NQzLC7Os+RySFlH+12BnF6onjCvVy5PcfW5kM++qFLZOoaX/3WT2maGhF/gGefvsyTT8yqDlOWj3ID7e3ucuvuPYqSLSA7N7dOenePSDjIqdkZ4l6L4GCEsNeDuFvcNwz+z1/8hDVXlKeefZKp6QlMq06tnKclFviRMNVUFeqib/FRNHLoIQeOukRfdjPe+3p7FaTTNBq06xZ7t9eJ5R3kby1weXqciF/ylz3ozRbT/UnGJwcJjycITvbj7Q+pTrJj+zDafra2y/zNV7/F2+9elc0ghmlTqbVUGqLD0c0vFjcBpR6WSVb8jdxuVZAFb5EDrps5L1nhXR2LXJ+1mjBiunsNmYxlEjGUe4KtDmGhuoopXSLRj+70EnHs84EzMZ46P4lLYmvLdQItXTFnbt6/x9Mffl7t5sLxmBLMac0qpe0tdlZ2WV5K8+DhDsvuMSyvR9FhxeXX0dbU9dyoF9na2lLFTAq3HMZS6OT9kG76MMtEpmWVue0WyKcLxRxOEYoZ5xJHY3EB6H6PQEUS/ONzuZWmSlTT8hoITV7BOE6dLXGFMNuMjY+pgiDPX/Yxu7t7B8VSvKbayrNpNBnndz/8KC8/dYFqeo2dvXW0QIDo0BCRoWGc0jMaFrqEQu1nWF9apt4oEPfHuXblNj98/U2qsjy3YSMjhBBJttAJROIKOfEFw3TkhZHnpd5XU0GAhzsYtVNRccxdJpY05KbH5IwzxOPjY7x6423SQhtvO7H9bqXNEeFoQxoKYT05hXwkzszdT5UieeBh908KxHf+5l/ZcgHJ8kupDiW8RChetRbzt1dJrVSJ6BFcZg2vs0ws4uTE9DgTw4OE3BpeicBr1FS8pQpqEgvqaBx/fz9t8VRxOUX6pOwh5OJsYNFwda0egm2bjtlWxUHYQfJj+StaZk6JaUORHhWWI1OD4IO4RCAnU44Lo2kpGq4UCN0/iTsWo+V2KduEZsUgu5vBdrfp6elRdrzSMQlrQ0WSygEVksWbl62FBb7+J3+Gs9qgsZmiL6SrApGI6ASjgiF6ccvaXywZym0qqTpxTxwMDSNiMXTmKPuiNaiXyJt1zly8QHikh5Yue4/uTSYXscBTyvJbbm1fENt2qaS7ynaehflldnYyVPaLiiWiAsiNFulajYIKZykz2DOA5fdxZX2Zqt0h2oIzx4c5PtyPyyjjbjc4fWKaUMTDzl6aDh5ypRbeYJx0Ose9uk1ub5d6PsujJ2eIidpaIBfLZH5pE/FCzRbEzKmFz6/x8vQRqnqH5OwEwyfHVccqNt9NQ9gd0oFaKilwcWGV9fVNQnoIs26ofZUKD5OwFxVMhBItCWPKEMhEc9MQJkpVV6ynrGUwOHMUzeVSiljqYlJWImSZfPz5J4iFJGWvidPjIBoMEnMH2FpcVdnHDbvDlXd/zcmpMZyhfvbzBo2GSUc47K0WZQmu6VjEY3Ey2awyZxNool9Uo5KF3Rsn4NFJ9nZhvtBoAi0oJo0mrrabO4UK/9cvfsy6Eef42RkuPHkey21iYWBaDTyOHhZvLfDur9/l7PnTDBzpZer0OO+8+45KJpPgLYFs5XDNZHKUt/JkF3bpbwXJ3lvgwvExPveZD+MfGiKzvMb+zVsM+72MTvQTH+5Bn+jHG5MkQ68sN7AsBzu7WX74w9f5znd+Rt3o0HH4MCwXpqW9H5AjDdEhBCEFQmClwy7xMI5XDh75PTl8FYPp4HuE/iz3rD8aVp36ocGj/H2Cg7fbDvp8RT7+9BjnpvvVNCX7y4glHWxHRcYmhgfRfB6C0bA6A1rFDHtLi5hl0dR4+PVbd7hej6idTlMaO6eHjiFaKYE7uptZKRIi4JOmU9mEK8KMFPVuVK5AYlLYZC+hRJfqz7lUURZbjLZoHWpV9fjl+8TWW35P78D66qpyrB0eGVbwlBy8lXqN/WxaQYdCgpEEOXldxG5EHsuhFYkUVSkQA4kwH718lOO9YTbvX2U/vU1sfJRPfPH38IqVjFiANFoU9tLsb26pqALbrLIxv87K/TV+9eZVAslBCAR5bWWdUrmGrbvwSKCRP9Cd1sQQVZ0fblUwVcH3eBTt+PBsOaSHy9STMnOc7nh56eQsr92+wo6ELtkeLPETk8NZmmpBQXQhN4gLrEwu7e6kJsiPwE26xn7tN5bU3/zLL9uyyGo0hcaqqwta6GFCgdrbLDD/9gqBpouRsJcTUzFOHuunR5ZupsBDusL0FAbvsbFdbaWetANhWhKeLcIasSSuGTSK4rTZwRS+byyMQ6wbBTu15Uyo0G52zaI80mXrNXTxjBHHVVmOS4chnZRHOkhhCLkwKk1EDOsU7F3vw9OTwBGOqASterlJbi+DpZuKgSE3qFwo4s+iuo62k7rVJBANqkjCn/x/3+KNH/4Ex+o+fUGNi7PDDPR45LpVi2i/eLjuZ6lmJIpSJh8PYW+URsAkNtHP3OYqNcmICHl55iPPQ0jah5PZdtgAACAASURBVC5dUmhxctOJMZgs4TTNjaH7sdouHt5c5MrP3lV4vvj7x7xhlZmda5jkLJPdkvi5WJwcHWcsOcS99UUeFjLoPvjI+AgfevoJ0quLmIU9jgz1Mjbcz3K6TLNlUmta+EM9rAutttXhl3uSEJbj0sxRxuNB+vxCgW2yKAU526SarqhMhPn0Mu0wHC+3OHXxLDVvh4HTU9TbTey26JMFCxVKZ5ZSURSvNaVODushtWDtCYeVJ5IluRzS+blsLN2JZTupt23lZ9SSxsAK4wrF6D0ySrqWJ7W/q3ZBYdtS1gxhR4fh/gj//b/8AuvZDZq0yWzsUN3a5ejAAB2zji/kIhz006q3yJVbVA1oikWBIawcN3rfUWxNciaWFFVSOsmhZB9H+v30REOiMsPnEquRKn29CYyBKJpXV2JKb8vFm2tbfH91mbELn+Arf/dXzF6a5bHnL2PqTR4uz1Pfsshsptle3sTtc+Ht95Jr5Uge7ePs2XNqumo0Whw/NsPyyipk6riqGns3VsgvrvLF3/ktfvt3XmKlXmU01MPyq6+TunGDIwM9DAzEMEcS9EyMEenpoSNMQpeuSBG1kpNXfvoW3/vhq+xmqhgd2UmIbbyG39u1dT8M1hIISbpL6Q4VE0ctIruYvRyqcjjKhzRP74vJHA4mp49y/PgxRVjpdplC73Ti9gTwtzf5rSdGOT3VoyAmscVxlGQx2Y3k1fxevJGgihyutds08xl2FhZVtnm5ovHrt29z1+on0BMnW6+ieyR6s6XIFpViRjGoZGkr+yM5wIRZI5nnwgyUpeyhFbh082o5e4CdHz4HZUgZ9CtrEHl+spCemJhU9NbsfopivqD2UnIuCLYvv+4QhfZBBKmCXZy6mmC2tjYVZKf0YPLfgcbqzMwRZgbcfPlTH+Xdn30X3afx8j/7AqGBJFbDxmHb1MtlmpUK4UCAfDpNaXeb/GaWZr7JrZtzOENRJVx7q5hnL5VhL1/ELQVCGkiHjlccHIrF7pRz4GwrDsuKbSXFXZ3X3Z2JPK6at8VZh58PHzvOW/eus9EW4auXtrDdNIG7RaflVjHCghiJ866Yr6q9jbCZFKHGwX79NwrED7/2r225+OqSqCQ6haaNTxDrmsXW/AqF+YcciYW4dPo4U0dG8IZkUWvTaUs4S00d7kL57NDG1NtqO54YGsUVEvqavOhyRrbVmK8cWJ1O1dXLmy3OgdJpio+RUauq/ARFpaUbwiPdTVdD2v2wvC78Pg8OSZcyaooaKLoDsUFw+PvxJY5ja1HaTVtBB81KG2/AQyQRJZoIU6wVKNcruBzdGEOpxjJd5HM5/v7vv8HWK9cZ9NmcHw8y0Suma5IJ0MZKa1QzZeXU2KzX6U/0Ui6WaOLipzdvYIfDPHn6tPJQSp5L4pwZIJTsx2PJ4VtS+4RmoUwuW+fqQoEqEQL1Ip7iLr5gHzslUy3NpmdmSFfr/OrWPW6vb9JumRyNxhg9PsvSxib7Oxv0BuCZi8eYneynvF2mka6pvOyJEwNsplYp5HwEYkHsoI9bqztsl9rcW9ph3GFwbLRfmX3JcnhueQ13IMzcdpHBgUFWlpYYHxmlXq2S2tunlgzzeLiXWMRL6VgPC4UCrowwQoIq+1iyGMr5tFo8ZzMplZ+diMUJenz4JD5UwoNsm6xmUbPEU0csNMTCQcPhbOMOOjl24hSpvTq7u0XFjBIQOuQo0cpsMpEcUq91dCjJc598mf/6ta8TckZJeoKMHB1gdCKCY3uBQZdGS3eQL1SoC16veymXGxTKRYqNGre2M3zkC/+ctfVdyrv7+AyDSCXHyKhQCX1EotKIgD/oxhONYLriauK1mjmu7ZX4+s0NtJFxfvyTHyss/sknH2doaICbN2+wtLLKSKiH4XAvuUKJB9kdzGiA4+d7OH3mPLv7GbyBiHpsHl+AS6NjzP3qOrvXlki4XfyH/+N/ZuB4gsJ+hU7HydLCCq9869v02i0eHR9mcjDCwMgAsZEhPANJiEeoOR1qf6ZZNj9+9S1++Np1trMuOtogTWELNjLqUFQ0TU8Xu+7CL13rFGXEeLB4VpqKA+GcKg4KsunSPYXxJywhEaVKdyqHiOrWdQ9he5vf+fBxRmO2ysYQWNohBpWSuyA7Aq9HfUp2uOTCGPmWEnHmyw5WcxVuLa9xx+wl5nNiNyvkCjlKpo0e7sHKV8nVmjRkznfqjA3ECfvk74y/vx9VXXQhTyadUZ212iE4UIe+FANZ3gpcKrnwwkgSgsL42Jh6HR4uPFR7J0EUhE6b6BH2nexdZdo8OGjk31bL8BZGUxqgjPI0kgZDNBFyYFfKOY6Px/jXX/w0ldwmMxfPEDgySdPhwldo4zAbBPU2pb1NypLvncsQzzvJFIqsbO+wvpdWyZGyyC9VLDaqVV69O4fpF1uNMG0DAlGP0sCoXZGAMIaEuMnWu3ugdzv/7vko056pQ9Jh8+LsLMvzd1mulNh3iYQhgsspjDW5JiTPvRsAJ3vhw8Q+ef2kMMpr+U8gpm995cu25CA3bJu2OPq1nQQ1D8WNfbbnFxkMB7h8eobJySG8IfHqt3CY4onfolYsv18gbEdHRdk5fT5iA0NovoBi8qhg7U77/VQyiQYUObtUeclQkAlC8hJaNbm4JUFKV5oHlQOh8EXhP3U/HEEfbpeuRH2YEi3aUaHfDaMFgSTxkbO0tSim0S0Q7bqNrXXwBL0kh/to2Qb5ckEVCGEGyEgqN4RccGLZ+80/+UsiGExFHIRaBQYjAWzTZP/+HkGnXy3UfcJksmz8Hi/pZpPvXL1GdHSQU6NH8FhNvBMRhp+YIdwbp5rJ4zQs8pu7bCwsM7+yScqOcG+jyONHR7k03sfSioiA3Az1RwgNjPCjt65ya3mTYksCzF08PjVOrlRme3eHkX4/z12eZbg/xtLaBkaugc9ycv7cLG2tzs0H13EHp/BGQyxsb7FXMVjaSOP0hHn51BhDfTHqpQzZYglnKMHybprZk2eVd/3a8go90RgjQ8Osrayyr5uciycYGexh1dWgqDnxNJ3K0lsW/pKtIIwp0dDks2li/gCxaIyQP6CsH9TdZnUoWqZKj6u1ZAIM0HR0CCUCHJ+dVulzt6/PY4lNtmKotPB0qlSz+4S9frVQzTeqymZE9lqr95YI2D4KjhajM6M8eWSCM30RjNqegkirVTGWq6uvxUqD1XyL+MRRmpqTjcV5PJUSlPNcOjrIqdMzRKJeOjSUSDMU8uEJJ2hqUXRpCpo5bmSq/I9/8X0cCWEEddlowggTaMbnl92Gie7RicSj7Oxs4ezY6vqwx2NceOQRHty/p3ZgA8l+haU3cw3e+M7PCJRa/Jsv/wEf/OgTePqdpLZyODQ/7165x0+/+2MctRoTiRinRxMcGR+ib7CXvpEEibEkeCUHQFgo0LQ03nh3jp/94j7lWkCpyo1WXR1sskyVjvowfEcWznI4CBOxS/0+2DGIbYs6bLoThhyyoo6Xw1CsbESQdqi8lr9XpvyhUJXPv3SSHq+0SKLJEZNKn/J7EqhGFr6ScCgHs2YbVPcrZLaKXL+1yNxGitvLO+hDI3z24y8xc2SUTDbNa2++x/LmPtlMi2ytRcsZ4OjMDAGfTizoVtY/ApXJh/LVKhbV85NCIQtnOdAl9EfMMeXxytki9HC5rwU2kcIh93kum1NMJDkM5aCUw1d0EpKTIWevQEnSwCrnWqEASxqdJBR2TEaSCYaTCZqVIp/45Ms0qxlGwn7iXidb6X0++sUv4opGlR+WXauSWpijldrHb7UUCcYuWuym0syvrimfgI7TrQpppdZhOZPl1Vtz2KEYTn8cXZczsKGKtUxxAo3Kh0xQsk+RJkDeR/XeiP2HiPv8HiQ38PkTx9jbWOFBNsWeMPJc3UTKw8IvZ2sXphPcvltc5TU4hJn+CYvpb//0922HJC9J6I0wFPBg5qqsvPUOXtPgmQ88zeT0mFLX2i4blxzcdQND0TZrKrtWfGBkHWq7baJ9fbiEpuUPYsuUIAfxQd6rypX2iB3BwYORqiysFlmWiDPpgZResGp5w5XmUz2HAxs3cTW1LZrVigptt62uyrhVrtN0RomPnccRTGK0DiaIoonlaOPyu4n3RQnGA5QqZSyjWxwOR9ND/HVl7iE//863OTvUi7mzRsJhEdZg4e27JMJxOnWD4UQ/rWqdeCBEymrimR7h4e4uEbwEHS6aETc9J0aIxMMY5Sp1YTAsrVJIZwkODvHmeo5fXl/ks88+xqneAPNL2yrD+dRUkrcWN/jpzTmKhoyzGo8cO0af3mZ1eYmjE31cOHOU8WSU+w/ukjG9VPdznJs+xtBgP8tby8pSuGf8NPclML3W4M6DBYL+MGdmzzAbd7K88IC+/l7q6JRsL1qkFzOzTyGXY3drWxmFzZ6YUSEi15bmGYoGOTN7lI38Pi23n1Kta5wmzYHQmGXyC3k9DPQnCMsYe+D6q8KHDkKJrI6TbNlgM1ej6NBx9UWZOneU3kSc9aV11h+s4+noOE1RpxsY1RLVUqXrtyNOrnSoNBuEI35efOoD9ERG+JtXf8mV5QWiOJjp7+H55y4wPj5B2B+iVCgp+3JpkGotL9975RXmFud4amaMZ6aHOT3cS8gnuxShcAuXXCBSg0g0jDMgr01YWcd0jDyLDfi3f/UDtosmly5dVBj2/Xv3GBoeVE6i0egQP7v+JnW/XOMWZ3uSuNMl3ixX1U5DbKA/9NyTGI0KWxsrXL22ynAgxJPHT/DlL36G4RODdEJQLjSo1xz84hfX+MH3f4nZtAgE3MRadU5NjDA92cfkUJjJiRgDg1Hs3ihtWaSLBsBwcuXKAj/9yVXKLS8dd/B9I0XBzmVyV35qB86o3WRIsdsQoZxQPz1dO5WDIJ/DNDjpzOWwnZqcVMtegTMUrbJl0B8s88VPXKAvZKvlvO4UnUdHWUVv7+0QS/QQ7elRE0uz08AoNtld3ef2rQU1dT/z4kvMnD6ORpNCblftHf2+GN//3s/422+9wVa+Rs/kLIFEEp+QPsR83nRRrdTUfatS5SR+1OVUNFbRSaipQXMoAZ0couJ6LM2p0GXlzwiD6XBxv7m1qQ5dWb5LcRQ2kNflo1ZuMDwySF9fXJEyBPnIl6ssrm0o6vXFU0cZSYT49//TH3H91nWcXjdrt+9x9Ve/JhaJ8dFPfZILzz7JdmMXs1CkX3OhpXMEjRalVJpiw2Rta5vdXA5XMKK8smTSaRkd7q9tslms0Td9irn1PbbTeaxG1w+qa3XkUJR5ZVwpFuKamGh23XgP44DbuoN+bJ49MkmrVuLqxhp7Tgc6IaXLkgZH3sdu8JKEhnXhSPm5FJnD1yLXKv6jDuKv/uQLtqS/OJxuZbXrszwU1vcoPbjJ5TPHOXHhDKGBOM6AeJPbSrilN9pUSxIyXu1CCcLHdjlwRzx4pIIqKpUTU4zqNE2Z7clYK7xqeRDKvkMmCIUbWSpyU4zqBFCSF0PSwuQ/6ZTU97uc6qLQgn4MMcoXrYAlVlNttdi2MhVKdoCeqQu44iO02pqKDaykKmguh1K4ekMeon0R2jLNlOpqhFaLuwM8VsWGdkxuvHOF3Ooa46EA5aWHhK0m6fklxvoHFU/dZXaUg6pZq7OQ2WPg0kncfSH0mkEzW+G9tWXscIDxsXHSe/tY9aYSMU2MjJKx4M9+8iZLu3U+evEM02EX2/tlBfH0BTv8+Y9fY1tZRsNULMTssPybdSJ+ndHBGMn+HlLZFLuZPIY7psRHj587TSGXYXljg8TQMNtNeLi9y72VTQK+AGemJukPBqkV93HpHeLxMFowzEq6QqEFJ/p6WF9Z7XK191IM9PQyOT7BTipFvpXn2NQwUaRDKlD0iIGjLrMoXqeGzy07KEtZnAekgxGoT6isTqcKuVFwoSzJHH7W8zXqXj/HnniElqeN26Ep7H7z/jJxTcfdLHBsJI5Hc/JgbpFGp03dMpXLrFQlp7NDxOMjHBjlvXSR+XKZqMuHWaxREYaYw1aTi9i+iCO53A6SFtFydJRS/WOPneKl2QkiVg1DcsUdXSWpRKU6Xd0QJdsTxnT30K6K/X2DFUPnP3zjVTYL0rl2dQJycEq3febMGSVs2m+WaHpteqMhpmO9RM0OP3+wjtVu4XE6GBsZYObYEe7evsnGVoHZkSE++/xTPPPYGUZOTlD32JQqTfKpGr9+7Q4/+MHr1FoWLploxAvI42RmJMbMWJSpQS9D/QH6zpzEP9AnPSi1kmhr3Pz8J1d492GG5VyTYrGgKN0yqctCs8tq6toxSOMVFgfbAzz/MENFCoZ0pYLHC5Qkf4dAS2Nj4+q1kQNYKMNhvcOlU738/qcuM9jrxSdRuG2NutlSHb4o0CVkR0HLMhi6LDwdF6W9ItfevcX5i48T7x9A0xu0rCots0JVdgJakJ3lfRYepvjOa+9Q9fZAdJCG1VFQkLMtBovdA1Eei3T58lWoudJEpvb3FWX1xIkTalqQXYgwc+QxyeMeGR3p7l50J9mcKP+L709GKlio46RWrKrY36FhycU2FctNmE2C358/fYKnHz2D1qooDZjshTZyZX7w9/+NE4Mj9Ib91MtZXvz4hzn6xGkCtoP65h7G5j6eulgSpVgrFdhNZxUl35AlsThHyARRLFGqtRg5dobVfJUfv32VzVyBgOXq7lATCeUYIY1XQcxPS6Lt6ebfCOIiLDnl1OvSCVbLPD05QcCt8cbCvIKYLNOnaLsyNQj7S8FUB4xOKbLyIeeg0qk7HOTM3ygQX/2z37ctEbi5vdCyBR3n/lvX6OsUeP7p8/Qfn8IR8qpQEE0gqJZFU7j1lZpaUIuK0ylCC4lB8Os4gzJp+DBFhCKmWsIuaMtFJ29sN37wNwuEJvoI26TdFB8cS0E/bYnrPHD5FOdSFRMozAS3iMGaXfW2pCmJ55PRRNuvkjPd9J54DHdiDEv3KOZBYaegCoRTCoTQcvtjuP0exXJSheeA/3s4Sbi0joIn7ly7jVkoMBl0U1pfoJNLoZsWWt3AZwoP3Ka0l2armGfk8ZP0TvcQdlhdOEl3kKoL9CW5xWlGhoYQiy855O5upPnr1+6SaXh5emaKzs4SuifK9PQJcqlVfrqwqqCcqKPN88O9nOhL4HD7sVsVjh2fomy0WNjN0dI8qisa7vFzfDTJ4sOHNNuQHJniRzdusp6rkqm1mRwc5GRvlChtNlsWI8koR8cHebi6xOp+hqGjJ9m8+0AJrWLBMNtr60KKZXZmBtuweFBao78nxPMjx7l1e57dsE85wrp1xYdWY3cyEcUtIp2DkVW0IKorks2liJXw03J42czWCY+MMXn+JEWzrIrR5vwq3lqLkFFnOubhzFRCOd+Way2KVlNlciuVJzpen4twQJg1fXzjyg2u7mxzJDlCu9RgJZMhEvAz2p+gUSgQD/mV/UkgGqVqGtidKp/7wCUuDUXxNkuUhcpyYEfYZcV0/XXckSCGFlUQqsMq8bBu819evU3eGVSCKbG8mJ09peIoxU1ALFiGkkkcHZvdvT0cIrgUm/Fcg0gkpiJbJb5TOtpCsUjc40M0VX/0zz7Lo+eP0zc9TkmgIk1j6d46b71yjbd/fQNTFr1BF5Vik75wiKBd4/RYlBNjYUIei+nHLzNy/AgBl9bdbW0V2Fza569/dp35gtA/u4e8fIj2RO4d8c4SdbVMPgKjyCQhh4oUPFliS0ct98PhXmJlZaW7IPX7VfaC/Hh3Z5u41uZzH7vI733yMiG/+HPpNExNkT7Ex0nZbCsNQlsV90BAND6gNTvcfPe2CtQ5dfYsIaG608DWJbe9javsYH9xl9T8Ig92irxyZ5VOz4QSwQrDLZ0tqJhUeTyyF5FCoe5bJd5ts7W1rZ7L7OysgpTkOpQYVXlOq6urqjiK1kN0A9KcygJcdo9CF5XvC+h+PLgYnxjCH5DSW8doVbj06Fle+tDz7G1vsb+3pfaf7VaT+0tr3NvIk93c48RQkhcun2Iy6eXFT3xIaHtI0EtxfRtDaOupHGkJJGrVaYgbrd9P1bSVCFfop7J/1fCysZvjvYU19kRw5/YwFRlWnnNqMY8QD9pq2tnIprp0ZNk7HGi75H2r221lO/9Ifx+xoPegQGi0Dff7VODD4tC9/v8xZVKp59tt5RL8T1hMf/+VL9lNEVJ5fLgsHa1scf+N93h2NsnZc+P4h/qx/d3QHrHTEW6uWNIKl1gKgxQIZZHhduD0O0XBoZTEsp03hXMt2LViAHRjQg8XYUqgo3UhJvEb6kgym2moJZpJV9wiOwh1A4sK2+tVXaV0Zkrb3WnRMZsY9Tru3Qp7TY2B00/jG5pWttLifbK3vKesol0+F+6Ak8RAD/HeHjXCC45+GFRzWIwCWgeH08fWToaVuXns3DaTMS+VrWXa1RrFrT3MbIkwLmi0VBJY5EQSK1LD2y4x0hOn6vVStkK4tSjZbJZKqYzb6aJSLvPLawu8cq+IOzHOxYlBdm+/g4WP2VOPkMls8tr6NhWHzZTf5g8fO0NPx2SnIiKsGIlkH8vZEvd3K3h7kgTaVWYnkzQLu6ytrHDk+FnevnaHDcOg4vCzV2qS8Hq5MJygsHiPeT3C+ZlJ0lsPcbltnvzgC/zyrXfIbGRVHvTM0WPYhsnm8gpHJ48wGOnhSm4BvdPk908/xb07CywFJMNBnH+bauyXQ3mor0eRFjxyqAqWqWvK90WMwuT93a3bZMstSobG4JETXHj2CRa3Fli495BWoUrC1pjye7g8kSBkF4nobnZ20uQ6TTyxMB3TIqi7cEihFxigpPOLpXV+8WCRkyMD+AwTt1cnHg4QdDowijnOzZxgbmmZ9ZauLN07tsFnP/gYJ6MuOsUcJeGEd0NUVTSs4K+qWfB2qNlB3HK9WmWu7OT41r19dpw+lhaXlcvr0OAw0Vicubl5Wn6DixPTjIf7uX7rDjtai7JXY7Kt88RTz7Kzl+XmnQeKdDE4NMrZoQS9Hot//pkX6e0NER0bIS2+WkIoePsur/zDKyzeWQKvUxWfiulRO42w3uLTL1zmhSfPEPFDYmxCbjr0doN6NsfqnSW2l/b51ntLLNa7egaZGORek/S0I0eOvm8t0YUZJGhLVNJtRRUVmEm6UfkqXj/yIfedBNvIVFEWjF/X6U8kGPDZ/Jt/+SnOn4wrT7WWJbYcXjSfE5dH8lKaqkgoWrr8WzLRtWzsWouV+WU21jeVmeC555/DG/dg2nUCYpOTbVFay9FauMNeQ+NO2uRuxqCGUHzdSue0sLREJpNWuymhrcr9WylX1ISxtbmlnqO4r8qUIFYkDbHWEFbO3j5V0XqAyrg4ZATl8jk2NzcVtdXZ1gm5AvQno/QlQ7z4kaex7CYnjwzzzms/ZmpqmkcuXeKtt97ha3/3DfpGpvjFtSUsETj6dD7+zCnOTgZ59vGzaI4o5UyB3NY+xb2M0jVVy2Wqgnp5PLh8AaVmLjdbSpkv+dbiuFqqmLx24wEpTSM8McFEcJiqQIRC45X9p08KeY1yp6WgM2m2DwulaKvkfEy0TY4FA0T8rvcLhMMOKhalstM/YLLJa6F80A689uQeUOwvr4ed8m8I5f7f//wFW/OFqJsQdvpoLa/SXl7lhWdmGZ7qU3nJuP1K2WfIIst2qCWY/INC5RJMS8XxyZMQAZirGzIjh4VaRAvcIMsYmTAkO1a6wnZTCZV05RLXwWo0sQ3RGphqMnF53ArfQ3260Lwi9HCgW7ZaPsmHdJrOmkk7V6aznWajDcPPfhhH/7CiBIrKeHF++/0QIbmIJC1LFm+2u2tj3b2EpRnuejWJTYC4tAY0F9sLK2wvrxJy+4j6OhQLGUyzKU0x7bZceDC3tsH65hYXTp+iY9SIeNz4pJumTsAtMn4H69tpWm0nlbrJwm6eK2/PcXr8DBm9w/XlOxz361yeOc4PVveYq3iYNPf4o4ujHB0+zd2NGrq1oxa66WJemRdqvgEBOxjW9xgdG+fu3Dxobvok3/bNt7B1H+7kEG/cnyM5mGRmdJiJRJQVUWDLrqS3RyXj3Z67x+LKCsOBEUXHS4RDHBsfY33hIfFImFNHoiyvblCq1nji6edY3thSNhWWo6Y6NDlQReEqKWXy3jfthsKcNfGZN7p50JVynf2qC8Plpa5ZDI4Pc2b2FO/86tc0OiYhh814u8XjE9LxGLTddcWMa5YayivJ6QmgCddYUfRQYU1lS2evZvPtX74NgTihdpvLEWGj9ChnWVnGnjl9hnsPl1iv1CW0BK/H4IuffIFAs6zEmQXp2hwdDNtSFi9Bza3iYw3Ngy4UQpeXlUaHv7vxgIe1DkVh6vm8VOt1nB63ugYz2YwK/xk9cZSyZbC5tYW71cEnFtsug4uPXGRhflFRN9uGRcsweXQkwmc+9nEunbtApDeOIxak7haJjcnG6h7f+Or3WLy/piAyn0dDa2QJ+nR+6xMv8unPf4xwzIutmWgtEeMZUK2wvrDMe9cesrhd5M2FXSp6t9uUZqyvr19h8iorISRUdhHEdm0kDvn1CncWm/0Dnr38utEyyRaKrK0sq/tVumavWO60mzx+eog//KMvEO/VcQiN3BtQvHrNE6JlNGk2agRFmCU4qRQqzUZrd6BUJ7W8zv7yhtrNefrDnHnsUTpityLdcbFKPVOgXiiRy5dIFQyuzO/RCEyQaYeou6M8mL9PtZLH6ZQUQ41ksk8VC9FhVCoNEolePB5JkDMUA1FM6GzLJrWbVlkNjXqTaCJGpEfyzD1qt7K52b2u/brBWF+Y4b4+Qi43/RJG5nbR258gmkwQ6x/inZtzzK/v4o/1Ua4a3Lpxi2Y5i25VuDh7hAunjxKSaazSoZ7K4BMrE12YkE3loJAUexOPhh3y0RD4tCVedjZ+ZxhFVNL9LKYLpHGQEZVzQ1wkXLRscbV2HdiGm5RzVZWZLe+bnLeH7NCq1SFkGRyJh+mLBLly9x4tI0sLBwAAIABJREFUn19lsIjdkDTfsm+wbEuJWEWMdmixIn+PXOMCQW2X935jB/HnX7Kdbj+aXFiVBsu//BUXB5NcODtGYiCMwyscXJdiOEkaWNdJpyvPl4XJIQ4maWsiFVfBKwcxkqorE48UlweH3UYTdaYp6XVdDxH5FJqrJRe7mNLVDXY2t+iTsJ2DAiGbecdvFIhuZyKauQ6OchMjW8TaTrPcMJl84WXcI5O0HQ6KmQx3by2p8Vr2DeKjLiwOWVaFEqH3DfxUEVNJW90CIXYfks5F0yS9sU0+lSHuk/zlAJajw1ZqS4xAuDt3TxKVFQ9blkmrDx8gQcLTE+OcGE8qczs5uLMFMcULKgvg16/e4/vffY2pxDjX5+8rRtXTR0fpDYf43sMl1Tk9lvTyR889Qna7RKElxn1lRqZGuLvwkKYlcZ1xpTw/0WupsJv7D5fo6U2SyRVUiNHg0DB7hslrt+dIJhM8OjNNfn0N9/C0UsgWKmUeriyRKxXVkm86MUpqZ4eAy8nxiXGquRyVQoEjZ8axNSebO3sEI3Fs3Y0hzBeRux4ANPK6CZVSuhvBEeRrp6PRbJi0mvLnZMkcoO1y03C0GJ4YVuZulWwWt7NNVLN5fnqKYbekRJRoaTUR00NbLEnkenNiay6q9SblSo1IPIHtDZM1HXz9hz9nX6Ykt5tz0aDCpFW4UaOpUr/kcddxkcpucObkKB95+hwhq4bHsqiJVkYsUjw6oUhYiTQ9AmM2DXSnh5rt5ecLW/xiPUtKD5BaX2D6+DG2dnbIl4p4Aj4Gh4dVZvTq7ja1tihZ/YwPDtMbivDG7SuKXy9n5BOPPk4hV2RjdZNJZ5n/7Y//GI/LTbQvgR4LYnqdVKoNMukKP/r2q7z1yyvKINPttAlFDH77tz/Oxz/2EcIBD7qIyOwWWr1NK19mfXWdazcfcHcxxa2lPaoOL5o/oOCioaFBzp07p7BqtZSWTAllK9G1w5fdgeD3IgQTtbDg2If0WLHdKeRrNOpVBHb1OR3KI0we0ydfPMfvfvHjROOyS7QVmUDeZ6MjbguWKiYuXWDjg4RAq4VZrWNV6hS3U1T2szRKFSpak8TQgArlEijKKdoYeR9sjXyhyH62ykbW5OpKgSJRNsuamqLT+TRbu+uK0js8kFSeU5KTIEVCCqJX/NHaLYICzdq22kuk0hnS2eyBo6ubnliMZK/cR2LfX6FaKqC3m0xPjKq9amZnj0ggSDwSYWh8mJYLqhI05otQbHaYX9nA6w+xvLiMSLxH+uJMDfUpHU+5lGNpfYF2psbMQJyz08fUrlREQvGAh6pm4Yj4GZ8+qgroysIi/row+Fw0Ww60UJxU2+TK3AOWtytE43GVYOmPRmi0DGrKUsel2FhCQJACf5i8ZzldCk7uoU0s6OO9+/dxROLoATFuNFVBlDAotdRWzb1TnQmKoWdLYFE3U2du+zcyqb/2lX9ly8jn1byUVjfZv3GVz4i3/pBEVso36LQtkeXbmPLZsRWVVaqNrZz5NMU37mYIdzu9Q3WfKhAiunN6cEsnYVu06hU6luQxONCcDjRxE6w21LLRrNTY2dgkeeKIKhCaHD5Br5ogRCAkE8RhgbClqBRqCt9rbO2R1n1Mvfgx3MPjKjgll0px89q8mnZkXO5P9hMKhhQO2T/ar24Y2Qv85gQhz0cmCOkqZfFezRV5/ee/IO71cPb8GTEVwh3z8Z+/8qe8fe0Kzzz5vDpczp+a5dc/f4XnHr/E+VOnSK0vYtQl+MNJKJok3juiRvG//Oq3WFnaY1dYTXsperwePnjhUVZ3tnhnawOf7uC3n73MbF+U9GaaRssiEHTT0m3S5YoyLnQ6PIj8cGbEz+rahujw6ekd4MH8gvJSko7nrfkFtcsQY69Tk6MkfV5afVPcuXObh4uLCsc0TJOBZJKE20Mxm1VFbrQvoTqntaUlqokQ3kBIOerWhXIbiihfLFF5K5qc1eny6g/C4p0iYnR7lELT7RIL8W6mcbsl1Vyjpcnha6mgoIiuE9EaPH1uhrGgn4gEnzhqGFYN03ZTNxw0DJO2JV877OyncPsDxJPDuIJRcga8+s41dgtVASDwV0vq0BtMDiiqrQibHs4vEg5FGEpGeerCccqpZY6NJLqq+LYHb1+c8OgAVen+NzcJON30Wk0azgAbDRd/9fpNmskp0m037cyiwr9L1TL1ZlO54k4dncTnCXL33j01VQhsMzk2rl6XuZ0VdHQiwQjjg2MqYGplcZk//t0XeeaZp5Xpn0TMNrQOgXiEQskks1/k3Tdusrq4ztL8fQb6I3z5336ep569pNTKPoHvhAcv/ki5Ilurm7z21nUe7hR5++4G/t4Jqo0GTrmnNJ3Lly+rrIvDfGWZELrJeRK/KRDFsoIputTGrppWvk+FCnXE+j+okiFp13E6hC1YIxEP8ruffZKPvPQ8kYgP2yELz26Eqe0OKFtph9nCKxCjZFdIF9xpUcrlMcWGRVTuDYNqsUSuLlbROmOT3VAc2VWK06qgEka9RrHUYG2vzMJunU3RUdTD7BaKDB0/wub+Djtra+pa7UtGSfT2sLqypg5L2bOI+EvviDljhFw5z05ql5pRUwFesmdwdxxE/E7GekP0+HX8ekexFF/7+ev4fEEuXLhAtdZgfX2DdDmPFvZy6twj9PQPsbmX5uqNu9QbTbUb6O/t5cjoGAG3h0apxN0Ht6lbuzx/9gIjbh9BlZ0jjswmdggsv5vnP/EyM+dOY5km169c5e5PXhEjCiQwPtjbT3x0lKzR4M+++Rr+UJie/n5yIjR2eZTws1ppqslJhIJiHCg2QvJej0yO466V8dRL2EaNa3PzePuSWJ6IKqKyfxHYWwgMQnF1u7t7GbWPOFBSS8O7Wdz5xwniv/7pv7A1S8PXgr1bd0i2m/zW4+cJR1wqerLVbAvlXTl4ShxgTYznXDoRCfxOxMHtpK3ZONwuPKFAV2koF4ryb7WVK6vpcHVZJkJRrZWV86EyshM7nqZJR9LmUnmq+1lkaR05Nq5YCM6ADz3QLUSy7RcltkBNcgCIv78UCPme8uYO1UgP0y99Ai05qui1Ity6c3OJ/f091WkLw0ZiDeWF7RlMqKor04NUU8FXuwFD0gV3i4RYBm6ub/DXf/mXOJs2zz77AWYvnGG3lOZ//b//d0aPTnH61Dl+/L0f8fRjl/jQs08JRR2Ro/ic4vgpqW+yvA9gtHVu31vgO9/8EVuiL1lbIta2OTU4ytjYBK/dvkmlWeHigI9Pv/gRCoU6hdQuERlHXX62KxXVhXvEgK3ZZCgWpT/hZWFxWR2cUojypTKTk1NUrDY3VjeZ208zNjHGI8eO0u9z89Wfv8HO9o66ESUZ6+jUETVNLdy/pxS4pWyGqM/DiYlJqsUC10t5xd6IxHvRPH6arbayy0AMGQ+mx8Mlv1LS610WhGoo2sLXlsD1rs9Wy2rRtMo47CpBh0mPx8mzsxPMTgyhNRt4NRvDqFKpFBVEtr2XVcVIbFZW1rfUNGHaLpa296kYbSyPn6rlYDubIxFL0OP3qRtEjObk+ck0aBotdjfWeP6xRwhrDYp7S5w8PkxPJITfCNCQrlDv8GB5US0rz52cZSoaYB8/33jvPluOKNHJU2RrYsO9zsLiIrupfZ569hnWt7fY2NpU8Jc4AMhEINe7mDEKm0caK59bAnCKiu0mNE6ZTP/0f/gyo1PjOAJe3JEADbM7eRTKTVK7ee7dmsdsdG2bP/eZlxmbjqh9Ea2OOkDspqks5Rdu3eOtt68p5p4eHeX+epoHC+u4JGODNqdOnWZ6elrd+HJoynQggigpEjdu3FCHhHSL0oEKdi2ThbBlDqmsQp8U31Nda6M7GnhdFtNHhvnEx1/kxRceUZx6BSNL06cJbNHCdHoVlCSEFKNUoJhKqeVzR5edVUs1d6LhtaWTrdXJ1fIYtYbS3ojvkXTH4m4tDDGnaiTrZPI1dvItbi1ssZgO8HAvg2uwn9Fjx9lcWaGezvDcY8d45pnLfPMf/kFpP45OT6tApb28h7opEEoHq2Og6d2M8nq+ppCK3oif0b4wyYiPzZVFKvkyfm8Utz+ocpvX99OYHQdlo47Dp3Pu/AUSff1sbu9x9fo15U4wkBzk+PRR5ShRyGfYWl/jyacu89lPP0ekDd/9i6/gqgl921ZCYn0wwMnLF3j65Q8reFNCwN58/VfkFpcJ6j46DbEz1/DH45hOB3OZNotLq+ieAGZHI5UtKQ+uWF9SLdmFXCBNmBBypMiOjg8T1zr4mxWquTT3V9fxJJM4o4Osrq2rvZPkzwu8JNedx+tTi26BnQ41EnJ2r2Y2/rFA/D//5Uu2W4K/i3XSN2/z0XMzTPf5sXVLeau0RJ1qOpRXSrVYJVUsspPPEknEmT5zisTooPI9l6IhKWrqjFDdufwv6lgnnYMCIcRWo1pWWKZyWBTrZ3lRijVS8yvsLa4xNTqO98SIKji226luJPFUl+WnXIDinCodcLtUUwvjwuYeZRkJZ04z/sGX6PQOqiorBcJsdqlx4tp469Yt1V2EwxESQwnCitHg6lLdDpbo4op4CJ8cQk+v/+p1br9xW9HEzj1yVtlzvHP1bT7wwnNspbL82Z/+OY8/+ghPPPoIQadOfzym8p6Fmqs5xWRNVyHtP3/tDRZvLbG/m2ZheY7ZeIjHjs6ykMpyY2eHqZiX/+50gtGhI9xcL6FZFSZ6XGzmLfYaBu5oHGenTcRqcWJkgKpRUaNzWCI1ixVqMslceJQ3Hq7yzvwiO01JEGsQ9zgZCvlZzOSU5bYwqj7wxFNKoCipa2IWlohGaYsLpmEQ9rjVDmJXxnMRRnkDaGL2JwezvKcCkB8yzCT793CXYza6Tq3yXosXiBgwmh0VhSjjdZsqbqqKkfPU6Rkenx4l5BS8W8bemvJJEjfSo0enWVlZ592r13n8iWd4uLzK0PA4m+kiNx+uoozjJcsBjVS+QElS0aQQOcUryI0EusjjkO4Ks8bR3hhPnpri8rkj+IMdouEA+Qc5VlO7LGytqclgKNHHuZlZdI+Tq3sl/tu9FXpnH6XR1oiEImw8vM765oaibo6MjZIp5NgWCKsDyWiUqaFR1Wxcv3cby60zPdpHPBphfemheA1y9mREQRr//ne/RMfnIjo2qBgn1XqNgMujVN+lUo3djX0mRkY4e/oIbmcLv/DOVUpQh0bTYm8/y927D5hfWCffsHHGxwgkxnm4tMb9W7dpC/Xb6eC5555XbCWhswr2LBkJ7777rqKaC+Qi0KIUAWW3oXcFYV2rBVNBY7VKCWengWXWGBwI8fGXn+W5Zy8yNpqkbdag41XW87oklukttcxt6R5cEk1rdWikUqTW1hV8rHm774e4LciEoFiKhqHiYCuZvGoQpVEJ9/XQlG2ECGtbNex6lWbdoFizWdvN87P3yhR0D7VYlJrDSSwQorqzy//yB8/z+MVT/PBH31cL7Jdf/hjzcwt87dUlDLGEtFq4OgZOq4HfpeF3BxT9e393i0ohrxh5PdGwyrsxDIv9QhnLGyI2Ms57d++rwuV2apw7f049zpWVZfVa9vUOcOTICSIRP7n8Lq12hc/99ie5+MgZErhZuXmbH3z1a3jsDm63hsfvZvb5C5x9+jHcvVE6wrSSnGjRkxk2PhnWSnXK+QKGOBU4NR4up/nlr94mV6gLRRTdE8bqaBRFyOh0qkNemjOZgOXnyWSMXmmmKzmc7RY3FxbohMPkTK/aox1C/zJJdL8/oJpjaRCUc4WgPa0WS6nVfywQf/wfP2OHdQ/t9X3i1RqfffIRwpRpdFpqlLYabTTRcJtQL9ZY39vj6oN7+KIhLj77JCPHjxIf7FeHuSyUDyeIQ6hJzPQEq3c6ZHthYdSkQBjdFCws9IZJO1vm5qu/xllrcXb2FMZ4Dy6BRejgj0dVARLLC01SoNpCz+solXJzL8v+0jp2vc7IxScZ/sCHaPck3y8Qjo5fjVPyIopaWBgaslSN9EUUZn2YqCWHlDgjqvhF2UcIZVP4/ppDdV0/+vufUcwV8HvdjAwPcPrUSfZ3d7izts6PX/kpL33wg/ze5z5Demud9aUlRNUekAB1d4BUtsL80gZ37y9iZVrkMznmt+/wxNgYMcvN2xubtJODvDQ9zOeSTaoNF7fyOgFXg4mwyZ21moKLvIl+vLZJ3KrzyNFxFjbXlYd838AQDx4uMTg8ysDwCK8u7HBjfYuC8M5cTso7m7IFIJgI06zV+b3PfZ7t1XXu3ril8jd2ceGRjAuPG4fEzjq6TrcV8fyRw8TtU8p2yeEwhHGDXJz6gXNmlwmm9k7txoG5mxe3U4LfxfzRi+4MUqjksMVgxNNidiTOx56+TMisYzXqZMpFtUe5c2dO2SGcOnFMLZo3tnc4ffYRFhbXWN/aIVNtkW+CJcFSovaVECJNZzOdpiiZ34p526VJy2MKhcR2QcfO5HnpsRk+/6kP0j8UYmVlgds/vKF2Bz3Jfp549CI93iDVbIHdjsXfXbmJMX4CIgm8En3abHDr7nXVceseF3fu36NpdghHg1iS0d1sc2pymvn5OcL9vaxmdjmeCPCVv/hzrFZFQRlOu4nZrBIueyjTxj/UR0sEeq22OiAbVhmP249PUhNFvKZLlnkFX0osWursZPKsbqdY2dplaXUTwn1ERo5jeRPUTafqyOevXSFbyOGPxfjABz6gJmXZL/T0xPnxj39CSXZOaiHdUlnu0rsd7t66YTEo8VU341rCmjNcfPQUX/7S5xkeCuL3WpQKGTweH1gCPcsELjCxgWVXMZ0B7IaBLnucahVbhGiak0wlq84EmbJE1CqTuZBCitU8jlqLTqWu3BCSRyfoiD+YRIcaFcSXudM0KNctchWTdx+6+eav36Y1OEgnHCPuDWLsp/ngtMmTl08qJfx7773L+fOPKrTjP337FgvbRfydFv62wanxIS7NnmR9bYM33nyHcCxCKBRVmd2zp0+TTe1z7959ooOj9E0fZ7fSVIE+YuqX2drk/CPnFKV5cfEhN2/c4PzZC/T3j2C2K9xfuMonP/thPvf5l5W9jG+3g78D3/363+L3uNhNbfMHf/glwuM9NHQbO+yj2moqh+t6qcJWw6LHHaC0uQNGi2Mzx1SSY0iPcO3GXb769W9jO/xE4iICdrBTzKn3V5hZ6VRKkQ6Gh0fwex1MxMI8Mj7E7avvcmtpEX9ygLndKtV6Q03Y8n3yPksGiCytZUcrTbIgKgKPSoO/lt38xwLxn/7k39mObArz7g0eTyZ48vSMol4J9mt3xE9dgjBaWEabetlkaaPEWw/XKNkGj584wgcvzRA+4qUT8eN0hBX33ey0u0lrUjTUz1sq80H80Q3JOVAjbYCO3GCpMjt35vn/2XrPGMnOK03ziRvuhjcZ6b3PSlO+yCqKVkVRhqJEiRTlWmo302O7dxvdWMwCiwV2MYPFYoCZBXanZ7qnp0e9kkbSqNXyht5XsbzLSu8jIzO89+4uzpdFsX9sAgkSZGZVZsS993znnPd93pvXbyjPRd/0GB0SIypZsa0GHr8fq1NXC/CiUcGotrFJPkKyRHw7ygdvX6Z3YorB+RP4xyYwOa049CZmo4gt5aDmsFDz2Gk5bKwsrdDlC+IP9KiwHnOXH7PHocx2siQz2yQStaVmtCL1F42xbrMRXg3zxqtvKBaM7Gtk+y83kjwwazLXtJg4OT/NqeOzMnGjXKpRKtVV2to7b39AIp5VlNFsNUMjfYD1IMbkiRluhnfQWi5Ojwwy6y9wfqiDq/sm1so6J3sa+Jr7/GJbAGw+zG0T9nqB46Mhgh4HS6s52lqN/qEQt29f46EzZ0kkslxtu3ln6z7hVpGeYBfNvQS9Jhdzo/2Mz8/x1uWrHEZTdHk6cZp1kuYmLZud7cg+lnqFR8cH6DDqlM1mcjUoWeV9cilar9loUDY07HLDizu+UaXlMDN39gR+j5uqmNswoese3NhpZSvcXFykWsgQsjSYCtp44YmzRFbu0OkNUWpDvFzj129eol2zMBjo59Ez82iUsdkNQt1uUpkDnB4Ll+9u8f69qCpW5ZqZatOKxe4hnIySaxWU+9ttlVxkP2UJuq/XsJubasH60Ik5nrpwjujeFoeCki7WGBoJ0tfrJeh1KNVUrdjkNzsWVnJpbONjFGWH0rbhsri4e/XnyuMy4A+xeP8+RZrMP3SajpCLK/fW2I6m8XiCnJ09Ril+yL2NJb720hc4d2KSRinGhbMzDPV2oJucaiEt47OqLGWF+WO143eV0GXH1jRhZCtUU0VysTTh7TiHyTzRco3NTJ7buxESZXnPx5icnFZsKJWVbLVw5YMrrK2tKdWSzNDloS9d2eXLl9UhSXxI0jWKl0nGRz6XF1fAg8kplVXCmyRT3aNienu7PTz8UCfHJZ5VqRKP7gWFv5ERos3A4rZi1MtYK2VVFNq1PJVEnXK0QSKZIdMoMbYwjrMlijThq7XVqFgy3CXIx9MQ/X+ZbDKlRk0uu85Q/wBZRwO7MNhqTTVSlkOhOOvTOfjhm7d4+X6MeNNOwOfmzOww8wMWOlw6Tzz8CLevXFfXwYmFE/wff/Ndbi6tMjUxwdTUNLlMBuXtqJWYm5ulw+KmnJR4zz4WtzfZyZcpSmiZx8v4+DjLy8uqC5MEzY2NHfXf5FNO6zLemZiaoNaqsLm+wszkAP/Tn/1TvB6hxdaoxbNo9Ra/+OlP6R0eJFOv8NxLL4DDraYfSqqazx8lbBowEvAr24CEq/3ixz9hYmSM6akpzDaXOhy//Na7fP8nr7IdqZDOSZeWO9rbWCxKgCPjVelujNK+QnKcO/eQMgxKhvja2iqv39kjlsyojlK8FHKAkmLRbFTQ7dI5HYFaFenaYmY18g9GTH/1b/6ZEVm6Q1+zxGfOLtAf8pOvVsDsUjRBqnna0u7lqmSSZVb2C1yJRFmPhTk/NcYXnzpLx5iOKeDEbDjUwk5GU7JDkBOsRMzJEkwwDlYhCMq+IVfAaXdg0qykN3bZubOkbPojJ2fx9HbRkmB7uyC+TehOh+KVyGm+2K5iqhvq4ZOXme3lW5SzRbXoEhnn1bV9FavX0+XHIQEeJQuFehmzy8zAQA9dHjddXi89E8O4+7twDg2A101bs6m5pcADpaM/Mu/KiERmrDYcjTbb65sqdUxkfTa7k+vXbigZqyh3pDuyayZ8Hoe60fx+D1abzvbWLnfvLFGrNhXVM1lMYhTTjGh22nYT17ZWmRk+xmx3iLke6Da3uLKRI2MJcGEmQGLnDq/tNOjp6FVekk6nldOzQ+xtrhNPQv+gqHXW0cwmpqaPcXdpjXBgiHfX77NXydLf3UvzIMPZkSk6XDY2d/ZI5YsEAiGcZoeKNIyKn0TX2dwLY2/XeHxiiI52jbLFQqbSpijkWTH+PCgQAlGzGG2sAm9r1RhdmOL0Y+fR3JI7IUoMOfkZtDMVbr71AeliXs1ghVPV57Iy0uHB1qoScgWw6E4FiVxc32Dl/joeq5OxoA97rYzPbWduZoSOgAOLqUmmUlLu0nAkxt5+kmJZ/n6NuqSQ2fSja0wc/ZajjOXuoI9zkwOMDPRiMxokwzuUsgl6Ojro9nfgcJvVrkA6kUK5TTSe51s3ExzUKvgmJnD5u3BZvFgkp6C4Q2r/EEtLdiV1BUWrGE08Pp07q9skSg1MNhvjo/3E9rfoHujBadcopg84d3yMP/j6i8zNjKE32lTEtyMkARnHPdCla3bpVGuUcg0OdxNsre6TimWoyEhVsxJJZdk4SJAo1WiYbZI6q7INJiYmjoxwFqui1S4tLzE/N6/CfeT1uHTpsoqpVFp5THjFJ+AP0tfZhdfpJijRuSI0kawXhwm3w8RgXyfT08P09h/J1SU7QkavH9JgJe8DAQbKUCGXwV6tYxRkNBIlshZj5damIpO6gi7mH1pgbKwHu9OJJicni5mmyVAFy15pqhjdQjqjkD3i5Jd9hN7nVcgWYT6pfJg2lIslSpU2t3ZS/PzaBlvpowzl//vf/mv63GW+9/9+i0ahTiwcY/7YAnbdxZX1dU6ef5igL8Dbb72pvBBCbw12dhH0dVCWgpCvcHdjk67RUZoOF0ubO8poJyl88npOTIyTTGbY3dlXwWNzc3McHh4qtZdIyAulDPfvXeelFz/NH/3h12g3i2oHlNre582XX6W7I0S+WmZgZoKRY1NqFytjPBnrCCRQXlflPTC11O8s46Z3Xn+Tns4utSOUYDaXz0O6VOaXr13il69cpWV48ehH1458SoGQTk6uJ4u5rgyNokqTw4MUMsXdsgWxiJfkQS6NShNUjmpRMwmg8cgpL4cIKTy76fg/WFL/3uNGbHedT104wfx4Hw6RqzrEwOLCEENZMo6RK5GLFUmlytxPVHhla4toNc+xzgDfuHieiWMdGC5ByVqU1V4uArUzENieSFkl2Efmj+Ua5WSWXCKFTRZd1TbJ3Yiau4nkrW92AnuHn1y1pr5P5pEinxUUr9oTSDayAAaKNQ5WtgmvbNAVCOHWzbx7a4M7u3m6BqZIxhI0y0W07i6Vf2xUc8S3tzk13sPEQC9Gr5W+yQkGTpzANTYGHr/ipYtpRzC7hiEaaUFUH/HvLRXBgIg8S8YpdpwOLzdu3OTSpdtqlOKyi6HJouB0gsQWto9haqk8ZPlsNY+Sq1rWNudmZ9m/dof7WyusxxJMdwd56vgxjk90EdsJc5goowc6WJgd4M1332Cz5KDb5cZltJkY6MbrtrCyfB+ns4eJ0T7eeONXnH/8cRKFMk2bk9f3smykDknUyjjtTvKROJ6WRn+XXxVBuQltmhhBBJSocSiKJF1nS5j3RpMnpkfoaNWoWq1qQZuV3Fr9ow6iJitXseU36yoi9cnPPYOnL0TNezReNNUMmskKV199j3I8i2GT17NFOhqlmsuq5DuZTTuQiEQHZodVjW5EQuxyOvCaNWU4PDY2jNfogfKpAAAgAElEQVSq4dLAoZloNEu0NLmozbTbAqUzSKbyRKJp9uIZdShRwU0yxmw1efz8GZ6eHcTcavD6L3+G26IxMTSAbjbhl+hJ3YLhsBOtNimaPbxza4WfbefICDLCbFVjsl53JyHdx6inycb6OtViSe2uhBEmBxqzbsHf1UfTrLMTDVOsp2nKCM5q4snHHuHrX/o8J6ZHaBRTVEtZtERMzjlKxmoy2sovIK9lRvOQytW4v7zH4lKYXAGS6TLegS4lh20bFkxmOwfxNOVKnWK5SOQggtfnZXRkVHl75AZfWlpSfofxiXFlHFtbX1NjP1HqCa5hoK+PPgmXMmuq45Od0n40xv7+Gh0+jec//xTnzh5T0TWa/UiurhhHD2ipynmrMCYa5koNI1vELGDEgxgbK0vcu7lCpdAi2NFJsZpmYmaE0TOTeP0+dLdLvS/SRQhEz1Zrqc5djKS1QkkZXoWhNTAxoBhJsksS/MORqa9KpZznsNDi5laKjWhBHdY+dfFJPv3ESS69/Q4///Gv6A71M3vsJJcuXcc3EGRiZoIXX3hRpRneunGT8H6YetlQO7JX3n5P3ilmHr5AvFImEk3QFepRBffu3Xtq5CIdw+bmNgeRmDqtP/roo0oaLJ8SH1up5IhEVvj9bz7PMxc/psgOspBfWxTJe51Tx09ye2mR4dkpLB4nlfqRIVNGPPKayihVCWh0UY2ZOdyPkIkl8LjcjA4N00qLRF6j0miwFY7z2pu32NpKKKuBUmE+MB/LjkeRr20SLCS8tLYqFFLo5K3LZI4iZT900KtvlSliUzr1IwWefJ+YJuX/HRTSHxWI/+3hoDE5PsijF+ZxuTSlxDAJS6lhx1RuYs0WlMIoHisSSVa4kyzymjDSHRpDNjPPz09x4fQoVq+BxfbgxC8wKYngtIgaSLJPJQykSSoSJR9NqParpU4edZV/K87bsROzBEb6aYuk1eKgLHwR4elIUpLApUQaKQCtQolSIsnajTs4DBMBl1stVxZ3M9zZLZIrW/C6fLgsFjYyhyTCuwStJi4cnybgtOD3OEh7SqxubREaGGDyzBl6pqewBn04JdNCpH52Lw5vlwpjKZabGJWyeuNDoR6Vf1cu1bGa7bz33k2uXbuN0+Yg5AsolZe08W0ZxVSK5HJppb2uVsvqVDt1/BhPPfwxfvyX3+bld1+nZmowE3DwO5/8OOV6mcWlXXxWjemRHqwBP2/cXSPT0Oi1WemyaEyPDpApZglHDxnsHSEb31Nz4ePnz7Maz1CxOHljPUahUSWWz9CWFL4W5NJ5fLrGRP8gQZtTdQBHAfcQbVmpaWa29vdxaS0+MTdJUNpkq41IpkTOsGHoLurNCjazoU60srOo16vMnz3O/KNnyIs+36fTKFUwsjVuvXWV+NYBdjntaibiiTjhrW1C/gC9nV0K9NgW/4ig2itVas2qwjOIeagutctiSJwGEpTpMmkEXU68bi8Brw+/N0BnRxdO3cXuTlgZk8TNvXsQIRKPkikXOYjH6Aq4+Zdf+iTvvvEGfR1+xnq7sclDWbfhE726zH8lGMsZYLti4vuvvM2BHlRojmKjgVf3ohWbONsajx4fUHr0XLGg5vr5TBaHhMUL3qAstM0qnoADb6/O0HgXX/rqV5idGqdVLhBwWkkd7JGOHdJrCPn0KEhKTFLCCpIbcr/u4sqtZXYiGRy+PhomD9W6RiSfoFAp4fcH8fmCBESoYLGRL2TUNSUCASXRdTnp7u5RJ8DDaJTZY7PcvHlTnSTl1Dw1PaOorE7JYGnVKOdT7GyukRd5sAanT83wu994npEhP61mjlqtgskqhyMZR8i+SYpy+4iJJWokIfomCxi5KoV4mrs3b7O+tIpENXr8ITKZlALx+X02Tn3yEQKhIG6fl6pKq9HUjk98RqJYVIFh5aqSvubSGSzmtuqMZIIgTzeJ2RQpvW5pEonnaFp8DE6c4Mat+9y4dlOhY8ZHRrl69Yby3wyNTnDpylXmT0xy+swJtja3OHn8OAGfn8uXP+Dy+3e4fP0eencf3sEx0g1Rw2Wwi8w56Gd5aVk9vMWpLaKWO3fuUSoe5V/LzyUzfBnlCa23UckzPOLmG9/4DH4hzjYMUqkcsWiEs8dPsHp/Wak8e6fGKNSruF1yEBUVZlkVbhUFKxM+a4tkPEF0P8KxiSn1OghAczI0gEXiZY0G8USeD64s8d+++zPVEUhBkGKmGGIy7q7XycmOtlZXezjBjMiuRykM2yb1cwcDAdVxSGchny1zE7Nw1B6kXspoXYpxOJv8qED8/F88bczOTeINiOy0gc3uoClttSzOsyUs2SLZgzRbsTxb+RpXwknulopUvVa6Gg2e7unkmYem6Bpw4nAJ08mqxks2kc3ZbcrJSFUW3Hnie/uUEhl0k0WdQkqpgnKhhiZH6F+YxuR3UTcZOPUOpYCSPYZI34TFIhXTUcxTzeZIh8Ok9nYIOZyYhPNkCXLp3g5LkSINzaOWsdJBWEw1BkOdDHV30hnwU2gWyVTyJCwl9X1ymgx0+qkJpjzgwCWV3WxhdPoYg1PT2L2iNpCQFB/ZTAGHw4vHFSCbKYnuQ+JFuHP7Pndu3uWRM4+wt7mHVbMpoFY2l1WyumpVcgoKhDqDPHrxSSrpMm/+6GVeu/QWbVONzx4f4ZOn5rgfiRErOQjWUzw8EeRussy7kTKlcpG5gJuZoIfBni5urK1gFamu283mvZvMTU+g+QKs5WusJfOsZUUbnVNL9o5Qp+pcNrc25b5krm+QkPw+SD62uImbJAzhD2lshfdxa22enptQBaJu19lL5ChqDuVjkaJnUcxes/qz/AEfH3/uGehwUpBZv5xCMkXuX7pJbPNAJdNKMPrWQZR8VrK+hRNs4BQZsUDcVHKYgS5xtvIna1aS1TIZUwOLx6GiIaORA/wut3LXi5xUAojkRvY6XaoDlbFEtV5B04/UODJXVafNSgWH3cJgtwe/y8lgZyd+3Y5uMvA6nbhFiVWp4nG5KJod/PL2Eom2mXRdo23TMImiQ8YrDZFtGrTqB9Q1SBSy6hTWFwipApYR53TbjL3exusyc/7JBU5dmMHTEUCT0JlmXRUno1QiFY+hRROkswWiGck8aFCoGXgCISzdY7z21vvcvrdCGx2b04/V6sYb8KuseBmxtjSDaDyudnMyysxnM2q0IL+rFBwZXYiUVebI8uCR10Gk5DIy6emRuFarikoN764Si2xh0Zo8fP4EDz08x4WHz6jxEq0KRquk8DdI16IW19pHwhNBktSbGJkS1WieVCTF4tIKy2vr2BVuw01JumijzonpYWgU6Jrqo3egH7df6KUibpMHXpt2VfRoolhqKumrAtZlMhj5nKLBBrs61aFBOkOZalmbUlAhcpDlIFpgYyeG2erCZtZZmJ9neWURiTJ86lMfJ1vOoZvaTI6NED085P333+eR8xeIR2N854cvk6qZiTcNdrNVyg3B+fiUDL9cyqhiKEVR0OHyWubzssw9wlDI+EX+Kd6DqfEJJoZ6+cxnT/Pox6YwmhVWF7fY349z5pEzqgCuLi1z/OxprAGPun6MhkmNdmT3IB2JPOPEd5DOJ5RTPRToUImMNJoqXVHGmv0DwmcVeGKRaCTH3/yX73NQ9arrUP4c+XmOCrlGUbwnsisS3Ln4WqSj1zQCroA6qMvfJ18nBTCZSBJOSVDZkU9Mvl4KlxSXWDn/UYEo//LfG2a7mKHSVGolpVbq8PdgxLI0DqLUoykSh2nWUmVWy02u7sY5tNkoOE2EKhUWWg2ePTfNxHQngZCNerPBYTJO79Agwc4QyGw/3yCyvUsxkVGqjU6vX0neivkyBXOL0YdP4hjupmg2VBZu0N6NXaqrgLgkhL1WVcsdf1H0vSnCayuEBMEh7W+jTtExyju31/jNB4tU2za6OwP0dPgY0Fp0uH1YNAtbh/vUvA5aXgfWzgCOVpMep4VCKqJwDFaflaFAt1J4rOxusZM8oHdskIWzZwj1L6jFts3motWQVk3s/XU1bpLZ3o0rtxnuHWZtcQvdqpOI51UMZ7MttMkMLdG1f/kF5fDOJ0v8+L/+kMt3b+B2N/nCiQnmO32sZaps5V2cCRrM+qv8/e1tNuzD1ItJ5j12Pnn8GLHoPrvysBWeTKVIKbbP+bMnWYumiZh0fn3jHrG6jYDbR09Xj3Ko1tptVjbWqdaKHO8ZRBigTsnFdtsotCqkTP7/3wLRcjjZOEhStXsoysHPJltpGeBY8HrdHD91nJmz82QtdUp2cGUrLF++QWRpm1alrfDxW9EohRZ0dYSwtxsqvF6rFHBaTJQoqbm2vWnHYnKRbwheoImrI4DdaSe8t49DqJwtiY4s0dfnZ6DXh1siYOXybTRJRaPsZXLkXF4Ow/tqXi0EV4/DpfK/s9W8ypfW6nWFqZfC6Lbb1cy302oh6HDQ0t0cYmbs3AV0dOpyyLaZFP7B3GyRjEZJ5tfRPA72s0ml/DgxPkUtXeDW5i6ehhl3tcn/8j/+MwZHPTS0HD0jg2p+Hg+H8VgsBF2uo+X41iH7sTSpqglbxzDdk8dpml28e/sOmzu7Sn0jQohypUYqmaacKqkwHmxmKkaDmqlFV3+PYpEJGl+NKx6g8NUSWjuSrEqXIhJGOS0uLCyg6/IgMXMY2WLx7lUspipPPHqOF770KQYGRXUmedBNWS3QrtdUt2yU6yrPW7oGlVcsFARRueSLkK2T3BbVzwpLW7uYRAFTM5ERgmywg5de+hwDHQ6Wb1yibm4wMTWFO+BTB8YPO4hWvaFMccLa+rBASGdGJqOu256hASxOXSXDSZGw1RpUilXSiQLVqpmf/fJtChWD6akz3Ll7m3I9w/BkD08++yiPPv0IxWiC65c+oLenVykYxQM12NfPt378OjmTmxvb+6SqGuWKlZCnl1azQrV5lBOhRqUKXie/t5IBqP8mBUJGN+pUrln42Nnj/Nmff5neHpPCuV+/dI+pqeOERrp56zevMjs9w+TsDE3dcpQGWBHnuVnlWcjzLJ1Kq0I+MtijclTUUE/iMxstxWBKJuLUa0VlSkwlMxgNGzevLfHKbcH+iJG0dWQMbEln2kIXbInkSz/I+vhQgl6vynWlqVGSTGLka2UvlapkyBZzVBWh+CgjQn7bvcw/2EEYV//aEFORnBekzbt/b5GFmVnFEcls75Jc3+XgME1Mc/DaRpjdSpOmApyBU+bD9SzHerx8bGGCYwN+zM088cNNuvt6GBibpNpqkYunyB8ksFaaWNtm3A432VKeZLVAYHyI4VMnQRABMtcUpEenC5egCoRVLqOIekMZn4LpEgkJQimWcDocyuAkxiiL28c7dzf5ydt3yBUFx63TYbHSP95DqLcTs8uKr8dPsVWhWJOF+wHhgwgWh5PphXmOLRxXD9Kr17fZD28xORTgsXMTJCJL7G7c5cL8NFabi+FjD6F3zaJ3L5DHi0PoioUCDuU4ho2tPbZ39xnp7+PGlSsKciat36lTJ5WyZHVrj3gizQ//+m84uLfEqaFhRoMhnMo/UqOZ2Of0wgwH+QLLmQJL8QMaWomnJic53TPAsiROWZ30Dk+ydvUOx46N4ezy8t7qOptVg+vrYfydQ0rCK+3lh452UW8c5NKcGupjzKMrZycOF+lak2pD4Ipmdg930anxmVPT+BtFqs4QmwdZalY/+bogvlHgNacrhn9ogIc+9QlsHUEq+Spa08TO+/fZ3d5Vi35pp5c311VoTFeoi/3tbVrlCl67VYkEPDabSq6TvAfDaScj3phqnU63n4bHz63tbZw2u/oU2eDU2Lia11vaLeyC+JFFMQY3lu9hExlfOq9On3Lu9+gOTi+cwOWwkklu0q7kMLckQ9qg0JCMCLmmSuiS4dzS8Pr8nHjonNqBFduaKOcxJLLUYSHVLvPK5XeY+NikClQyNVpKuinjxOj+Adl8ieHuYaWq++bzn+fMbB+lbBhrUmS2HvwdQeWfWd/aVOYqm8pQMnNs4RwWTxc/fO0tXn7/A8ztClaXg5bDgSvYocaX9XyVw3iYYrmgxgYis5UHvuwbNKOpPC1ywpUbXx5e0klYBR7Rgnyjit3tIejxMzU4SqDDiaaLg71JPr7FsZle5k6NMXFsmnKhgaXVQJdKXC7RyqXJJBLUpbsTvLsgcaS5EHZQpY4t3mQ9nuDuTpjNnX1MjTYOk4Wsx8qFp57icy98AaOWJ7Fxn4PVRYycwcDJMaxDPlpOCaN1YNSs2EQII22mHBwMSSdMUKuUqGSsJOMx/B4XQ/296nd1SoJcU5z4IXb3aiQzBneX13j38ruIbbvX52Ks048uzv22xujMCSZn/VRrGXSPj96hUa7custDFz7G7ds7jM+e5S++9z1ywt+qGehtuxppNRDTX1N1TuJ8VqRYzaJyHKSYaS2TMn7K61AvJ3jiYyN85Q++Qa1dZuX2LSa7eqjmCmzHU/QO9DE0Ma6glQIOlFO+SPrlnig3atTFva6B2+vFae+QcAPJ88Sicm4ayjRaTOwQ3t5nsHOYfKJCu3rkR/t3P3qVunCVTGYsululFRYVRkWc60fJgB+SeT8k9kqXIN4g6dqUkbRRV6NK2Vd8FB505Khe3P8HTurSy//WkG8WA5W0e5LEJnN0ieq0tlvcfOcKa+sRFg9L3M81aGkOrCrw2oTssTxGFVcjx2OnxhnpMBPSDRUlaJJZo9WuyK7S2pgKVZwtyY44krplijl1Iho/dwr38CBVcXpWhcGuY+06Ckxv1xpHs2oJuZfM7O0I+/v7apYmy7JSsahaKLvFxa+uLfLrm+tYfd24bDoL42NEKjlCIT+5XIxqOYPLqdEtiIXOAP1DgzSMFps72+zHDpRiyum0KNOMWO9b5SwLUyNMDPeztRGnUGqwEYnTP32cs49/AlegG3NNoyFOc0PD4fKprOXrN28zvzCn3N5iRpJIU5vtSJIW3jpgd2WHv/mLv6CZyTLd10tid4/x8VFMRpWHj03isMD1pSWyVjvb8Ri2VpkXn3qCWiyq5pu9U8cIx1NUd/c4d+Ehlnf32MhWVGdn7ejHEwg8iIf8KKs3cnDATvyQhf5upoMeNLH+23SSlRqNtrCSzOxG97A0inzu3BweyThwhNg8zFCxymhOTh8yWjLw9TV55OJTeAR6qNloV5qs31tl48aqOl3Lxb+1u6P07DIikXFbh9enTvK1XA6LnG4FBS8hLV63MpaJHNoiQoaqKIMkrtKERTNRLRTV3kJOtBU5aWLBabIw0NXDvZVltWfJWCxcPYj/1rAnF7jMVINuD11Gi96AG61VlTkllbaZSDJLpZrHZbJhMzS6uns5eeH8A0y9uIFb2DTI14okqjnevn6ZvL2k5JPjwyPqPglv76jZedlo4ba48Vlc6M0WHkuTvi55MA+o9MF6pQKNtrqfwru7tJzwj3/v91m6s8gHV65T1WzkxFiWqZOvVonkcmQrktJnx6xc+C0kqVFOifKwstvsqvjLotnrdh3Nn0VRJmMJUPsYh0snVcqzvb9H4jCK22xnYLSbjj4nD02OMeRzUC0c4vXbmJyZRrn9JIIyn6OaStEoFGgUS7Sz5aMceJOZWlPw3QalapV4KsNeOg5unaZ0FTVh1Zpwj83w3Bc/h2Y2MNWKJLfXONxYpZE3MXR8BGuvC1vIh1lzYjRtWIXe3GqgtZsK91/O5yjLQSFTo1Qsk07nmZyexesJkBeOU7NFLJ7n7q0NCvkqiWQMSSgotO24bTaCupWRvn7l27m7ssHzX32Mzj6fIgxMzMwpmbziyNVEPm/hr374E5bCccUKM+NUD9Z8sfDb11OUYVIsjsi0MmZsKpKB9UG8QShg54Xnz9M7MkAidchQdxelWJz7t+/gCHVz9uGH1AREpPpi+pXFtkQQy7iwJBBBzYTD61aFSbAmUiAERWRVtOSKGiFmDzY53I8R8nVj1G1UcnXcDi//6Zfvks0VqLUM6sI+E7m97B+qOXUdqES9B3w5AWtKJySjMyH8Shek8rVVtraMlyTeWVcHSvF8fOMb3+C5b3zjoxFT5Sf/uyGto0jJBEwXPzykr6uHtEkUBSNYW1a+/4Nf8/rVDbKmoPIB6FJZDU2Fx3i0JkYuxhMLA5zusRM0mgTswsWHgmal6XIq2J6nbqDXGrSaNQrtKslijr7RIYZOzNH0eCgo1EWLoL8Dq9ehlE+CKZAUN8FQNypVMkurqi3z+7zqZPahKcrcsPCrW8vcSlUxhXoYHh1lfWmRr/z5nxB0OdAqWa689mtMJdl/tFjJF9ne3qKtNRkbH2JodACf30NnsEh0f5+QN8Tk0DitSotSrsRffutVfF2DDExMsLm/xezcOBc//ghd/nHSqRLlapO+gRF1BihVazj8PqXkUuoCs5nKA3pm9bDEWz9+jZ/9+EcKOyKwsHIhx7jEisb3+fRjj5OJRYnlcpi8HkWa7LNYOD0zQTK+r0xQ1o5u3r38AY9PDODwdfDB0jbRuo282Uvd6qTaKD54cBylhMmFkM3lWN7dUulr890SNF+jYbERK5YxWfxHHUR0D1MlyxcfOYmjmKJi62AjmqZs95FvCXdQo7cryMIzJ+ju6sEkJMiaifDaDncu31TzYRkFbW1vq8AYkTjnxJjYEcLj0DnY2cXcqOOXKEqbXY3b0sUCJaOpbhqbyIVrLQZ7RZkTIuj1EfB46QwElKFPHK2K+1SpqxP8tVs3EGTnteUNFsNJ8qUipUZLRXGK4FUKzqjDxdz4EHZTk6ahUZJOJyqBLfJzuNFNNtzBIGML8+h+iZy0yD6UliH7gSLX7t4glk5StB6x93u7uxUx1qk76O7qoqDVWbu/iqnSps8fYqS3l/3tTZYO00jkhKXRxm22sTAxTfIgSqIa43c+9yyWfEqN3PKVKlm5tm1DtOwOVvb3ubG4hNEy4TDpKrvb7rCrWbOc+kSXL52oyIal65RDh4wXBLimFDG2Fs98+kkCfZ3kynk2V5a58s47dA8EefYLT9OtWSjv7rJ956Z4Wjl94iRGuUkpl1McoZqYpyTKMl/CVGxQb5spty0UWxZSxZqSWxoeg8cvXmBkqo9kOsbq8grhnTB0TPKZTz9FyGcjd7hPci9MbGuPUtnM1KkJ3L1O7AE3FlHEoaPVpUA00ZS3wlDFVDI8nPmMClASyGVLc2N1BLHpXrZiaT64fJlCJsXCzDgzEwNUKxnCWZu6B0OBABZNY3l1lb1IhN/7488zf2ZayYeDoZB6jeRBWE2myabyvHZ9kcvLYUzefppmr4DfyaYz7O1FiMeSWCx2tdh1uR04HKLEbNOQsDJZ5JaKfPYzH+fiUydU8NT42CBGo8b1995V6sC5c+fx+Dyo5F3j6GEt3g8hQQgySEbmspOR8ZncJ3LdiXBEPRPaTZrCokolVJZ1IprCLvsoVxe5dBmX08sP3l/kytVr1FtHEEGZXiAsK1Nd7SbkmSPXhqDeRSUlz0rZL6hoWfGhVASWKmoqyetw/TYDRHZWzz77LC/84T/6qEDU/tu/MmwOB/lYQqEX5E6fnpik3eEh06gxNjpB+CDLd77/KotrKRpWDcOpkS1KEyqmm7ri65zocvDi3CDteAyP/NJuN0ndQUUtZDR6Ghq+Sp2ywK88Fkpag75jU7hH+qnYrCTL4trV6ezoVNWuWa5AqaaYS8JcL2ZyLF+6pG4St5yerPajXxIZxzd4fWWb2/kmy5kcn3z2WX7/m18jTZ343i7f+Y//D5985Bybt29wYnoS2/QCuk1jP7LJ7u4y169fw+sz8dUXzjM0MEi7bmFrJcJ//o9v87WvPEG2ovPdn7zMp1/4AsGeAO+98TP+8Ouf5cz846STVfUGBTq6sDrcipXSlDhTaemaEm0pJyKRmZkx0i1+/rc/4bXXXsbvc5PLJtBMBmNjQ+zvbjI1NIFZjHhyYpG87VyOWelUzHUqzSK9Y2NcvrOMw+Xi/EiIxd0Y+xUzsboVzdNFpSnz4vJvc7zVzFE4S7kcdzZXmQx4eWh0QI1qSm2DVK2BoXmpmzW2D3bQqjmeP38cvZCkZu9kI5YhZ9FpiBfFY+Xppx9HHwlBrY29YSa9E+XG+zfUHDlbq3Dn9h01Agn6JaM5QtAfINDTzfL9+3QF/HR5PErqKnihmmYhVijQ1i3qlHawt09QFylkHc1uUUIDqyaGPDO6zUqH167galMDw6qDENRL0y4dXxcezU+11aBYq7AZ3mVxdVnhOiQhbKBTuhdBU1upYmM9fIDmaOO2uRWTpi0ZCEaLYrOF1+GmQ3w45jYOn5ODgzCjIyPspCJIFyZZxnJD+wMBxTq6vnob8QVI16FrDkZ6R4nsRLi1t6tGci6h0RarTA6N0CxWqKaj/A9f/QJPjvfSbYVDeVjV4Te7Rd5fvM9hsUgyX1QFQjLQ3T4HZtvRCVA+enq6OX/+gioQIpUVOvHR0vFIjioO7Oe+cBFfj+Qam2nWisrDpOsm7Lam2iuaElne/tmvsRoG/b19BNweolHBYefIJNPUKzXqbYN0o02p3ibf0Ci1rRQaCgPLC8+e5+LFMzj0Btvbayze32BxcYO4FuTP/sU36HQ0KUUPSezFie4l2YqVmDs+yshUN7rPjs3rU6deBH8hQ5W65H83jpSOosYJryObpO29BLWmHU9wgFdefZvbq2vMz0/y5ReeJei1KYxJs14hmnXgCvSoeN07i/fVru2ZTzzFM58/w/j0IO1mnVKxwPb2JsNDA5TjUWXKO8wIfr/A3XCOnGGnbohhTKSeda5+cJMTx8/S3zdETo1hampk6bAJJTrKB5fe5V/9z3/K1HgPsxMTCol+58ZVotEIjz7xGDZ/SD2XJLtcRuPyIXJeUWaKzln3uBTLTgFO5YRvoKYxFkH9CLI+n6OYSVOIxchmC2iag77ecVKpokJt/OLWFr/85a8xJCfF5lBkWYuMZF1m/D4ht9bVOPLDTkKuETWCtFoVfy5WMtYAACAASURBVEv+v0pGFF+ZCYVXUbJb5YOw8dr16/+gQPznPzZkfCNOPiGpitZbOojuwVEVGJ+vFOnuGyCVbvCt//IjVSAaTgvpkszALDRqRZymBv1uE8/Mj9Kp2B5lErqVw4Cf0MwMXoGNLe8wUjNoZOLoAR1Th5PA8Wnwu0mJEtZqU9Z3h+7ELCTPUgVTqYa5XKeVL7Nxf4Xo7iZDg4Pql5fuQaSGUiRSjRbX9hPcyTZ46Z//iUppCm+tE1m/pWI/ZZYtS0wZ0MpJJdI24XJZ6et28+jH5jk23Y+m1TGaTX789z/F5+lkbvYMf/Wfvs3o8DgvPP8Yb1+/yfv3wzz30lfZ31wmYKnwpU9+Ea1lU5XcLpAvu0vlGJgVv0hXpig5RcsbJVU7up3mNz96jds3rys2z+H+DnazibnZKQ6j+/R1DitzjEMAiI0CdpOBqyWu2zwdvQGcXh+37q4xNT6F39bg7bvrlNzdFCy60PEUxVKW6B9+yGsjRUJOD7fWlhl02Tg3PKCosSUD0g8KRAWDrf1tbK0Sz52bw1lO07D2sHwYI2fXcQ31cOGp83T3B6nZdNrFOpntKHcv36RYqKk2fnNvW2nt7War2mUJUlmWxSvhXVwuB0PdPeoGENS3LvJFk4XaA1rvQSymTtxdHj+Gzc5BKqOUNL2dnWrEKJ4Bk1GjUclCWfKi5XQr6jWTWu51OjzqtCdzevEpBDuCamSwtLyMuV7CZTOpa7jU1FjZ2qVaSeMSd7hIljUTO+k0+VYDR0ujZjHQfDZ0l04sEqbTH8QV9BNLJOgdGlAKHPm7dZcweFIqBra7w08yliaynaRcaNEwNfB5vAQ9Plbv36c7GFJuYVO5zO998lFeOnsMWyFLy+Ilr7m5kizx5o3rxMplopkc7YahwmtsTnmAoJQuR5iMKmNjY8xMjuNzu5SDWjHN1HIRsqkwDz+ywLknH8LiNGE0CipLmXIer6mNOVultJ/izV+9wfL9VZWL4HA7FLlUAIs1yWq36WrqtGuIFyNHQaCYkjlvmLGYTfyT58/xqSdOY23m2d+LsLWT4b0P7hPzBfhf//R36dSy5ML7RDYTRMI5rm7FmJ8Z5ML5Y/hCTqw+D2XF9WhhkQIthw2zQyF9Msks5XiKUqlCJl1ga2OXjfUd+nsHOPvYKY7NTijBhxTMVLJIIlZgbS3M1burGM4g7o5OnG4zf/jNFxkfcZKM7aDbzSqQZ2dzVXG4JGqgLs+UlnSPg0SKTe6FDwjny8RzZTLpokKvL8yfpVqRuaeFkqgRhZAqcbWlNMODPbz40ucZGurFbWjcvfYB+UySYyfmVHZEw2JXY0UZR4r6rlmrk8/mjmCmZg23qNMeUCZE1dUyyW62rXDz7UKeZi5HMZ2mHE+TyQkmo8X0sVMkM2V1AN2q6bz++puUavLe6EfOfJELSxyqihA1/VbNJzgOWbxLUTjCuR9Re2U0KeookcoKC03++eF1FC4UPyoQ8X/9kiF6aTkGi8tS0LyCoe329FOvNymbilgcFppVaJZEZJAnmk4zOCUKDBuVUgGtUcawVJg7PoxdHHka3KkWeLda4uTTFyneWqXwxlU+PzyFlorh8tloBnTsZ6Yx/G5KojRxe5TEVjDJlkqNVrGCVqzRSOUpx1JceuNteroCBIMBlbUrFU+32dUYJ0yL3So4pk7hHRhna3OTpZs3mHdWVdZ2Ml9ifeeQVLFMZ+8ADz1zEau5wfrqdU4fH2ag18mtm+8zM3ORn/70V2xu7vJP//kfs762zSuvvsGf/v5xXF1d/Ltvv4LmHeKLn/0cb/30B3z54jOM9A4qmqpUc8kvcHt82OweLDLuqVaUUU5OdwXJYVg54PVXLrOxvMRAKEQ+EcXvcvD4Yxe4u3gb3RLAZnI8UNuIAc/C9vYeoR4vIxMDbKxvY8VJhy9EPLHHXhXyzgAFq6ZMZJrWol2TB9/RhzxU5PWRUdPV+3fp1NqcGerD55DMg6MC0TZ5KBtt1vc2cJnqfOb0DL564ahARKN4pyY59Ykn0DvsGGZ5PYMcru1y552r1HJV9qJx9hJxerpDSjBQyubp9AUUhE7m7ul6Fa/PQ4fbo5bUIi9tV6vkZHLt93GYTSlTpTxEJWxHckN2wuKZ8DM9Nq5s7Qq9bmhKVuq16qqr2BaiauyAiqlGy1RVX2M3CbbeohIOJdOjw25Hlzmr1sTjDaio1kxJEG5VXHa3yjmp2eysyFivkKdTd1PSmvQdG2H/MIwQimTnIVBAKQz9o8N4ggEOU3HFBDNKTYJBB1NTI8pZn02I2MOHtZajf2CAQDDIzVs3j94MyVo3GzyzMMaLp2dwVCrEiyYO6k7SpTq9o8MYLpfaQYR3Iuyu7VCu5bDpRxJEOemVhafjcBAKeOnuDKnMB5kbH82V24QCTp68eJ6OgaBS5onMu1nKQjpFKxolF06S3Uuzdn+L2/eX0UR6HHLx1MVPYLV5FPTvIJpkL5Zkt2KQiMfp7upUaAq3ZAa0azx10sup8W6MQoLITordcJ376ymaJ8f4+qfP0mfOkt3dZXMpxn64xI1YjrE+PxcfO0Gw04kl4KYockurdEEWaSSoFxskoxll4Dw8KHDpnffUqHVyaIhu6TyDAY4/PEq+LEZEiKXKFIoOrl7dJLK1ir9nkETdTKJcxunUGBv08elHZpge7SWbjNLpd9GsFpUHRCB5DYEfZqtk0uJynsXR20vGprMUPuTatbuU8i3sNj/pVJF0qaG6bY/LStCvMzLQwSPnTzE2MaIOZHt3lzhYX+XEiTmC/Z00RMOtC/pc8OwNrIZJFQkR1rQsJlySBy7BamJIFoaZKhB1zM0mJgFPyvM3+2GByBJP5yjV2syfPE86VwGLXXVr3/7Od4VeRNNkoVStKxGG2dxQReAoN72pnpEfYjTk30U4IR2+7K6UKssG+XxOeSLiiYRK5/N43GwkUx8ViMKffM6QMIkP51YqOEeIi80GVlsLk1nkcyI4sFPIw8baJjPTYvE3H1nm7Xb1QB7o76NreoRi0EU+WmQpEmd7th/7RBe+l98ke3WZl04+SnZ9j2AgiK3DQ3u+F1N/B5WQC83rUDI6q/BXskkQemi+SvEwz70P7lFMlhgbseNxexXSwSohRCrsxyBu70XrHSbnCrIZCfPKf/8uF46NcebkBFdWV1hL5vjdf/nnDI7NYje7cbgypHMRGq08ydQh6+vbfO+7f8f8I3/AF88k+dv/84f0n/oKT784z3t/+X/h8fTzzNcf49LSOt/5uzf4+JOP0Mi4Odfp4GMnJlRehowv7L29pGUl7/apEYFZ5qiJPEajTaFa5Wfvr/La2x9Qj8vN6UJr21jwWnn6oTP89yt30TrsBGoNOio1Fk7Pcmt7Re0hZgUfYHFx6/o9gv4uurr7uLO1h8XjwnC6KUl7+CB7Q7T3CuMglE7ZQUheh+RhL96j06RxenAQu9agZqkTr6apO3soN02ED6I4GmU+d3oWbzVDxOqmY2GKrnMnaHpdOCwuTIKUOCzx8m9+o5Q1u7t7RA/jSjNuWKzE4kf/LnNNKU7ymWuUyKazlJNlKFfxeUQyWFLmu3g6i8fpp7urT3BAuHQPqXqOtb0NhRsQ05AEuGyJzt7lYmZmBltbUxLBq8v32CtmMMRz86Br+hBfcfQ8NqlCIS5ayc9w23S1ZKwXchwLaDitknXspOZ0cCsSBp+HWsmg6tGYOL9ALLKLv9VmurObH1y7RbNaUbr6gNfD7uYGjWoFV1VOJX40V4ci67q1OrZWhUINmqJP1yS/w0KHHTwmCcWyKkPbZ579jDrctJsyD64QTsbI5sWgVlPuV3ESS/pbSTKMaxV1w8v45UNHs9E+kl0K9UCyuju7/Jw7d5rf+eaL2Gxt9ZrJ/kYwt4KsSG4us3L5deUk3o8lKRQbfOGLX6UjGJABLRbdS64K69txvvuDn5DOV9U+S8Z9Z87OMTnoYtDXZqTTyUm/Xy2VBW27sZdg7SDHQbaMfWaCZx+do9deIbG5y8pShPB+gZuVbrrcdS4c7+LYdCfODqfaeVVaVoyag3s39pganafdrPG33/pLFm8u8fCZcZ77xEnM1SRGvkB895CBs5+nhc5BIkel0eR7f/893EEnX7p4mmqizVbcQrq7j7ytibOcZaBS4LHZUSY7BWtSoOExkxUvTLOJpdoil2+zspagbfgYGJolNOojOOzE5nVTa9Y5TCVYWl8lHIkTT5Zo22z4Q508fv4xJntH1A6lmN7l0lvvcvrUQ7j7emj63GguHWtF6LtH+RtHudH1o+TNeluNU0XuK7gWIU1Ivk2rUVSgzFYuSzuTUUmBlWyGRKRAIpPFsDoYmZ4nJ6mbFhtpey9//dd/Q1PQ4L6g6CBIZXIEfbqSNx+xnnLqMOFwOukNdamfRfwbirFtoPhN8qyXa07hacplRYeQInJ1/f5HBSL3B88Y8kXKgWe01QNf/mCr1QymBpVaTp1gjJaNRKyIy+PD4T5id0jYhMLNhsP0Twyh+45wtJs2uEqFpNtOn2aj+/YixbUwnzv7qIoc9Ph9tB0WopYKE4+cQR/rpW4Xz0NbLa3shTylTJFqtszW4gZ3r91lZnyKoZCoacTQJ9VP/22B2K+7WUykSdsdinL6xLnjCmx3f3udydOneeLzXyQ4OIHR1jGamlrGykOqXDqk3SxwEN7njVff4hd31/lX37hIYn2Zn76/zude+BKT1gLf+/uf8thnP8XI/Bzf+vbfYZSszPTNETBSPPP4GWw2OZNacPYNkpPsbsdRxq2p0GDn/pba1Gi6g5+8cZk333wNey1G2+YR7QcP9QY4PjLArxfXaDphRHcy0ILZkzP8/P3X0Sw2nvnEp/nR3/2McrnJQO8IuUKZmDxsO0NKjVQzW1QXUG8LluIo6lUVhgdkU3mPljZWCbbg4dERzIbwWVokqmnyZh8yDd7dP0SvV/n8mTl8tTzlnj6OP/MU5U4vZWmHayZqyTxXfvHW0YkjllAJdl2d3erakUATYbpIiys3g/wMYuOvm9sKHWBp2VSUY6MsS8I9mhY75Xobvy+EQ5dwGitmzcZmKsxeIqJkzhMjo8plu7O1hcfpZnZmVvlawocRFnc2KGgtFWBllc30ET1AndQ//DCJsUvggZoFv8ujHpqGjGkcLXSbU2UDHxQKRKplSmIhcLmx9/k5+8nHiSUO0AolXK02e5kajVqNjdVlWlVBmNiYnZlmQHezEY6ytnuo5Mx9HV7GB7qIZzKsbkVoGnZ1khwK+TkxMUSrqilgnOy55D4rSQiULE+l0JtM+P0+9eAX1ZI8WGSvchiLsbq6qrpR+Vq5+cUQKDe03S4dq86FR87xR3/0j+gbCCpMRjqRoCS8jkaLSDhMLRGjGNljZW2VnoF+nnr6aRxulxoFS/ZHIlsmEiuwnyiSK7WIpgrsxrOUy3mG+9z84y9f5BNnBjEVE2T3EmrmLkvcxc0wu6ka65EEwxfO8akLxwiZi6T2IizfP2B1Lc5rB2ZsrTQXz0/w1OPzeDsc2Nw6yYKVb//XH9DTMUz8MM7Wxn2mp4Z45mOPMjLURTF1QC52SC1Xp5Zvkrd1qweh5GSH97c4+/A85x85iVHJkNopsLLbIOrvJKub8DQqdDcqjHitnBjw4rNX0INWqg6ZT4j3ok2jobO+maBc0zGZPDj9NlxBi5ImO30epTCShzmaXaXIbRxEMBw601OzmOptJbhYufGeOoR09wxi9rjRgj7VodgaqN2jXIkqVEvk8LUqXtsRq04Kg4pOFrGPLKvqBRXY1chkaGYztPMFSuk0iYMSsVQGRyBI7+iEyqmQopAyd/PTn/2ctkwtNKtST+ZLZVbu31TMqMHBQTVuPZJAQ7WohnroujzbnaooKB+FSG+Vlwa1e3jnnbfVM3hxf/ujAhH5zGlDtbDiHLVJtWuoX8jrc6kw+qawyQWvXaypmVznYB/l1lEAtlzkChvQqOMYCCm3nrfq4FddbX4VrODOVHiRbto37pI/jHP+1Fmlcgn2dmFz6Wzv7zB8/BgDp46pGL6aLGfbLazZIulEnsjWAdc/uKKct+fOnCRglBWmttFq0SVKmgcdxGbKxCs3b6CPDtI9Pki9lKVVyXHhCy8xefw4hsutAmfMhkh3zZgTNV5/5e/Z2bpJo5xUIfXDfUP8fPcSfq2XLz53gpff+QXhDSf/5Osf59baXV5/e43f+cNvsrqyzCvfv8rzF5+hXtnh+ec+oYxjopd29gyTqmk4LE404ffvJ7l59S4T0wtEoileffcNdjev8dipSV7/YJm2uYOToQCudp0Dw6Qe2Kc6e1nw+Ogb7Oan773O+NwCtUab94UvIwtZbwc7e/uYvV58HR1oupO8zOSVYsKkyLJHi0txWB7BwOT9XdvfwVtr8OjUFKZmibbDIFnPYvh7CPQM8PY7V6inkjx/9gSBeonmyCDHn3mSvEenptuU2TG2vsett6+yH95XOQo+r4+qtLf1hupq5AEm148UDJHNiftdAmNkNNJuWdQeglqOciqiWuOGyYLL7VeHClm0Cehv+WCDbK2oZMzCtxIJZbPWUIC9haljqjO6t7rMQTqpTG1NiU5UFt0HHw8YNfKgVW5o81Fx8OqC07bRKBaZ8evYdB2n38/q/i7ZZl1lERy7+Ah985NkzXUcPrfKNQ9vbJI9rDAzJQiEJMv37pBLJbBZzXz67FMsLotq5lAh6L0unYW5Y7x/7ZpS+7VaYrHSFEvqzMIcy3dWFC30zOnThIIdSp0kMDzpiMX0dPSatdU1XqmUSWYLNFtHJz+1ZHzgeLVbmmTScXWPfva5T/G1r730W7VNs1FWogHhm4kq8erly+RjKSw1cWInGBodZGJ2jIHhEHbJEK+b2d2Pc+XWCjcXtxgcO4bVGeDa4iq5VIQOW5l/8ydf5ng3NFJ77McNfG4HTreHm6vbrB7m+c07V3j6xed46VOPoFdipCJx1jfS3Lt/yN/dz9LboTM76uOznzjHyFAQ3aFxmPfyF//hPyjl0ukTM5x/+AQDAyGCZvnd8phEORUrkU00adYsXF9bZ2N9jbHhHi4+eYaeLh3NVKRYrZCP1Lh1P82e3UetM4ilXFfRm5ZymvluJ1OdFjr9oDmaclEJaYo24rvSWF2PKeaaXfY5ZgObKOrETOnQlQLI7HChd3RTFTGFGH8l1a1top7PcriySFdnlwq20r0+DHkeipbxQ4mp4NA1gX4ekXDFhCtOeLkn5ZArW4B6s4mtVqBeLFNOpWnmC9QyObKJJIl4g3Qhz9DUFDavl0BPLya7jdt7Nb7zne9SFhe6RVdhXsKQKxWTCgUjqiWF1ggGCXWGVFiVZECI+U9GznJ/fpgFIqMo2dft7GyraYV8bKajHxWIvSfnFPVJjGfSFchfIOERnZ3SfgrYSle8GRkldPf0YPc5qZqOGC1ygYtCRpjzOXNTaXEbVTs/GGhxa0jj0ZyJr8Sd5Fc3SRdzzJ48weL6CgP/H1fvASXXed15/irnXNU5dwMd0AhsAARAECBBEhSzRNGSZclajeQgp3GQ5bDrMGOtx7K94yCPbI88sscKlmRKIi1SFEmBYAAJEEROjdg5VlVXzlWv6tWc+xUg2Vvn9CFwiAa66r333Xv/9x+GBvB63KzNzCo7W39PBx1bR2l67NRNkI0mSK7lefnfXqWSzbJ39ziRkAtDNk0+X1SdqfDXhUImYfCLBTdnZq/Rv2sS3WtlfmmBT33yEzQ7BjGKOMdqUx4+Yh63cPUWf/2rv0+kzUlvlxeXFYrZgrIKGH5qlC9/5T2e+akp7pq08+f/z/Ps2LuDg4d288UvvIA/FGL7tnG+9Plv88FHDhLNzPC+9x1iYnwAo8WM2dNFqmLHWIZ8IsXZS1coleuqwzh3+hwXrhzn8H2b+eCjD/K5L36Tc9Mp7h/fQnLuJs22IKlymklfkD2RTrRakXNLt5jYey8vvvxDak0TPQMjLK5EkXLu72rH7fEqHDJXqKhJQzaaEvGofFqUfW8rFEYO6qvLc3iqNQ6MjWFpVpWSuW2ki633H8Jg9fEnf/YFCivrvH9qO+FGhWJfhJ2PPEhcHNu9Hmw1M+66iZuXb3HlymW8XvGpuagUnuL3I8FA165dV75Akrkh/64YmgnM+u7p03T0DdEWDLJw+SxDAi8arGohK54/stB3+0Ok8kVurUkoUMvTSopDs96kt6Odsb5h/E6PokefvnJR+enL7kLMhOTP3ImQvTNBKIoxRoI+v2KtBF0epaeR0X1LxIvd4wZHq9iIZmff/n2UwjbaRvoxhv2kGhUldLp2/To3373JmVPv8cmPf5SOcIjvv/A8Vy9fwZqzYmg2qGsNHA4JYbEoTnpR09QhbTe1EgabDdShIjasQwMD7Nu3j+HBITUJ5HM5lS8sU4KodKWrq0nDJbuGzk5C4TBdXd0qDEmeNWVHX01x7I1X+M+/+ks88uhh7HYTZouJUilLpZhncX6e1394hIDLS1d7B9HVONcuz5PYyOOLBIl0ehmd7GLH1jG1a5xbXOfYe5eYX07hDnRQqjWVQrqQXCViLvLZjz3IjlADp54nVnBisRioSZ7yRoaLSwlefucin/3Mz7FztBNTMU58JcHcQpGbC2ky7VNUCkkcphIj3S72bR+gM2AjZ++n2ShhNFQp5GN43ZIGCA6hJFdNrC5m2VgvoVWtfO+577O+sc7hhw5y34Gd+N0N6pW4SrsrCEV2Q+fc+TVeuLpAwunDYwvgltzTSp4tEQ/7N7XjN2bo7XBg8pswOB3YHAFqDZuCj9YkzTJVIOgWQ0tdFWq5NqI7Eaiw5nLi7OnE09OJNxRRdjyxxWWqmQ0CkQh2l1cFZFnNNpXYZnUYKZdaE1/LCbehmId1S6thkZfkYsi1Fi6svZQll8qQ38hQk6W0+DmtrpMu2siWCmy7excNqxFPm7gQu3jvelZBTOLMLM9PriDu22YQwaXFoiJI/90gzWBvv5o8pWjIxCAkjhbD0aRiicWhVp5XKWTifbWU+3c7iPkHtjTlm+QvFv94KRJSebw+B2ZJWapInF6RQiFHX38nDo+DfLm1GRe8Sv68sIrKtTIJU5NLQS8n2iyYHAY+rDmYnM8QW4mTrVfpm9jElWtXle97WyBIemVVVTRvWxh7TxjncDdxrcTNpRXOvnWJ2M04m9rD7N3Wh7nZEoHIm5LKLqGmUvmkgz0Xt7OcizK4e5wzM1d5+qc/zujW7RR1s+Ifi1DPL7YBmSJ/+/n/Tpe2wcjmARqGBqWKTEA2ymUT+OvEzC7molf5jY/dw5UT53np9DoffeJxUtE83/2313j0sffzw5deYWrrKNFMlC1bh3n08F51M1QaXop6iFK6xpVLF7h4/RJ+v5vl2VtkV9fZf2CS++8bw20zc3q+xp//3Q+4q28z69cvYoh4hB5OX8PIk6OTrC3PUXZbyVmdvHbslAp3b1qdLKzH8QYChLvbMBqMVCs6WlXHZJRFpQHdUP+Rf07LArhltHZu4SaeSo2Do6PQKAoHkwOP3Y+9u51q08Gf/fkXSS+s8dTOKcIipBttZ+uD91Fw2dBMJmwVI2tXZpQ5oRi/ra9HlXFcd5f8ep21pXVF6xP4aXFxUR1q4XCItYV5XMEgZl+AudkZLIUMUz0dWO0eZlfX8IbaqRlNNKxWltaiJNJxLGaDYqh1RdrVfeK02TEL01OH+VSMa8vzSrGtjCWkU1cGia2kuztPhrRA8n2SUy1VVHYQIm6r5fPc1S0UWQPrubiylxkZ6MNQ15jcN4Wvq5OUoUHZaaPmcpAqlzDX7bx+5IdKyPXRD31IMc/+8ctfZv1SCqe5yd6pSRXcUm4YWU1kqdDEZdIZbAvSGQ5z6vQlGka76izlWTl47wEFJcXWo1QrFRVPKtqKQFBIGEH1IMuk0TRrYGoqPy25hhI4L9NYR9DJI4fvp7OzDadLOsOGMoesi/jQYlHUSiUwrdRUoa1UNV557Tg/+P5xqnUz/rCTgc0hdmwZZqitl410ibdPXqKsW7G5wiyurrO8HkWvFPAbS/z0Azu4d8RHSJagFQOaNBBajdVyXVnwODp6ePye3VhqSRyNIvOzq8wulllcq7DsHFQV0mqs0uHROTDZxVDEQTkSwWZtYjJWlW2IWHWgW8lrOon1DJlYgStnLnP14jn6uiNMbZlUvmYDA10MDklwTk65qQpl3pI3cuNKnDeW0jT6J1hfzVMQokWliK1YYkd3mKmBAGFnDYenii/ixeEKUG9aWItnlANCwB9Sk6pMndJxmyWZUG9SlrjY7jZC/X2UDeDzh/G7vGryqUi+elsEm9ur0jYTy1GCHi/OoFWhK3JWCbSkbLmdDoo2cW21qGtiUM7P0lBXMcZWKeaKFDNF8sk8KWEvJdKsZ204fS523buHgl7GEfBgdtpYjFs48tpRyoK53Z4gJFUxk5Z96i2liQmFwjhdTlXo2kMRdXZKQZICIEaRyl1aVgeIB1VRJW8K00nQoOVC+scTxNzD25riHS4BFql0utW5hMNYhcLRNBKPVkglCpjMBoY3CR20oTodudGV4ZR4tWh1rDWNJaeRb272s+ywcNgc4OFECf9GksVomordRKSvm0sXLrBj8wSdvoCiEcoyOtgWph50oXcHiDUrvHr5ErNnl3HmLDy26y6Gw0bM9Q2ll6iKyZfZpPxlZIKQ378001ReSoStbDSq/PLv/RfqZie1bJZkOqWYMUGLlUtvHOPW6fMcGqsql9GGxU6h7iSaNFKtezFU6hQHjRy/eJWP7OpnrL/MX/xrlD4cPHBwG9/89tv0j+ymaY4Ri60ysW0n126c4Zd//sOExXai6iaR9yhtxJGjr5AoRMlnVhnrDnNwcoyOLi++gE50bZ0vv3iJty8WGe8YIr86R85UoXuoi1CmxJObJlhdnCU4NsyLp8+Tr2r4O3tYSWYxOt24/X6aloY43mGUhaVuP6RizQAAIABJREFUwqgbaWjigSTdaks+r2iuJrlGOmeXbv2oQBgaJZpOOPT+h7B3hynVrfz3v/gHYjcWeGrnTsJ1jeqmIFPve5Cy20G+ViN2Y5ncXBR3IMzc/Jzqljs6OlldWVddSEegne6uLoUR3+mEN+IbBJ0OIn29nJ+dJ5NJMeh1sTUssJKZmZU1bF6f2qHIg7i4Hpemnv7ODqWhcArNQimbzeqrUKlweW2elWxSOf1KzrEUDUmZ+/8XCOmQ2iNtypO/nCuoP6ucdssltrS5KZvrGL0WPvD04/jFlr5a4eSxt5hdj7Jpz24CE6OsN2qUzEY8oS5WFhf513/5Og8dOsjUtm288G/PceG1OUXxHukJ0dPdzbmrs2gWN2XZ/VQy7Nu6GZ/NzpvHz9Iwe5Q5pHSnbZEIHreb9rZ29X0+hwu3S5TRdvWAKqM1gSFsZbp72xgcHFSEECkqgi8HnDa0kjyTUg/lk9CoaRVVINx2pyqETa3eEusZjGxkknz7xVe5cnGDcsVGrpSjac7S1+2j1x8gupFjYS2NbvbQVBnqAvWKOSO0u8zsGQpz31gHQyEn5mqRTC5Julqm4Q8T3LwdX+8QRBehtIFdL3Lr+jKzy1Wu3EpxKmNVsacWk86WHg8Pbe9haiiEZTyCwyEdtTT6VbSSnbPv3eBasoa1aeXiiVOYq3ned982OsJmtI0s+UIeg9XE1N7dmGw2ktk0lWaSgGYjvlLhxellyt0TNAlRFXKNRAbkqriqFTxaht6Aie5wlaAw8oxWVqMJqnUDgXAHPYP9rK2vkYzHlcLeYbZgbhooizHl6AD9o6MkMjkalQZek1NB75rbjM3vpWG0sL6wilu3IGYiRj9KryVFQmy0VVa6TIB2MXc1q+si557Y3gv91R5bIy/5FOki8fUU8bUEqUSahmsQb9DHXft3UpZNoTjGWgycupjkhe+/hNFix+UPYTBZlU3R7MwVdV+FwxFVHARWkmdfyApy7yiYSwnjBHqWs0HMHcUIMK2eWXGpkMKxVs7+uEAkntjbFCaFqG1lGpAAcflLZHTO1eF6rKwCSzp8VnYMeDBqGhkMVGWszRbplPCeSoGSy89bhgZvjRiUk+JHbN1sK9QppjLE00VZDdHd08GFC2fZtWtKJaTpiZJ6eN1+L4Q9FNwWzq4scFoLUKvX6HDauLc3TFtmnVAlzZJI8WtG3K4AJreHkhUyWplvv56mY2KIudIGB9//Ph75wOMq6U03tJGYv04zsYqllOWr//i/2TQyxibPCrqvm9W6F1v3Zk5duKKUsWGXheV8hmNCTSzk+K8f+0kWX3uTF26t81s/cTdHTt1iturip+4J8dWjJ3j8mQ8z/d5RRodGeN8jH6Sk+Tk1HcNUt/KVf/gLnLYo/9dHHqI3ECTi6qBYMnN2Jcrff/8FCsk63c4+dIuLW/FlanqVoNnJQ+0OdvjFMM5F3NnBN985T1t7m9r1OF2uVjSgoUlBYD7hpusmDHUTNpOdTDoFAfF0b/mxSBGXnY7sl2bW1/AVyhwcGQG9RNmpcfgjTxLr68egWfjbP/0iyelZHp3cRofZRH7Az/7Dj4MnzOmLl5m5dY2B7namL83S29lNb0ensjRZnV9S9ixlm1HBkyrBa2QTR394hGR8g0g4xNLCHHdNjFPPZ1ifvcmO8THmVtfJSGdstmBwuFlPpZW4sL+th4gYLIrVii4WAVLgJL/KyVo6zYXLlyiIqhq9xQBR/xWGz+0tdcsmH4/b2fJ9cnmpFaoY9Rbnvl7Ksq0rzb4D9/ITH/0I3khQNRwKDy5X+c53X+SrX3+Ojq5h3v/0x0imcnQ+0c3J1TW+/t2XMMULPPHgvVyYO0/3mQrziSzLhTLmoJuylmbrtmHmr62q9EW/K6gcZC16nl07hrB3380Lz3+HzqCLRx4+TLC9B81ox62blZupwIICSUhuuij9s/k4n/nMr+BwiYFfgoGhTvKFFJaaGatB6K9VdLFKNtSp1Up4PAEsoikQg8tii+4on9/xE5f59neOKrZYMNCuzOfcbi/1eo18PqWYLi09RVPdY5INHs/lMDatOPU6HdYiY+E6I512EUuQKYobbZEd+/fjiUQUxTs/O0NtY0MV2ys3lpnP1Hnn0gwnV61UJZxGKzPa7eHA1k7u37WJ7t1DakoS0okcUqlklr/6y7/m1pUM/rCdvfdM8fB9ezCXMxTW1zBGq2wUC8ynN9h33wE6wx3UckXm8lGVu046z7unb/DWTJFK9xSmjhA+v1dRokV0KxnWMlW11VK48+vEbl1SDrYDU9swd/fg7etmcNMAMzevcv3MaWSjGhZqta7Tdug+QpvGSBZLaOksPmGVCTLh8auDWJoTobGqfZLoCnIpJaiMdEpYkkPtNUSbpbndWJsNzFpVWY1ouQyFVBJjSiD8JLFohthajngsh88bUvew7nOw6cAuqi4LYokmTd+RV6/zjW98Q31uctDXbxeAbZKHHQq1mHAOu9pFyJmu394ry9khRAih3t+BnOT/y1khxSyRSHDmzJn/WCDij+1qZjMZ8oWCwo87ZJFokB2KgUy5oTDGeK7E+GA7w0EjDVkS253kDQ2c5Tpho4O4VuSmw8TJoI1Zd4VJl5+H6h6681V1oyZSBaUO7uvrIpVO0NvbrXJoa9E8tVJF0b6sHUH0iJuFfJa3Ek2ShTyPPPogEWOV+tw0zkIKm9g7iJDM7CBbqVEwGVjNpXj2eBJ3b4SMWeNzX/gz3EGPKnB6xUZ0dprTR15k+fpV7FYHgVA7Ll8Zo7sNa2iAGwtxfu5nf16pi2Nz01iCEf7uG89y5OVX+cyHHqGvUeAvXzjBL3xgH+v5Oi+eusyf/vpTPH/iFE5/Ow/umeLVF17kqSc+BJYOTpxfpLAep5iY49ADW/D7ZHQ2Us4ZuXJlTeXqzmpFbE07I8FeNKOF2dgKDquLZq7GoQ4rW9x1xu++ly+9fJIo9h9ZD9+hcYoHjuQmGNQEYcAs+oEGyvtJswgTzao6UOk6BWKSG2kxHsdVrLB/ZFSF0RdtGoc//CT5IR/mpo2////+J7HLt3hoYoJ2OTD7O9ix7z4uza+yupGku6udpdlrpOqorldGaYmEvNOtWsJudL2ugl6W5hcUbCIsomNHXqNSKDA+OMDOLeMq3xetSrpYUkvijWyegtagpDdp7+nF0jBhktH59ksoePK+K01YiEaZmZujKoJAQ1MVCNkfGC0tPFeooHLvSkGUCcSOFZfDhl6V+FGjMrgzNcp84sltfOCZD+INBdGUC6FkY8gE1sBicXLkyDv87f/4JyJtfTz5xNNca1xjVTQp8Qxvf+8VHnnkfhp+I7WjC1yfXyVeqFJt6oxNDPDg/XuZuzmr4JJTx1u53w0tz/BgJ6vxJvlkFJdZ5xM//dN4Ix0UGyasVQMNTXIi6qrISlSkaJN0yjzzzFPsuGuCYNipKOd+8ZaSIK+STA1VtScUGCOXzxKPJYmub7CysqoUswJJSWORL9Sp1myMjW/BafeowCW3y6u+T2+2bBfuRFgqu/RaFTHjrtcMmAQiyS6xZ8TJzs1tNPIZyo06mWqVsR130T00hG40EpueVgWilskQTZXZqNt57fQVzkRtatpvi4TQ86tsajfx9EN3s+X+rbhcwrQR0Zb4BJZ54803mT4zz74DexkdH6ScjWMq5jEU8uRuxUkUcmyUS9SMRrZPbCfo8qFZG+RjUWy1BtPzcZ47t8ylkp2mR5yA6/jcbjx2J3ZRHTd0rLkEYb3IgNdMZ9AiSw+8Az088KFnaLrsNJt1VudmuPHee2jRBA2rk61PPk376BbV0OSiMez5rGKziVmlHLpy4MpLGHzSqKQSUbUH7OrvxeURAa1VsdQq4nkn9iISmlUsUs2kKYrFeUojup5gZSlOKlXG0LSp7AihMOt+J+MH91C0G9HNRrUfPn58mdOnTxOLbigCg+xl5bp193erSUCQIJlU5QyQ5EHxM4tEwupzloZBvOHk14ppqIhJYt6nMTs7w61bM/+xQKw8NNGUNyhYlMTgSdepNBBmG7F0kSsLa9QNJrZNDNDugmoiDVYnZaGZ5GrYzXZibgOvOcuccDfoMRl5KtDDeE7HXm6QzOZIZ4rqwxNvc4njVAljG0nq2Zq6aCI6EiMvS2eQutvJ6Y0qGZOBgR1bmRgfpLA2x9qNywRSRaxlTbEUZDGbaRqZXl7hpZksTY+Vn/rFT/LQU49gMOhYTQauvX2MN195AY9JZ2LzJqKJHNmyxrValX17DzA5vp1Kpqj4+afffhtXNYm7c4i5TJ1nn/sO+yc7eebQBF/67rv0hFzc++AhvvX97/HR9++hajHy5tvn+cRPfZRrZ86pWNBy1a4Wc4WlWQ7v306g00XN2CRV1Hnz7cucOTNP2mhjqVnAZTKzKRBGM+osx2O4jUEauRr3hM3cP9ZJ3RXk+dM3sUe6VWenxkLBRZU0X6dhMSizM0OjphLChJdvEBaYYJyK4tqyFm6lRWnMra5hK9XZs3mLgp+KxgYPffAJtG4rNouHL/3Nl1m8cJWD4+MEDE0WqNGwudko6Tz46OM06xUS68vkJLlNq6uHr1kXCqtLqYbjpbhqAqTwy4Qh4T4zN28SvTlLMZ0i7PEilnI9KjCoSECEXgP9ZEtil5DHHY7Q0dNLvVSjki+pRVupXCKXzSkXykK1xo35BdbiUSWW+lGBkGhbgW5U+I6QKoTICA6LA2vTid1qwNgs4XI0CQXt/PRPPs0T99+Fyy1GaTYFVUlxUL76YnPdMKLXjbz95im+9pVvYrM6uffxA0RdZm7FY0yfvUjNrNN3z1a0uRzH33mPUqZKR2cnOya3qiXxI08d5I0fHuP0O+ewW93k5f22hSgup9k+NkzYY2N00wid/cMk8lUMmlnhxnKwC4acSqeUGBRDjd6+TsIRH5E2H9u2jytqayWfVcrseDxJKpljI5Yin5frLw98a1kuC+2lpUX1a62ho+lGnE4PTocHi9mh/itmdHZHqzjIS/Yh0lSoxaqo3fN19HIFWznOQ7u6uG/nENZCnFqzSbZapWtwiOEtW7DY7KTmZ0nOz7OxsIDR5ifZdDK9kiLnGcPh8iq7HUMliU2LsWeyj30P71Jdrt5oTbty7aSoVbNNTBJ4LqLPSoFmRnLcUxSWUiSE3VOpkSqUSG7kVGiUCoPq7kSr1rm8ssHRhRQXi8LbFD+3hlD71GEpy2BFO9XqDPh9TLa7cDeSbB6JsO++3bRtGaUpLsgmGZLKVNJplqavMzO3xtRDTxLoHlSwVHp9DT29QaWYxR25E8CTul1kW8LUajmP2+PGFwmpPG4pEMJaqpsNGGSaKpSoZ7JURASXyZBeybG8tM5GLI3F4sJmdalpL5bewNffyci+KQri8moyqE7/reNLLCwuqM9Ozm6jqL2LRWKpOJl0mpRM48aWQFbg5qYmsaJWRZ8W23M546UpuOPkKs9zNitRpRvqOZheW/gxxDRzb39TUs+UTYHXqw6TFjfWxuLqBovrUQLhMMMDXbgkcS0nSVZmcuI6WbdQsdk4Zy1xrNPIqrvJU7qDBwwOQmUdQ91ILJFXFU66wHAkgNvjUGlk0jGJilJcMmPxGM5wAN1jx9URIWV0ENy+A8umEdZKWWwOEwatzOprxzDGYliSGQrZMpmmjbcuXud4NsfWvXfxK7/961jsFjrDIS6dPs1zX/gjDu6/G8Tfx+LA7O/g3cs3+Ogf/CkmTWPt+nX+9X99mb5QhN72LiLGMjdX0jR9vbxy7HVMhhi/++s/weWbCb7/+kk++9lf4NS7rxBLJ/jEx57hn7/2PQ7svU91A5Q0tIqRK9eW6XCbOLR/J5rNzFK2yPOvneTKTAyHtR3d7eNKehGPUWeT14fFaSaaTOJsiGeQn4FmlsO7Rjg1t0rMEAC95d8uF1vZ8irmDkrEJOlb9VoWh1WnvzfCB59+EotTrl9r7yDdhLhIys1z+vwFZi7eoK+tXy3mZf9y+Kn34xTvqaaNb33jOZZvzjEc9CNs61fnz/PA4x9gZi1NKl/iox9+hmI2gbkiElFhC7S8eWS8Fkrm9cVrrK6tcPfO3XR3dHLp/HnKxTIfvP8Q506e5sSxt2kLR3BY7EokNjW1nVwpj8sf4ObSKpu3bsPp82E3O6hXaoqrLe/3zv24sLLGiy+/QiaXo6Jriksulsni2yUqO6GZKrsAEVvKgacbMdWFClnBbKqyecTP7/zWL7J71zacFhnVzWraUYpTWrsBo0FHK9exGWwKF//Xb3yb577zEiPDm9n+1IPMJtfZsXU7//TCc6QDDrZs3c70mYu4mhb62vq4dW2OmdklPv3Zj3H0xZcprqfZPDjGmyfPUJU43lSG4a52wh4rg/19bN+1j0ylQS7fYHr6qqIZSuyjUHkFbvIHXOy/dx+5XJqFxTm0ellNh/J+6+JwXNNpaGJtU6e/f0RlKIvwQh5y2f9cvnxJ7RaLFYmuNGMXpwKThNXL0NRSX+uIxb40IFJ2WxCGOHxKsWzoduxGK7Zaiq0DDj7w0BTu7Jyylq4aDATaO+gaGFSGjI6mRm5lmYXpq1SbdhINO5mmA+vAbnJlTbk/u20NrFqcroCFA/dPKrKJLEzvyFekC67mS5Q12R9I/k+d8nocQ75EcSNLMp4hlSmiY2N9I8/aRpKIKIQlxKl/iOsbOc5nKyxgZWhkTFlcXLx8uXVf3BZPmgw2dLW4DvLw1AiDbQYmNkXA7wJZnIf86DYLmlBHK5IWKHYWPsw2HybJP08nSa0toJWLeILimmBTTcydnaw0TpItEY5EVGiafO5qOhXnW4GFheUWS2Mo1qil8yTXYywvpFWxt1rsSgvk94fUZ7KaSbJp13bCm/rJNCQASmLWDPzll15kaXFJ7awEppMpwevxkpDdnLgDl0uKfSfLZ3lp5aryr5NzRP6/QLeCKkjBEOqtwGMyucp909vbw6lbV39cIG7e29kU9ol0VHek2VbVUThZXt2gUMwTiQQJtwWpa1UMNRFX2FiPpfC7wqxbzXyrtMj6aISwwcAv+ToZKGZVF2LQHCSWUmRKZXWwBQLileNG0yoKMK5rBnxujxqnjQ4rFr8Hf1tILaNLHT2EDxxirQnz0TV6e7pwawXm3niNxKkzOJo2lrNNXj49Ta7DxU987Cdp7+tUjBRKZf7hr/+ah8YCSvBXqtVYzZQoOcN84BOfVoumy6ff5dTrP2Tv9u3k8xXiiTyZ5Vs4Ax1slMEd8jN95XU++YlHMdLg8994lV/5mQ9hL6/z999+iz/4z5/izTdPYzC62drdRXphGaN0n7qFnXt2KRjk2tI6zx19hxvrGepWN53eDoW5TyclBtXMsNNLsZxTCXxBZxt2i4cxL4y02Tl2a4WiswObBKsI3VO2OLeFb3KdtIbACyLa0tgy3s1DD+6lWNigs9ulbiT5M61uspW2Vm+IQMhEIl5iaSVLKl/H6Q+zkteYFj77zApri8tqD2OrV5mcamdo4i5OXrzJW++8y/337sPntBKxeFRaneSEi7e9cBPFnfLUpYsMDAzS19PD8vyiUvNu3rSJNtEb2BycfPcUaytRgsEIQwPDeNw20tkktaaBmeVVpu7ZjycovvgmKqUyMzMz6hDvH+hXnd/s3CKvvf6miqiVaNKqZAlIVyZhQLS6UHnP8jmZpUA2mthNVswmjdFNHfz2b36afXu2YTDWaBgbiq0iXwKTiYpCDlxRCIvq3awblYtwbHmdf/nK17hxNU+93c7m7aNKlXpuZYUXblxh/MDd7JvcStBkJx3N85df+DJmR4jdj02xdOEiU1292KoNTl+YVlkUbq2uol8393fS1dFO/6Zxyk0Lrx+/wNp6TDUBQh2XCUKyGA4dupfOrg4FBclnITGjciBVihpvvfUOGfFt0kUZa2DHjrsYG9vUcj0Qnx29qT7D8+fPU2+2oj6NYh6oC/fLjN3uUgXCYNRUEVYsvNuuw8qlWaCTXB2HxY2tkaXTU+OZh3cSKdygXKtRlVC+hs7E9h0MDI9gNzaoxGOs3LhJPF1ltWwkZ3BSCQzStDgxWGw0anlMWpKekI2nnxDmn4jINBV72jIcLKOVxFqioph4Rq2uUIjKRkoJ/1KC06+kyeV1agY7K6k8rloJq9FCRTdRc4dYrsOtfJ6RLdsJBENspFOKOSlFUuKUlWNvTcejaxwY7+PBqX46/XXCbT4ckSCWjgh1jwvNKJ9Vq3GoC+Sp2zEbbNSrJRLxJTWxOx0BVXyEWSZnpnzu8h5CAS8er0cJ4ay3LTVU6hslyuk89XSZWqpCZiXO+tIqsUTLjFGuubxkyZxJZ8iZdLbv34M54qPcFOsMCXbS+Y0/+gfWo+uKwSn/rkQkiGg51BFRh77vNp1Vfq5odJ10QqDHqDo/pMEQQaucC8I4VPnYihEqP4OBvr4+Tly7+OMCsXx4oCmVSDoxoTlJZRFczWD0UC5pkpOHzWJQKV+5QkGNrKLcSyXyhILdnMyl+K4ji9Yd4il7mA9KZrG2Qc4K1rKLxNUoRUmEslmxO8SC1kO90Uq/EldH4alLsE6xVsEpudA+L1a/k2Wbm+C9D1Fr7yFeLLO4tEig381Is8bSkSOs3ljm1PU4x6+tMvXMAbbv2kFDdIZajcTcIsmlZQ4MORUUoZnMnLg2z/t//jeZTVfgwnvkkmu0+ZyKkVMyuIgXdQ7t28XzL/yA0W134Q26uX79JFvGujiwd4BPf+G7PP3Qbt63tZff+ptX+eTD97G0GCWeqnDP2Cgrl68w2jfA8PAoq+Uaxy5e5fi5aVKakZwsSG0Oup1exfWeTiwTNtsZsMhn0cAd9qj9SK1qoq2ZxWMuEjN5yJiDuIpFBRXdEbzdiQyU6D+Lucbkli4efWQPhmYGaS69Dp8qCHecHAULVbCLQaAmC0eOnuL5772N0RqkVDVwJX6DuslBDavi2NuoYTdovPT7P4/VG+HEhWu88NKr/O5nfo1qPk2mVlcYdTydUgtei8OuMjVqZg8ul0exfeSA97s9OO1Ogi4bAb9c4xI1acbMDhWa5HWakRiDRDbPmydPsXXXbnXYGE0Wbt2c4b333lOw5D337Fd02fPnL3HhwmUlkqyLgFNkBWIJU6viuO03JQesfI+896ooj00N9uzewS//4ifZMtavLK7NFp2ioSiJMBglX7lpECap6jabjWqLYSKBMNkCJq3O0twC//y1U9xMzWGx62wbGSNpsvH81cvQ5ePg1A7KsQQLM6tcvLVBuG8Lg/dOcOut15l0OzAlk5QrOk5JKxT+vaD71QJBv48de/YzuxLn6HviQiospRZTV6Ya0ZIcOLiv1eU5XSogRmA3CTiKrRc5+to7WG1GKtUimlZmYssok5PjWK0mikWxdhYnBAOzM7NcvXGNdD6vpgaLxYHeEOM9q9phGAytqNI7LBfFntLrWGSZag1hNthxGCvYtCg/8cjd9Jev0RD4SSbwjSRjW7YyvnUrJoOGlkiQWV0hmW+wlNcpW/2UA33UpWs3CaMnTyW3SlfQyqc/+oiCJBUNTWA+Q5NKVQpEUuVOiKBMqM3mvEYzWyKfy5KXqWEmTjxWpqBbiZaqOPUyVXF9tvpZz9eYz+YJbRrC3dlDoL0dg8WkbDPOXLygHFS3jI1x/dI05USGsFnngal+Dk4N0O0z4xMaaWcbtYAXg8dHU0wKGxUM4qBZs2LQZFdUJVuIq3gEuzGkoEFx+RX05Q6tPBL2tRhMNLHYra2YVfHuKifJJ3MYCjrppQTrMytEl9bRzW0KbpMIWafDrrzL1tfXMLUFmdizk5rdRE3mJnFjTWX57Of/SU2GIniTBsEomR01cUE2qawcyaBRTDmv5OqI2LTl5hqVsLViQVniyISqdnvVimomWud/yzrpemz537GYntzWvDPKtxgvKD+PRsPU6jhEiFKtKKaDfBBNr5v6RhZLPEN2vJuvNZIkuvvo0wy832FXNg1+2QGIk2GxyfJsDKPEVPq86HpVvXlRaCvHQQnTbguRLuRJp1JEfH7FOnBGfBRCXhKRIL33PUxc95DTLKzNvk1PuJ12d4BXXnyF577zfSrlBg9/9AkcNisOq5VsMsnbR19Xi5n7urtJmxucX1vggx//GFuGx3n5299j1FUimteY26hweW6Nffcc4PXXfsjv/Zf/mz/+3O+x5+4tmG0NGnYza+kUn/rAg/zhH/wVd23fxVOP3c/f/M9/YHRgK7ENMzaDlYgN1mauc/DgQWy+AP9y5B3OzCxikbHOZCQjIeUuB91iJ42JeDKhIDY5RIUOJ+ioJIHJ5y3ZuFZxzBVNg2bArlmomOs0LXIj1HE0deUdXzbnefS+AzzxwL2YmmVqehGT1UBJRD5GVGaHsFty4rBoM2DWfNRKknq3we//8RdYLzQoGUX5XFPLZEmLExtuYTdLhsJ3fvUDJCIdPPvWadYv3uK//uzHaVZjrFTq+Nu9VKhQ0Cr42rtUboBT3EY1KNTMFOp2vv7sD9BNLrxGneHBQWVbXBOLg3rLHyoeX8DjcxBPpDh3+RqeQIixLZOK+nn54gVmbt1SN/jBgweIhCO8fuxtbszMqwIgOLl0QermlgagXsNmciJJ52LJ3KjnsVlr7D84yi98+tOEw0FVJOUhEISOZlH5IAmrRaiM8v6bMn7rNRpiM641SAu7xGLC6nbw+teP8vI7p1jPaZjsPkY2jaqchri7SiGR5spZEURCyQijU9u5d6KdE0dPYqnbmOjfTCToZmVllvlElLaqTq8vgGeoD//YJBcvzHIjLp474pMjBUJ2R2a2TEywa/fWFmQkP7SEeNntqtOfvnKT14++1cLw9ZaTgc/vY//+PdgdNuXvJA+6PNdyCGxsJNUEtrqyqiwVBHaUiURokFKQZbclU4QI9FT4kBAATLLzEqFiFafFhKFR5vEH93MwmFFRwTVxCljdoKezl4GBYUwuKGfWqBRS5MpY3jTeAAAgAElEQVRmVjM2FhMwn9Ylp42aXsFkF51Oje6eNv74M4+pZ7ZZ17AJXCmVUauR0TJqKhQrdrF8l+zqcrFEQ/D6dJmN5QzRWJFU1cRsdIMOswej1Upa1yiKoZc4VxTLzJs9mMPtjE9uUZDdmfPnFGy5ffdW9fsLx8/SzOUY6WwZCW7qDjHQ5ibkBqfPCkE3Rb+PmrDo1PTdxCg2PQL5ag1qhQK1dIa0LOWjUUVlle7bFwhiEnaWEB+M6slG+NXFfB5LoUg1XqAULbK0sM7M4jqawUTEF1T3swhbRQsj1yWdTuEa6lWRCGm9oXRCkgVx89pNjhy9oPaAMvHJklomAYGT7+SRy30kGeTyM4k3mnzJ/SGEIdnriQBQYGfZU8m9IPCSTOBSdGSqm89s/LhAxB6bVFYbigVyO2BGiTwMVkWHa42dugrbkL9UczuorqexZ4vEJjv5pjFDOdDJlMHBYYcFa7WAV1G5oFposLwYxYzgaj7l1R4KyVim0tARN11PJEipoamAeqE3SmGxBb3U273EPU4i+w5SjwxTNLgorF9XYR7dbd0k15P8yec+j8Vo5Z7H7lFukyZd5+yp06wJPmcxM+Lx0TY2pBhSBx64n9NH3iQ1t8xwj5vvvHSUmi3AeirH5//b/8v//tLf8qlf+DkunDtBW0CMuVxEs1neuzzNpz/yNH/3V/9IJNTLY48/yHefexZdc6PVHMrHXVgpEiiyeXI7z7/yBpdXE+D0qPB6GZfz5aIaNwd8AeylqpqY3BJJedtzp1rRMJqs6oGUDk5wfeWjpBuxGRyURXplFQl/Ba/CZjV27t3EI/cewCVEx5K4Pq7jawtgUEl8rRQ+X0eYuttKopynXPFjqDQJuts5+sa7fPlfnqUoiVSSeKaLDVoTuxhRNht8+OkP8J/u28wyZv7H33+VD+0+wGSHg3JznWYggsEO/nYfVp8brB5VCEzVOrlijUzJyDe/d5TlZJX99z/CxTPvqWuhxtf+AdXFymG0snCdYMjL9VtznL1whYbRpKIT9Xpd5T/I4TYxsYVdu3aq7ufV115nZkFw11aKmjwgcr/aHMIBLxLytlMSvYNBw+1qsmmkjd/7vU/T3d2tDlXppuUglE7V2CgokZJMDTIxCFFCwocNzTKNfJFqIquW7bJYFubIuden+d7r77KUr7MuxnROCQwKcfDJQ9TyJS6fOq+0sWV0+sfGlP9PfC3N6kKUqxcvKb8vp13HHvByeHQ7vYEOTsdiaN1DHHv7MosbKaW0lYdVnkUZ/6XZGNncQ7lcVLRzeclkId79iwsryu65RU+0qoZubW2Nww8/wNDQgJpE5FmVItAqOgaymQJzc3OsrMieo6gmeJkcnI5W5yvPv/x9ah9gMqCbRTQiy12ZLZvKTO/Q/l38+iOTBHx+nv/OdxUDUfDtyS2TGGQPVEuqKSFRMjKzYeLSbJaKNUyjWcfusSnxWrFaIF/K8d9++8Ps3TWFw9jE3KjQLOeR5UhVDAplApJr1dDVNaqWK2jxBFqhzvJ8kmSmyWKyxGwsRZvNhdlhI12vsBBbZfPwJvRShTc38soG/6GHDytB75lzZ9UhunXHOKFgkOlz06wvLTG5uY8t4z10+e1sjngZjAjpwoTus1ENeVQUslH2NUoNb6QpxpANg/KMs9Y19VnKIS3npLKc9/kwON2qETEK4ClU5IZGMZfDIXbrSTEfTHD1xhL5ehO72GFINJ4Se+qqGRKLbtGW+ceH8PV0k6hrmD3idu3iyrlLnDk7r4qB7BNaTCSrEjmLQLV1D7XgKHnOVLEwm5W2ra+vl0AgqL5Xvk++BG2Q75HGS1ni6DrPHnnpxwVi4f7Nyr1GHrY71tAtJ07pQJrqA5AFthxYqmrZLKRWYzhMVlYnOzhiLoinIIccIbYZNeW/7xRsU8zdSk2WF6LYzVaVbpTNJenq6lALKHkDNYz4OtpU9Ojq4rIys3KZrSqn2Ci6iKCXanc/vsm7KVq96ibdWN8gthrH7wrw3W89x8njJznw2G5C/iC1Uoljb7yBy2rFbhUbhCqbt0+y//AhqqUKc+cu48dKrCpxfeKs6OJr//Id/vxPfhfqZUKdXRj1KoXkCrpeodo08trx9/jw449w9AfHWV9N8+jjD/Da0VcxGwLE1pYZHe2nolUJdfWpRbYcjCUJfAn4VdWWlDXxLdL0Ou1ON04JpvG0MErByoWhIxinLKeks1YHgVj/3h775cOSMddq1rBJcImxzoG772LnWBvFjSSVTJpKtUS1WWPnPXup1eQwyBPu6qXh8VL1ujk3e4P/9dy7hMx2nrn/fTQLZf7py19W3P9ctUEk4MctIU/lItVchm0TExx+6hDvnjlP7PJNfvup92NqrpP3ZTE4vDj9DkwuK7oIzOwByjUL6zMxnO4Ar751mpOXZtj7wOOU6yaWY6sMDw+pTF9hPAn0I3nU5XSSgN/Lu6fOcGt+WcUnSqiPHG5i6S7isPHxcYXJywP48qtH2EikVKGRInFn51CvV2k0anhdAUq5HG67gUjYxu/8zi+xe/fm22Kl2u3FvRTeOoaaHEa6smEWeMnQaE0QhmpaGRIm5lZUcXZ6vCTzWc5cinHq+gJx3UwWEc55mZ27QUA8exrQ4fFRzGRxel1UaBCwmFlfXVV+TTZbk/HxPia3DKrmKFw2UkhWOboSp9A1ygnJQV9aUFDLHeGpvLepqSn23XOXgpBkESndr+zq5LArFiu8+eYxZeegsPtqVR0wkbYwd+/e9SM3XZkIlPe/coJVunN1kFy6dJFEIqmwa7GIkGdbDgo5UNSXBNjLCadrigkkyYciaJvaNsGvffgQQ329lPMptGKOzIYsWecI1KTnK1KoponXzCwUnVxdrVIz+SiUxDOpQLlRk/WHWtiGAvCxDz3N3h1jtLkk9FPiWUvY8jWVf6HXNJUrIpOe7IdEEJiO50ht1JhZSLGW17k4t8JkRxu1aokyDUU13khssGl4hDejadJNA4cefFAFPJ1494QqEFNbRulqb2dtLcGNmRl23r0VX9BKdnWeHb2d7BjuoTPkxOa1YA66MHmdygrGICahCHQrqWwydYrztKbOyDsIjFwj8fjSLVbMQqRq6tTLRbXQrohFUKzI/NwSs/NRKk1BSjopN6Hd0sqsvpM7LnoE+bVjuBd7OEjRZMLu84tFMOfeO8uF6TU17Qkho2Wp0WIsKXZiUSaChNI0iKOswMYqj1qQBYdDZYgE/AH161aGiqBFrd2Eor6ajPz9N7/675TUB8aFoqtedwKvVYa04pO33DEFBink8y37Zr3B2mocX18vp9uNXHNp9NVs3G/w0G+SDOmiGhn1molSvsnqUgy72YjX66FQzDAw2KdorvL3VnUjkb4ucrWyCvQRnUPA6UWzGrGJWWBbiJQ/gH9qL7VAGxWTHYNuZHFmgZtXbhFdifH1r3yN7pEwoyMjJKIxoqsrKo9AIJzRnaP4QgFu3LhJX2eXCiCKzi0xk8sQCvr4Tx//CO8ef4vHHnsYp8tBNl9TAfezV86oLAar08OLP3yDw/fsZP7GGnOz6+y+eytvvnWU7s4JEvEFNk8OMjA5wfNH3+HyXJKNrEF1ZF6PiFL8ynVTRje5mEGHg3avV10w2cnIckipPRvyPS0L55bVel2NwUJn1WQHpNcIWBu4DRUeO3QPw/0dpBYukY0n6Ap3KFWpqy2kfKcSyToWm5OO4c2cXlhkOpkgWi3x6pUYnSYbtngap3jTZ9I06zUWk0m2Toy3YIRaBZNQjo0GLhSKhEJeHt22jSeH+4AojW7UYRXPbGBxO/G2dVHVXWi6h1K8yj9//VusJvLs2P8AN5bjhDr7qFstipgg3ahJr+O0mlhdWiQnewiPl3fePUUmX6ZQqeINhFSO9c67d9Lb0/OjG3t+YZ5XfvBDZNKSHZiy8rZIgI4c/E3q1SKNmo7DYsFprfFbv/WzHH74HqzmhqL5Smcm3yc4sEwolqqktgnLTiiAdRq3J65mPk1qdYPo3CqVUp1cRSNRKDC9orGSr2Dr6qV7YgynQGOxZfy6mbXrtyhH1xX05/M4aZp0vHaZ66pKOb9zzxZ6+yLY7CYKqQSG9QLJeIVjqTLR4BDvXVhjbvqiKiZSGIRgIPdHe3s7hx7Yh8/vVsVB7gl53xLuItTb4yfeVfYeAhlJkyFFQDpDsTgRqEN8/+/cT8q4UOHgdcWHf/vtd9TyOhQMo8lnILCW6GWqVZKplMKzLRIVrNdpaBUeefB+prZNcvHiWUrJJTYP9dMT9nPX2AhGrczMjav0VIQem6ZQzxDTLNzIWDhxNUYirylDRYnalBRAu0w7sSh2n1v5JYXdRg7sGmfvXZvx2IxEqhblXSQTnIhoZRKWRWzSCbVynYUba1yZXiSW11hKZnj6rp1cPX9OBTiVtRo9A32KwPDarWWcbZ0cvP8+1d2/eeyYetb2bRunr7Ob5fUUZ69Ms/Xu7XjDdq6cPs5YJMK927bQF3TR1+nF6mhg8dixSjyo06WM+hoGi6L9S8Mj94587neQF1lQixuqEDgksc8gIrRCHl0yGrJ5stdWmV1eZ2kjw5ade0kLk6lhwNIoKFhJuvw7UJGIYytBN96OdhoOJw4RNhY1jr/+DteWxbOrlRHSQn+EnSR+YI7bRV6eC5MSzAlRoQUdtXJFBGKSSVr0FPL8SbMlL2Ezye/l/vsPE8T8wcnb2lPpXAWHbVGhRKNqMhvVPyrybRFfSDe3USiwnsxh3bKZVxx5FsnxPmOIR8w+JCtKYCSLZFFrVtJJjdhaUtEwJYiiVM7R09ulCoQcgDVMRHq6KMhkEI3RKFaIeP1oVgtOuwVb0E/S58YwPoF5cJikSVwX7TRrBlbml7l8fpovfuGLVGpFejq7JLZH3VAdoQgdkTAmv1V18YKrXrp4EbvFqszL9hzcy5e/9EU+/TOfUMyPkm5kbm2D14+cYGXmOsnFGR46uIeunj6ef+lVnr5/K8uzqyQ3SvQPtHP2/GUmx6bAauWewwd4/thRTl6fweTo4NaNBFarkaDfid/rpZQvUsrncVjtBNxO3HZxwG1Vc3nJTSuwi678f1uB4y06qyyWdZqGGiHpSrU8jx/Yyfhwp4KU7GJTgJlSXro0MxXJm3U4WIjW6ejuIdDVyT9+7zlu5DYY3bebszMpcjfmcMUybHJ4cFZrJNZWiYgnVbXC/M0bPHDvPiq5DJFgkLPZCtF6ik//zE8yYtTwGwpYQ2acxiblehmT7KlMLnRThFLNwT9/8SucOX+RqXvuw9XeTbFpoqNvkKrZqvj4fZ1h8R1mde4W5VyawaFRMvkSR994i2yhis3tYfPYBGNbtyhChNyoqquta1y9eo0jrxyhXKi2uiBzyyhSCoTDJnm+dXXdK4U0P/nh9/Frv/ZxNXFZ/p3Jq3zmKuukXseplVVX2qhUqRZKijoorKvEwjqxVem+shR1E0vZPHMxIVmESJUb+PuH2LFnNyZDjY6wt7VgTKZYOH0KX7OBz2lSi2OPw0ykw8PE9iE6esO4fF6aBjPpVBTDWk7BJG8n8pQH7+LSjRTn3z2pdCXqfrgNGQgrZe89d9HT06HojFIkxK5Z8Ga/L8TGRooXX3xB5Z07HRLrKwe8UnWoRq6zo0Nhz9KkGE1SUE1KZzAvWoWNDUWFFP68+pJpXhMfHo14LI5JAqjk8zMZ2b93F5/7w9+jp6ONfDHHq8de4/lvPYtVfh4dLDWNrkiYPW2Sj53FbG2Q1h28fTXBxfmcSlfzBUL4gmGyxTL5coViqcJSPsvgQJey+E4nlomtzSmSRbc12KI2ixOvcvKVREFYRcKPaphLDR7Yd5Cz58/jCgTYsWmUY6+9Tm9HF7HEBr72MKlqCVfPCP0jY7R3dqj3LDsIydnYtX2M/t4+VtYynL5wBW/Ih9HexKCX2TU+jrvZpMdpYbzTQ3/EisNvo+l1Kb8l5AA2W1vqf5MZi9GsWECt87I1+UuxbjQ0rCIizeXRs1nq2TzxpVUWr60wH43RNTxKb/8oiai41hooklYIi9zz0vnLeSU02UZnAIeIOU0Wheg0y01OvXWC6bX8bfq3xAnn1FQpE4BY3si5IcVGmgXZJyjmk9H4o12FBAop08fb1HlZjEuBkftLnq1SqchaOffjCWL+wPYfFwj15nRVJCT63WI1KfMwueFi0ahiVsQk4FySnzpDfM+SRPMa+JS9k10bFayWmjI/M5ps1Bt21pbzpBJZ3A7pPFsFoq+vWwmbZBFXqDUICo3PoCurgdRqlDZ/CF2CPWTR6nZQ6YyQ6enGMTFOPhiiXpOQczNOs5NSrsQf/eHnuHB2GpNgzLqOy+ZgoLubgb5emtYG8/MLxBMbGG0WlQWLxcyvf+pD6jDpbIvQMFo5OxPji1/9DitzMcXnHm7z8MD+3ao7eOOdk3z0wSHK6SI2i5+BwQ7FZ6bh5fpaiTfPn2WpnMQaDCtf+cXrcSx2E/6wW1lMV0WCbzApqb9NchWarUAmOfwUDigiLYNZgtNaBeK26ZxcaFnmWwwV+qwmDo8PMxS0YaWAxWmibHdQL0uhdaDbXEqPspjKsFr1kExJPGYXZUeT9+amOXbpNJHIMO26leq1eXZ3DBK7douRvn50n4XpixcY6utRltTL87MUchnq3l6Opq6w86k9bO8IMGG10SNmchaNukGnLAXNGqBc9/HPX3uJ6VMX6OjpoWNwiOvLa+w6eIia8BdtblUgk2tLaPkkAYeZoNsONi9zq1Gu3rhFvWlmas9eevoGMAjVyCJHduslD9z0lWneees49Yr42jjUYvbOQyn5zOZGK69h7+5t/OZvfJLeHgc2WwOtLCyPFnQjDA3FJKnXcdUq6uARFbjkTaQ3RMW6TGK5SDJdIF1qsK41WJB4WolprNjI15rY3AEeevAB+tp8mOplasL+y2a59fYxHKUsAYekHBroabexbWqUUKcHk8OiFtsms498LYNhJc2Ny7O8LTTxux/i1kKO48dOqclAOe/epjJLx9fTF+HuPTvVAy/FQR52gRCcTi+FfIlnn31W3Ueqe3Q6KBWrip2koI7bsIL8f7fHiUBxYtQmh4/AdzJhyGEhDrxyIMs0K4w66TZFpNbW72X/3j188ANPMNzbjdfloFqvEtNrFDYyXHtP/NKusH5rCbEFu29MFP0FoZ5QxUPV2sf0fIHZjRgWq4Om0UKh2sBotiso8dTidbK5DBaHid6hXhxeB5peg0pDOdyKcZ5cK2HgyBToN3hps7toNxjZs3kTVy+cYmi4n1OZDaav32BicETZBVmDHpYyCabuPkQk3KVEipcvXVJQr7x275mkr7+PtdUcZ89OUxSYzqyxfWoLPZ0d5FejJK5d5sP33cW2PjfBNieGUACLx4NBoHanuAA7MEjuiaE1zd7Z3bTu2CZapYRJptJUFj2dIbO0oiKT1+IF3JF2uodGadYslOMlLDUDpUhVwT1K/Z4vqKZWGgRDfzvY7Er8Kg2ksdLkm//0dW6lW1kOcr+0YkSFXltRzYBaFRiN6vtlapT8B2mmpNESOYPsGWRtII3G8vKy+vnlHpHpp2UuWGUxl/hxgbixf7wplUsqTqt7lZFJF96BsjBuD0dUNY+vRfH7fMp4qxAM8LKlyjvuGt0uOz+veRhNFqk5JfhaqqmVpm5jdmZV8dZ9DjsdTherhQQdWwYVfCPW7Ol6CV97mwq+qJRqrM4sEvEGsdla1EOzSN8jAYptXvybh1nunvhRBq9ZQjcadU6cPMkff+6vqVRtVEoW/HYrg2Ezh+7ezFrawMrKIsVSQRx7mJgcJ5lOsH9qG26XmwZmXn7tGNNzayyuJWg2/ARcVkJ2jfH+EJODvZw6cZxf/eB2Ogb7WNgocvn8PIkCnE9lmfk/VL0HkF33deb5e+/d9+7LoV/nHNDIjUQkAmAmJSrLkijZlm1JtjVb3vF6dzwzW2V7ama9u3btVnkd1ras0coj2bIsS1YWxZxBABRAEjmjc3zdL+d8t8653ZSmiywSJNDhhv855ztfyJWoSGC9100sFtFOZ3F2AW/TyWB3r3K8xZU0FAzh0+WqFAd7cbRlmyHdm0S8ig1w0+0SR2iMNphNF55GkX39Lg6N99MjsdPCZff6NXZQFJc5I8zdQpuMy6cMmmdffpGGK4bX51HGiFTZfL3Arv27eftnbzLZP8S9c+fZZgTozjcZ8UXwdPs17H1i2w4K5RrJdFbaWDw9Hbwwc539H3uCeNjgYNDFB3eNE28tUzcClLzdZK0IX/nH7/Pu5RvsDfmJRXtoeqI44n107pik4XcRqpR59dln2T45oSyzzo4orWadXA1mFle4de8uu/btZ/uu3XjFA0xWe+J0KXRPzc918vaFt7n47iXKxao2FnJd5UOWsBqfKIvURpr/9Xc/ywefPIbLEJFdi0quooXG5/cqQ0ReAqVw1gsYNReFjSpzC0nuLCRYSeeoyKRQyJMoFlgp5CgIUCQ1rm4qzdTrCzDQ38fo0CC7d+1gJZUk6HYzffkSzcQ8YyHo8Vk8/sABIt1BWkYNM+zXRb7LHaZc3KC0nuXqxdtcXsgx8cgvcTvV4rXX3mJ1ZeW9Z2JLxyIqZ1ksjo2NKvyw1VSYZoBLF6/w1s/eUnsVXdabElovOx4J/5LweXsCU3iqUcNvGgwODjEyOmzbsLtExLpKtpDUIry4sKhF5fDhw0xsG2Nie7+94HcbSr0Ujr5MIuVWmXq5piE0jXKN9dWEbX2eSzHRG8Jdy2qufKCjn6rl53sXZnn99dP09w8xNDyh8QHFUpkfXTrDyvKyGihqOyC52sKY9NjNgaE2Mm1EGuayHJycECGpD3fDSVewg1yyQHe8izdnL5Mrl7jv8FHNuyjV6xSqNbbtu08ZWnJdpQHwue144qMnDxPtjLGxnubC+be1MPf2drPryB4st4ub569RXFphMGLwS+8/xtR4D90+N52xGA753iTuwO9WppLTFbYprLLEN5w0LZng2jgaRXyFJq3lDMXFDe5ev6UZLt6ufvYdOkhVMrUzWQrZgjahXT1denZkJW7U7STY26kEkMjgBPVmBcMjqZBOsskyT//wOVJ12SlI7kqNe/em9fCXgqGsNHEEkJheIX2Ypq2cFgv+mB1Ctby8rMVBpgiB8YQZp8SYdkvp0fJ5FwrpnxeI68cndYLYgjY01lCtDBrE41G1TJabtL68QmdMjM0MViIB/qWd5VrYyd5wiM9XTIbTecoeW/zWkgAXLRALVESx5/fTb/qZza8R2z2sdte+apOqp01YC4RJo9pi+d4CYdNP0Cd2B22xPsTZHaMUcuMd6KZw8AkV/Mh/d3nsnAPpiv7d7/0XOz6wFcBZqzLRaXB8aoir0ylVE4rTZaNZ5fjxIwSDdjXVdKqb97h2e5qy7M48PlxOB90xL4NRCFlZTu3dxr5t44yH/Dxz7hyppomXHl44c527hlPjRQMy3jvREbxeKbI4O0OHO0zY7VfqWkxujCggNfpTVLty+Ml62PYMUn1DvakvYFuun/jHGG6CDYter4MHd0UIeyAougFfiIrDiycco1RpslhzcWW9xlyhxr3lFRU7iv1332Av92bv0nA2cIh3f6NKPrlEf3cnKzdvMeYJMNR0MRnupCPW5t7sHN19wyyurdNoO3Q5O9ewqMVCeIe7KedX+NDufn71+AGM4hrZlkkjPMI3nz3D955+kVA4ypEOk45YH1V3FE/PKMGxQfJWjX4aXDxzhn379ylbwsbBu1hOFZieX8QM+Dlw5AhuySMRHU5F7EPQnZWGrTfqnD1zlkuXr2qHLMs7Ud/KDkcuohi6et1O4p4Sf/qHX2TPZDfNdsnGaHVxau91bANDYT61sSpl0qs5Zu+scWN6jVTDSa4ptgVO8tUS6XKRqrNNwyWbRhetrL0TEhhHOjZpLgaHhoh0xBjo7WV9YZb83E12Rl3s7gvzwceO6vTaclVxih23KTG5ISqZNfLJLDeuzXLpborQzhMUIkO8/to5FhcWNmNEfe9h2jkxfXOhudODQ4N0aZEw9HBbX09q1yjd/9bksdVJyiQgh4H8rCqUdEBvV5wHTp2k0azhMcXgrY5hClFETP5C7N+3T1lj8v6LPkI8mraYLlvFRuAIw2kjDMV8wWaFiTGiLM5Xk+TW5mhmEpQLZapNJ6lcle+eu04sFlcGkDCmLl68SiadVWdT6ZZ1WhBpt7DJHFB3KytUG0TRqQgN2W+afOJQHx6h5nojlCptzr9zTdXSfWNxFUxeuXyNjfUUvf1DFItlWsEwHjGrkw67biuYo+EI9z98Ao/PQzK5wZkzZxVqkyjb7VO7lUn36rOvUkymadey9Ha4eep9D3Cor4PBrjgd0QAOn4OmABGiMQh04ZQcBdq0hPkldF0hG9TKODN1stMJZq5Mc/fOHG2Hiz0njrJ95w4V7a1srLO8uqL0/7AnRCGTU3qyw2fi7org74kT6R6h3ihhuIVcYTA/u86F81eZWbOV21Lkpeu/dfsWmXTmPeKGfdbYTZY0/pJ/Lc7L8uwuLy9t7kBNjaOVryksOXFx3ZqG/jsdhBQIebC2isRWgTBMB13dcb0pYku7srCkBcLwBbnoavEtR45kh48HQjE+mm8wIP7ikjzWELaaBGa0mZlexOUxCbo99Hq8zBfXCe8YoLcjirtUJWdVNguEh1bdYm12WeP8YjEfTgn7FipZd5xmhx8rFqJ65HHKtPHGozRUVSTe7W6+8qV/5bvfe5p2ww2CS1tVJgY6KbQkPalC30APw0MD5AsZAkE/dcPD1es3uHtvhopQTA3hg3sYHYqwd1sPE90OgvUETx7bS2ZpgVI2hG9kO5furnLm5cvkqybTHhfJSpGg6VOsuzMaolGrkEsliZlhwr6Q7m50UlDfE8krEDsHe0Kzr7mond1q0+2WwB+PhaNVItSosy0S4djkCCPhpqoxC60WmZaD0f1HKIugWs4AACAASURBVOHixuoKL//sKvPpJjVDBIbdpFIZJNNK3rCmWEBTJ1fOIQdNXyTM9J1b9IaC9Ll9dOIibngImWVKlSqxeKeyM3LFEoViibWmn2yziLfDYPtQhF8+tY/JgAunq4uKK8RPTl/mjYu3VQMhGpZT/aZaD7dDffTtOUTRAev5FO21BcJej47QctBI9yIHilhMXL15h9GJCcZ37lTDNymb8zPzrC6u6pJaVNRyCL1x+jTXr92gXpdpzfdeWp0sVU0t0BYdrgJ/8G8/zZGpYWTvpq+qKPNwUMhLkyBF2EexWOH2nQQ3b89wb3GdVA3STQfpSp1AzUVZOm5Dmv6Aupa2BepsCwZs2F2ax6PiI+neKk3xIjNwtxoM+h3siDg5sq2P4wcn8cdMLE+DpmHhDnTg8UUpbSyRX88yO73Ku7fXSfoGuVN0Mruwpo2McNcFJ1fBlcBiDdkT2AVOPmyftKaymNSWwSWiuJL+f3VhFS8p6cI3aYzSQQrBxGO42Ltrp2aTOJxNXPI9SVHtjrFj73ZGR0f16/0iLt0WVbksYjedgeVzqq3/JnlF8GplPQrVUpX6DXIbG3zpL/6KVt1BqSIM0RjezrAWCIFI7t2d497dWR0WxG8pGA6RzGWZXpizu3CpZKJLkV2MaugsVblLk/ob+7fp9Gj5A8ym0rxz+44KYLcPdWmmQi6dJxqIEPKHyYlmQndkLtwSfytMo1pDQ5oOHDlIy9HWTvr8+fPawR88dJDxsUmS61mef+El7aYtRwOX0eChg7t46sRBjEaZuB86Yx4CAQfekB8jGMPp3XzY7G/dpuSmS2TX8yzcWWX63qpGz45ObAd/TRsLoUnfnZvR4tLb30c+UdDAINPt0cbE29NBqK8LhILsFNM9qNfg2pVZLr17h/ImtCX3V3YG0iiLUlpyWeTX8o7I+6b3rNkgX7atjsTaRAqCHSjm1EAtq21LHFS4vPn753K/ADHdOrlTA4NsXq29DZdfR+Mh9U0yXW7d1q8uLBH0B3CHOnmuXuC7ITFS8vLJYDen8nm6RGSkFgfyoLnIpsssLSbwBYIaHdln+pjLJ/BP9NAvFsvZEmWjQai7i7bLQ6PaJruaIpPYYHCkG5/Tow9fyWFh9EQ1VL5y+AHM3i42aBKIdiJyWkHlX372Lf6vP/kTScTQ1C7DIZoCl8rTTdOttNqenk5lUAWDPqbXc7xx+g2FKhqNNj6fLUx69NgJVueucXxvL8ORNtXVBQZjcfKOPr5/5jyXbs3ia4TwhXq4WMjoASECsZCoH30mZXF5bNToinQR9AU3qWeWHip2RW9qGI7cUDUQczhUtNJqNlSkFesOMdQdIdaqabBPt8si0MhRdXl4e3YB38Ao2+67j0SpzEwxx+x8gncuz1Bs+sAjxmB+1mau4fF78PjcxHqilBsl9boSSu301Wu4K1X6/H7MRpN4MEjZ8OhoqlnSDqc6gAp9MhZwsHPXGC4KPHDfTu7fOY67Wqbu28M///B53rm9yKH7H2JleYV3z5/jxKALTyROPdRN57YptWFYX18lZJXpjNrMLel4txb0dZeXF199g91TU0zu3kVF0qyqVd545XVSa0nFiU+cOKEsnXPnznL1yg1qtYY+/Jp+JQ+z+NuHQrQbVfp8df7Db36UU4cmaVRzFPJZOuMyvflU1FUq1rQ43Lw9x0sXlriztEyy1qToMrG8fkr1Fr2Si20YZAo51a2IiaTldBAPCM3bUsdjhT/cbjsoK+i3GVDlPDs6g1ogDo11s2M0ztC2AcEJaXucuATK80WorC1RSOZYWUzz7p0NXriRYNURoSQrLVHUC8a9qUWSLlC8lwR7EOxYJiLp9GQKa7clKKquEIIU3S2WyhZ0qYd6u6049K6dOxUeMWWJ3SgRjnoJhd0cPXaQ3v4encjl51EF9XsfwmK0qZN2Xn3NVu5WRK/QUEM4KRZjIyOMj43rlFZo1lld3eCLv/27tFtuensGMT2yL8rgcgmE3dZ9pHzvMhHtHO7T5b0kSP7kpedZSyU1IdAtcHNVbGSEwGGjGVIrHu/oom9Asus9asn/7r27+ONRQvUqw739FHMldTYWQZuQPir+AOVWUyHyHROTeq4IpLLv8CG9r7KbFGNEmQqPHz9OPNLNnZszvH3pHdoGlBpCnAhwcNsgf/K/fB5HNc/69BUCrQKDUbGPMTBD/veccG1LjialYoVSqsXc0hqzKykqLTdDozsZ3zZJw1qnVq/ZNvWCVvT2qNCunGpRK4mhpJ9srUzH+CDerhgtQVA2RcXNhsFPf/wGK4tZvQZbMOSWGFLeqzt37uii+r395mbkabZY0EZDnhe5l3K/lf666fklf1YmUflc8nlvry/9wg7i1C4VysmhJRdLRhWpPr2DXdrtblXgxNKK/nvLH+f7VoXTO6N4a20+6wiwv5TBLz7cYoVoCffAw3oiRzZTxjBNTdIa8Aa4l1nGO9bFSH8PTklPctbxx2OaqyqtWitf4/a1m2zfO07UDCjNzTI9GJ1hCPjZ2LmX2O5JlmVHYgYIOIMUVzPMzy7w0jPfo5he5eqVW7SJUq6blOoVXdyIl1SrXSMUDijkc3NhnVvXr+Ix7JHZYzjZu2sHRtVkZf42//aLnyZqthmO95BYWOe/Pf0iF0X67vYyHu7D6w5yrZJRCqtRbxELh5D4cRHNxWNRvKZ4xItxnC08khuj9hfivuqwr7V8CAwgY19nZ5CPfPQhHn7fQ2rxUZyZ5vrrb9CFA1+hRMHt5/TNO2RaDY49fJJALMxCLs+xI/fzZ3/+JW7NZig5YnhC3QS9QitscunaJbwhD7v27+L2ndvMZDLEhDXWdNLjcpNfXaNaqrKCGNrJOSQbmTYhv6mMiCPj8Guf/Ajueo7d42M4HG7ypRY/PLPEK2ff4eEnP6pZvGdff5lcYompaBOCIbr3HSM2spPV1XXmb99mvD+KyykeQ0LBE/aW11aAVlqcOf82vQMD7D9yWHcv8uKefeMMqwsrmoHx4Q9/WB/kV155hZmZeT1wpCjYKV3C67cwJBayUWU42OT3f+1DnJwaI5VYILWRoH8gTjAohoceyqUm83OrnH7rIs/eLOqE0wj4KIrbp+WilC/SYXp12SuFQOmKChlALOjTpbgcknJobi2M60LdFZuOYo7JuJ/dHW72DXUw0htkfNcIvqihBWILYnKk1ilnCqyvFbi1VOKHF2a4mYeKsNja0qj49GDe9CynXi9tiuO8+t/VqE9ZSiaNuv1syfMjz5aI5aR73IKctuAnKRJ93T2MDPbT2y950PDE+08Q7wyQK+Tp6OnVQ2GLR//eiYzAUE3bYXUz5F4atkaqqoKsTCqlf27H5HZ2795NrljhlTfP81//4V/o6OrmyKGD9HSEuXrlvNKTa7Um4VAHXm9QJ4ouv6iqIVvIKz1VWEaSy5ETGGR1hbKwlwwndRHLtWGwjTKzxNplI5dWC43uvj48+SwdEj6WTJEtlBgaG2dpbZ1CCzxeP9FQmAdOnMRtOViYm8ft8zMwMsLp06eV3SQ/41Of+hSW5VIo0xNyEeuKa4b86nqO8cEO/s2vPsLDp47irGSZu/AWzdVlBjoiBEyHTpOSdS4wseh7SrkqKxsWd9dWyNHiQ7/0SW1sAn6/zLJKSpHCKNZC4mEm19cq+bTRkIksV6/QvW0UVzRAW/aItjMm9ZrBP339aVIbdczOkCIPAmHLvRFZQrVS1eKwuLSof0QgWvnc8rxsZZ6LLkImVGk2dIeHQxst2W/JTkKeQdnVTacTPy8QV49OWFub7y2fn3BEeL/CyxduuUezgTdW1qiJ0i7UxzfaRU7vidFZbPJ7Zifbiuu6GHTJbG659e+52VUMCS8RZKXeYNAXYDq7ohPE2GAfnmKNnDhtBgM4zQBW04Gz1ubmlRv0jXYx1NFDdm0Dy23giUcEhGd9cjudB6dIhYIKH1WSNRrJMtnMImdf/REfePQYf/Zn/y/LG07qjm7l12tn7IJKtYjPb6pTZa7YVljIaYmStqZB6IN9PSxN39UX54/+8PcpFYq8/Pw5Tr92ielUmbzHHvV3x/oJe7zcLG2QTWeJuH143S588sB2yM7GQ7PtwNpUqipOKO64uueRfFoZ3W0ygL2bcPAbv/5Rjp0cpekRT5UaMdNPK11g9fINmvNrXFtOEB2dYM/hvSTWZ5m5K0vlKWUHVZoOXj5/m7miQd3soNEs0NPfw93Z28T74lhGm8tXL9OaHGfECGDMJogWq9Q3kpRyOcxokFg4SMjnoVkpKPfd7Wzz8U8fZN/oEN5GnXjXMEupNs+dvcb337zOqUffJxw3MqkMq7O3KKdWuH84SgEXA0cfwBnpo1Gqk5lfxGHl6eu3GTMChwgTR65Jw/Dx0munqTWbRDrjeIMhLRDZDdFntNm/fz9TU/be4tVXXyG5kVGISWAluZ6SoS7/zAvG3KzRY5T4Hz76AA9MjdEoZXE6WjStIj5vBLcrSKnY5vLFm5x5+zoXalHqXjd50eNgYAgUma9i+cTIzIPhtHcN4n0jmL/fY4tE5QVWn6e6iPM2berFuLBaZsAHhwcjbO/yM9zj13TAzoEIbbcDzJDuINprKzTEpj5d4+5ymedvrHFxvUbZae/T5P3bst62Id+6Lj2Fsy4Tvhz6snz0+YKa9ijFYKvLt8Wt4vUvnkf279XPqXYZLY0ilXjcUw8e5OFHD5NMLzEmhd/t068pBVEOG51CxOalbS+4teOUTlOmNrG9WC1y8+ZN6lVRCLf0n+sbG1QzdW4srDKXytAz2M3BqTF6OwMkUzad1hANjiegRp+CxVQra2qpEY91kE9nuPCz8+QyWYIjQ+SKeVL5LNlyUZ0IBOZzNFy4HQ6i4mkmzErxjHO58dTLqttwSf5DwM/NhXnweTHNCAFvQBPc7j98FI9D8kC8XLx6Q/ObFxYW3mMC7dmzh5XkOuF4kPHJQWWKvXXuEoU8dHW4+dznH2JqajdRn0mXw8Xi2xdpbmxg1vNqa+9stvWMlIZ2ZSXFvQ0nRXeTY+87RfdAF9mkCIsNTMNCslz0wHage1S5vhvzVQ3fEmO9rqEB/H1x2gGTts/2qcJykU42+frf/wivu5um32ZB2h5Wto+WEDBkYb3FqJL3Rq1lXAY1VVbb+035dO8lgeq9tfVX8rHlx3RzbeEXltTHJiz9DZalWKUofOXFkOmh6XVg+Vx4xasqUWE1VSAfjPD1/DL3Tm6jr+Xm37g62JVew22IhtSWotcrFtP3lujpGWGtkFNr5m1GkMXUIs7hIN2DXfg2fdp9wuGV0blUVsxxeWWVssPF5PgglvB6aw4aHXEKnTHO9PSyd+8+/IEwpj9IoVghlc6QuTvLS8//A5/+1MO89NoZfvDsTartIZqFNsFQRLHb9eQyHl+bQMigmWpRl4c24MHZSnNk3MdTj+7DcHdyd34Rb7SLN9+9yeVbS2odUTRdWOLM2G4zHo3TYZpsZJKUS3X1ZZGpJCa0MnVGtNfPhtM+XOQQE992eZlFeu+0BG2t4TZbTO2f5LHHTjE2OYDlrlOu2p1xRBTXhqmJWWdfeoOLl67y5OPvp78jTnEjwcrSAnO5LPv3T2lHdfr8eW7OLZErNynVvaTLeaZXF3jiEx+h7TM0crIqRT9TxL+WpK/WxFpP4K7VybTKxD0mPaZJVIz1eqMEOsM88MQUlUqDcs2JK9DP069f5ulXzzP1wAeUsnztylW2DQ1x493zFFLrTHb48XR1M3z0FI5wjNTqGmu3bzM61KMFUewyBFqwVad1qoaXp194Sa9WU5hzgjaLAV/LYmpqv7Jp5ENeoJdffpnEyroKCuXAkxFZnldRhYq/jPBIHJUsjx/exRP3TTAacdHbEVB8W0gMYvW+lihw+fKsBkTdMjqxfCEy1SaZTJaY34tVqypmrWI1FdXJy2TpvwcCXi1UQheUqVEOXvk5IrEohaJEfVaIOSs8MBbm4GCIeNRNT183/YO9ClEZHq8e6rVKknquRClTZWatzCu3VjgzkyDpDChdWdLgbIhUIMgybaeBS5wFNrO25T2VzAaZJNwegXLbCpPmC3klPIhZouSE60Gv8KUN60miWLWcZ3Ssj49+7Akeefx+Yh0B3DLySkqZMF82YQbbUtqgXbZp2NLly2Ekk5XAWvVcleRGkpvXb7OytEouk9el80ZmkeW1nFrHx6Jexgb9bB/vxNXukk9AQ5xEAwGy4mGkFM0iAZ9P7TqEcpxOrLOytMydtRZGq8Vobx++gIeV9Bqpcg7atkuxFO9QIEhibV2Dq3Llulpw+2lSlp1RIEzF48faNKkMB4McPXJEM78FSk0kk5w+e9aevHSZa9E/0M/2nTuJd3eoRksWuW+du6CMqxMPHOSxJ/YxOT5GPZfVvV1FonRND/cunqe0lmTf+HYtFDfv3ubC1eu4+7YRiIbYtmtSCQHy3s/cu0uxmNXGRplLnZ3KbhTdg+xsJVhK9gh7jhykEXDjDIvFR0PjRGtNF0urRf7my9/A6+0gINout1unEvlYXVtTgZ1MDLaNiuxeRQdhs5r0/kozgewy6tpwSK68TA3S7GxZcsgLqBPExurPC8SNo6OWfCIR28j4oWaOsqTBTcFo0/S1iDUduFIt1soNZjxe/j45x+qRcfoNL1/0xTiUXMPXrlJ1SmHxkElXdPHWPzzJjcUFNdM6Hu1jdW0O92iIvrE+3M2mujAKXVWWNlJVxd9ffOxJN+g/NEGpVdEc5mzfADcDbi6lW/zaxz5FNZllfHgEl88kkU1z+6UXuXD+GU6c3I0ZivPnf/s0yUKEZjqLYQTxeEOa6FSR7ISAA1/JRabexBE0ifiqHBio8R9/43ESuTBzqxm+/ZMXmd4o0PLGlI5Zddvwm69t0RsM0O0LsL6wSKMJPX12ROsW/qs7HJzvUc40sMNyaIcmyzK/16BSTfOpTz/Jo08co9kqUm1X6ezv1RelLti27ARkuWa4SZeqfP+fvkV2OcGRXXsZ6+rntVde5dCjD1IRvrXbQTQeZmZu2oZwgiO89e47nL92iehgL1PHDvPYB9/Ps995mrVbtxh2e9gZjRJVMU+dFZ9B3OEm0mwR9LqpuhsQ8dIRMfDHe/B2jvH6pWn++hvfZ+rog+w+cEqX3ZKE1RsNc/Xt85TzOeJGi8jQCDseeEQTBxen79LOZxjo7tKHUrNxxZt+k6Jacnl49pXXFG+WaUqsIORhHhge4eHHHlcHUxW2tVtaIOam52nVbO8Z7Z7k8PZ4qJSKGKKrsZoMRtw89fAB9nYbdPgNEpkc6ewGlgToFNrcur3Geq7FrZaPlidE2fJoY+JqNwj7PMrOUQNAYdFsFostbyTp4AWukf8pxU7sLQzxnzD8esi4yxs8vD3Cyck4AVPcWKO2UC0S0YIik6xl1Cmns1RzZdYyDU7fXeUn52+x1HLR3TtGs+rCZbkJ+uVgz1BtuhTWtJeImz+3vOQNiRK1FeICwck1tVW4BYWetrQUW8iA2+kgFPBw5Oh+xrcN8NDDx4l3hsWcQvNI5PrbWgiUHeYxvBhtW5UrP7ehhabClUtXVPeQSGzQqFtsrKWoVASi6CZRXWF9Oa0T0qlDu/nEh08w2Cf7ogHS2Swb2bROBQqt1GtsrM9r2ltvVzejQ8NkUmmuXrrMrbkK18+/Q08grN5qY7smWS9maLb9aiEhrLZ4T6d+P2uJVVZSRYJO6PN7GRsaJY+XO5kSNYc0Yi0NQTt48KCtK5AJ0GHxswsXmJ2Z1WsqUMx9hw8zPj6ue8G5uXkNz5HEtng8ji/k5L/8H7+vzr61dJK4abI6O0shtcGRqV2U11LcuHBRC9Ds8gLdIyNUJfTHNOnr69VrKOdDMpVkeXlOn5/xkVEmR8d1J/LMT5/h2Mn7ySbTatTXOdRPWcw1YyHNwHG5A+KvzLvXZvjqP34H0y8aiU6l70rzKbbgAscODw3rNbl8+YpO6FIsxNVVntV4OLoZEGTp+kA0MFJgFlaWlDRSKNheTDIlClliMfsLS+rVx/ZYSuGTgHiHUy2Upa1YSJZYKOVweWrsFSWk5WbdCc9IAI4Yak2N0O8z+Kw/wKn0KjEx1XIEdFE6v5piLVcm0NnHW9ev4TN9fGh4J6XcBo1wm4ntI1CpUKjXdbPuDfioyx5EGD6i6ru3jOvYDhYDBjeLVW6ZHm56HOymnw8++jjOmoigqgyPjCALmLXLP+bKxbdIJlb5+FO/wZf+4RnW805ijhzTMxs4nHFZa2vQiS/oo8NlkkincLiahHw1tnW1+fwnH+HcvQLPv/wmqVINyxfFCMZJpPOaj+0zPIhzTW84hFUqYdXqRGOdar+sXlabrCTtQJ0GHu38NnnR6lYpbl+W7jwmd47whd/8DJajjMNZwxvyqShQ1b01mTTAVFaTm7LPJGSYrEzPqU1IanGFN155lV/91K8QCIq3ipNCMUu9WVUWw+z0Ejt37dLCG4pGaIkHUigEq0XW52YJOSxCotCulQiYbtYiQaKWCyuVxWo1qfpgeGo7zUxB2VIz2Qpf/u5P8Q9v48TjH8TnijI3fY9KNkNnKMi7595UqGr/aB/hwSFGj54gWWuQXluhvL6Kf9OqfItVsbWHyFlOnn/tDU2/sp0sm/oyP/b+9xPv6n6PuSMv2AsvvMD89AKG4+dYue4CBE8VRahkV9MmaBV58vAkR0ZChI0WpVqdcq1A3YJUtsGcpP3VDO42XeTqLgptk0qjjWkI516cTMUbyz5gpaDponjTOVYosnKjtw5qeW7LxQIOf4h6w8IqrHL/SIAn9o8w3Gn7G4nIVEwZZaSXzrHhrFHP5mgUK6ylyjo5mEM7ePnidV585RxuI0697tQEsmZblpny822RHGwIyoYKalog5BpsBSrZO4e27mnkY6uwSWf56MMPMjE6iD8oU22DUw8eZWBQsqRbWAaaQS2FQIqiwEnSmFgOW0MgDZs8jyJQFGM+K1lVq47l5Q39uUUb0j8wxDuL97h54R3Meo2nPnA/X/zch+mIunQ35jY9mD6vBuio/1ehQLXRJCguDYGgMpbksEwm1ukcGONrf/dV3n3zbZx1YQB6yOZLeCKdJNZWiIVNGpU8rXqZ7niQvq4uwmYAp/wg3g7euDnPctNpQ3u09ZCXaVR2YOJ1Jglvt+7c1uxluUcHDx7SHYp00nJorsk7NCdsq7v669/5vd9i36ExvvMP/8j7HziJu1ajw+8jsbRIb0+c/ngXjUJZf+/KeoJ7M7NYSN6CW9XRW666Qu2eX7xHu9Fi+8Q2TIG5ZueYm51l74H9LM8v6MEd7e95r0BY1RKW06s6mh89+zo/euYVxiZ30983rAt2uWfSzEgREPGj0Pfv3rmrHkxCEe/r76OnW/aS/vco1PL8yPQkf0YKhMBzMmnKcyTvqDQLb1w8//MJIvO+XZYISqTvFQGW7L4y+SI3JDxbXARbOY4O9NPT0cG75RTfzmaZ6x8i43fRE3bzkaiXD5XSdGbKNBwRnB4/txdWqbhMNsp13r5zF9Pp5PGuMfpiAayog8GhHlkKULZamrYkQg5hjQg+12g1mcuvk9s3wW2Hg7sLGRZyFZrxDj578oPs3rlLH6a1hSX27txNMZdn6fo31TbhG1/7Eb/xW7/Jtbl1fvLyWX7/1x/lzLlbvPzaTQzvAKWGUxWdw92dpBOLtOsZHji+m6G+COGghy/95CxJEa84DcKxLtxenwrHjJaTpqQyedzqkx9wuYhHI6polbFMPdk3Ozy50G6XxHjKYSb2DlVMr6GmazKFhCMBfv1zv8yYTFFeC59oPhxtStUSieVVdaUV9ahwtqVAVII+5XHHfAEKyQwby6u88eLL1FezeL0eBgYkQ7xJICALTpUoah7D4UOH9KFztlFqWy6ZVaGd7EpMt5NYR1ixVl+8i1oiQ2l5QztyqyPA2KEplm+tMb2W4AevvUnG7adjcgeje/bR4+9mdWmBfDJJzGfy7rkzVIsFdvTEiI6M0nfgMBuVGrevXma0s4NowEc6JcZ8MX1w5aEWtk66afH6W+fVKllYLvGOLu4/cT+DI6M0xDzPam/S8Vw899xzzNydwe8J2F5VAtfJcyOqanGJbrYxXeBvF9nb6+XRPf34LCm+DqqNklqnZwstlpaKGpQkIVSr+RY5y0e5ITCSgdcjVhVVm3YsPk2bbCV58RWmEezYZSud1UzR6dRiX265aTndeFpFxv01PvngPnb3WPoSir9NvCOuh4fAnHVnU2xWscplMvkqVX8H3VP3UWrDd3/wPM+9+A51gtQdbtouC5dHpihby7AV/iTThEwQcu/Vn0losLK4lxCfqrDkZM8mill7eS2Foq+ni/uPHiIY8hCOmDz+vgfUZ6vRrincI79HlpxyTeXnlom+6pC88Ya6AMizn95IMn9vllayxjuXLrO4kmB2aU0PerfXT0pkS9UcT9y3gy985gNsn+zCaTZpBbt0+S5QnTSi1UpZxWl4goSDIQIiwBO+vlBVMxkC0QCZ9QzvnH2XtZkEV85fI7mSVNt88YXqCLkZ7o0y0BXG73Goo2o2W8LydLJUMXjx+gzVUAdtw6GNg8CCx44d0+9Bfs5wNKK55pcuXdTrKnkjcngLyCnPZnJjg9u3b7O0JHoBkz/7qz/hjTM/xed0cGLfFJ5Gg8F4XDPOb925pVRsgXOkCUunU9y8dpNG3t7lCMVYoBxZhk9MTOB0tfTZCfuDKt6bm57ZdIANU85L8maB7Qf2UvUZEPLhatZ019dy+vn7b3yPMxeu4vUL6aZPm1IRMkpBk2lWmisJEVpaXNSvOzY+rk2JFqi6rbreCobStEYxVHW59J0UyFbeATnHhPH4/JnXf14gSu/fbknHUG25aBnCEKiwvJ4ii498s4nZKLG/rxdvvINvr9zmJUcFz9h2PUhlCXd/3MNTzTqD6wUa+MHh4d78Gg5/hFtzy1xf2ECMEJ8c/l81gwAAIABJREFUGqcvHsTZ7aF7IK6pb7Wm8I3FGTukeatCpynUqrzSSHM57mPJ9GOtNSncWmKwu5tPfO636ert1TH4xuWr7J/cSW5tg3fe+ArHDx/h61/9GvH+EXbcdz9f/sa3+JUHJex9kr/7+59QqIfICT+73mB8aJhadglfI8kf/sffUQHaV//520o7lD2KizbdnR1qEpbLpmkXhYco8aimms11RiMEJClKupZNUwip5HIQyMU3DZ8WCHFhbYv1QD2HaTqVf/3wYw/xy7/yac0bdjhbZLJJCoWsJubJS6LBEOI0Wq8TCIVpi6VGo4kpEZT+oNpD5JMZCvNrmoNQLub1wDBlwS3W7M0K586e5fFHHqW3q0c/n8A1BVeLpfkF5u/d0wXw4vKi5uZ2OZ0sXLlN3BvW5bpvqJ/uXdt4991V/ul73yfc168eRKvlKjv2H6Az2MHNa1dYm59navs2zrzyEs1qhW1dEXp37KBr9wES5QrX3n2boY4IIY9bi0MqnVJ8VJSdcuDmLBdvX72mjJhgIMTBg/exZ+9eXe7L8SwP9lYM5ptvvsmldy5jurx6T+SS28Z20mlDRShQzRphKmyLWjx53xgRp0Syym2rS4wU5ZqLldUymVyD1VqJhWyDdNunEKK4mhYKYgnj0YNE7qHgtlIE5NCQw13urRQHMa0UKEqKhc8tGWEenGaIRilNjzPPJx8+yIPjtqZAmgY5OOSQks8hWzp3o0YrlyGdydMKx+neOaUxuWsbZf7yy99jeq1GThxDxbTPDOCSBfamonwLxhRLbCFbCF4snaqwl2xLZvFUamtA05bBnxSKgb4eHjx5nFDYQyDk5gMffET59ZINLmJCoTXL9ycsGLGaHh4dxhcxbbGaWNs02tTyRc6dOcebb12mWK0yt7pO3eEiV62SFEsJt5sPndjHf/rdX6evy4sraGAFTBpSGOTzWKimSiBUISE4AlG76AlpQYwGqzWyafEk8uIx/aqF6Q138s7L53jr+ddoSbJlPEo45MU0WqqeLxezNEtl8jUnZaOTG8k6d4pV8ppN0qChZo4GJ0+eVChJPoKRMLdu3+bylSt6KH784x/X31MoFpQAIU4Rb54+rdCn3L+h8W420tP88R/+IRuzs4Qk1MfhIOL1qahzct8estWS0q09Dhf3rt8kubiip4JAS6NjY/peyg4rFBZXhSD1SlVJP6V8gf6+Pl0iC81VDvr+iVEqXieeeBiHJG86vVTbHr7y9e/wzpU7dPeNcODAYXXlvXbtmr5LR48e1eJ77epVNei777779P2RvZE0CVJ85HmWF0eYePJMyrQhwV8yUciv5WdNpdIqHPzpG6/8QoF4bMySDIFq26Dm8LIiXjTFGnW3n9V0kk7Tze7+UVYcFl9ZucnqaJjJbZMk5jYomG2ObOviqUaLiUSetgTQ1GFeLL79HawkMqQEnolF2eeJ0GgWaXS76BnrVa8Sqk21FvZtThCy1RcZ+iuJNGd7/Vw1XfgKLU71DpOZneHhJ3+Fjr5uYj1d3L52g+09g1w6fY4XfvLf+PiH30dyfZmXTp/mU1/4Il/95++yN+DhwJHH+Luv/ZB0Rczs/NTE+C7ahbu4woHBAJ/7lU/wo9d/xnNvXWem5NOur1Up0tcZRQp5MZuiXmphGiZ+v0lnLKzOmy7RZ7i89n5BFbo2FCAPlml4lc8tP2+9mccfcBKLBzn50AkefuIRQqEADqdQyqqUJauhUqKnq0N3D6KoFItjeYhMlwc3HtzSCQqLRsZJ8ZSRl63tVFqd4tEOcYCtKc66urzE4vIyI2MjCt+9+vrrijN+/FO/JOA1P/jWv/Kpj/6STinZbI7pa6cZjvUStLw4fUE8/b3MFbP8xddfoquvn8HxbWzkCvhjcXZP7adhtVman6WYSuFq1rn41lnVgYxE/Yzu209wfAdCrpu+eZ2ReIymLIl/gWO/Je1frza5cOUqMzOzbN++g6NHj+uDKgVaYDH7zwil08XVq1c5e/ochhRk8Y6R/yfLahFoCVlPJotGFWdpnUGzygePTNAlQ6mUBkMEWAb5kugy6uSLTZK1HAvZFoslB5mqUxW3hnDGLfF68uqLKl9fioWN/9tTouL0DodttCiCtEqemiugRUYguy5nnscOTvCpQxHtDKVISESo6hWkgxNGXr2Co5izKZEeL7279hELezn/7m3urbT4l2cvMJuu4QiFlC4tQsGtHYQNKVg4Zbpw2RkOWx8q5Gu0tb+QDlIOEPm90h3v3S1aiBDhiJd4Z5B9B3bQbFVIzC9Aus6lS5dV/5JKptRS/H1PPs7+A9s1vCvuCxJ2eyklM8xMz/LDty+pgDCRL7KayVGQXWK7Tcw0+Pe/9Wl++cMPEI77qAUD1AJBZcVtKaM9llPGPbXWaPptk0DbVbel0LIwBwVGNDwG5UqRSjJFtO7g7NPP4VpPYJqGwlViaSFqZKE7CwRTaJoslTxsOAK0OzrItqsqzBOBpLiXCjy2Z89uG46pVXUHId2+3EfRQMg1kqlRCA3C0JqbndPGQO53rNvPwHCYP/oP/56r585ycPt2vvwXf8GvfuwTdPo78PbGaZhOxft9TjcL96aZvn7jPfFZb2+PNkWqbkaaFhdz92aoi9YoHNEdVSKVVBaUPCdVp6UGmpJvIc7SdoFw86Wvfoub08u0HR52bN+jthjrG+u6g5IGRP4WBGFoaEgndJsFJ8+KUym08iGN5lZEqgrnAkLHt6ddWwhqq/K/9t1/+XmBSD06YYkzYQM3KaGeVlsic1Th0vLGMuND/fRFeji7uMZPrArJnXEe6OtjZLXCG5UU2f4An4t1c2gphU8Osqpt8e32R2gaJnmXk5VyGSuVpt0sMbKtnz27tuGoiIYAhEsudgZO04NT0sIsi5+tZPlxMsmqpCENDdJKr+Kspnno+AfpHRqhf2CYgMNFeWWZb375v1LKbjA60sX+/RP85V9+k898/lNcvnmBWxdTPPTI+3n2xTdJ5crgdlBrVYl2jWomwN5tg1QbZaZXN9Stcy5vEQuH1ee+LxoiaFjkU0mJMCIWFQ63vcRX+EMoiS7PZjBHfRMGsMNwxExQXEOdroaG0OzcPsgTj55kz31TNH0O5caLCKhdq0oQL2GXqYE7icS6fdNVDSv8Znmo7KByyStQcznxzGoKBGPQrIknTpGaZE6ImvnUCbxdfkL+gIahdEdjiKm4FJ5sbp3lhQVW55exhHkVjiibIuSQHUCAJibOUBdr9SY/fOVVav4uevuHsVwe2qLaNYNMbN+B4XUpayKxus6OkRFe/sn3oVKgryvKnsPHCQ2MMbe6xp1rl9kzPoSjZbMpNM620dC9gRxcZcvJzXszzMwt8MhjTzC5Y5d65+SKRc28thfX0t17NID99Zdexydxmarubev4L4W5Wpe8ZVMX1Z52iQ7yPDY1wkDYwLQkD0EccYUk4CKdKZMr1tkot5nPNpnOtai6AjjcHn1xKuXsJiXZPnzlpdta+MrUYFM+Df3v0mnLakkIji7RZ5TL+NoV9mwb5vMHQvQOxPF4ZdKQnZQHw3LT8kCzVMIU/nmzTa7RpHdsm7Jnrl66jtvbydf+9UVeujJHLdiNT5S0QglVIzWbAiu0RnELVRfRTebRljNwtSGBO/ZLriFJlth0CLvOoFGr0ifBWQ8cYWS4C4+nzY+/9W3aa3mK6ZSaY5bLOaqtJvHOkOpelpNVju3eyfHRXiJug5HJ3bwxP89b1+5waXaFtWKZdKGkKEDIC//b//QUn/nUo9RDMRq+EE4JLJLMb4clADaGJdbsNRD1rsPSg1s+ZHqQg1OgMsOq6buTSiTw1BvE3V6unHmLhSuX6OnoxJL9Y6NFud6gIVY7zhCJusV800Gro0+nGqfloqurW0VoqnivVOwDU9wI8gU2Umll8Mi97OzqZGx0jLZVZ3F5gaWldWVdyfWt1ArEoia/9umP8LEPPElG3I+DAf7iT/+UL37u84R8AdUtuMMBzWcXLF+ys+9cuKLmozIZBU2/EmoEUagabXUdkMAwIb4PDAxqkcuk1pXhh2lQbDeY2L9HP2+ilFaLDYkK/uu//QdW13LUqhJj6tdnX/YOIyMj9vJdG1TZmdlw0paaXt4hp/riismEZG3YuxZVzW8G+dnu0bbrq1yrf/rhd39eIBJP7LYEAy7XW2xk8uAW18Y21WIel99J50APhWyVl+7Mcy7ip7JviKd6+jk0vc5PmwXODob4WGcPH8pWCRfK1Cst1tIlKqafmXyBxVyOQr1BwA1BZ4MD40Mc3D5Gq1xS50kxu1K+trA85KHH4lIizb9evMMt/NSiQYrlJI3qBr/1a7/Ntu1TjA6O0+H2cOGFZ3n75ee10/J4Gxw/sYc//7+/xyc/8wCGN8M3/vkyjz3+IV546TTJdJ5QR0hjAJ2hHlbXE+rIKMXJE/BTbdbZyDeUL+5s1OgO+gm4UPjEZ4bxSbLUZuLbVtcmL6+McHKYCPVwKzBe6IBeUXA7JM+7ycOnDnP04BT9g92EeiKsZNN4BB8ULUciy+vPPIezVifWGVc/l3A8potKX1gEgsHNxDNLIxjLhaKkUFIpCXWxqkywfKZAYnXNDvzodlPP5egNhQjKMrpYxBJLaFdGF1Zdgp+Kelo6WqHCCR0yEqfs8pNquvj6939Ky+0l3N+nexjJRLh2d45jDzxKR5fsO2qsp7IsLK5x7MABfviNr+KqZJXy+cATH8AIxCiWa2Q3VvA7BRPfDKPXJVhE4RDBPOuWk8WVNeaX13j0iSeJ9/SpH1Ymn+Pdi+8yPX2PoaFhxY+FH/7s08/RrDTf0wvI0lEcWnVxaxj6UluNAsF6llO7BtjeEyGATFdyMjT1a+aKZbKFKhtFP3PZOvdyDYoOL21pbNqyqLWhGhnNG3VbWarWGptKY3mp5AWSr6kFr2kX2lq5TNjnl/5D7RJ+53AX45NdhKNyCLYx2hI2b4JHvkZDD7B6y6kQqz8So29kSKEJV9vgwvV5/unlt1loenEaIaLhqHZ4yiYSO4zN/Yc0K9I9ShWVqUd3EfLvsveQeyw2Gx0x5ufm1d5CaLD79+xg3+4JhnqitGp5fvrd79LRcjEYDRES5M5Zp9IqEIiGSZc8vHp5icnuGP/zR0+SnJtmYv8xZmslXr98h6sred66cYdcqWyzhWJ+/uqPPstDjxygEh3EMsMELFG7y1EoBaKl90HsaES/I8I5OZy3Fu/ScAnTz1VdV+v1+Vv3qGVyTA6NklhcZmH6FhFvkGqyQKveotqwNGJ0veZjsd4k4TW4sZakXLY087l/oI94Vwejo2PvaQNEaTw9u6CNl0BKW/slKVRuTxunGyKxfvr6hwhGg1QaWfo6w3zmw0/SG+8gtbRI0HBy9Z23OXH8KLVGTd1i/eEQYj8nu5tapUZ2eo27N27hFspyQ8z7WnicLhpB03ZVNU3dTQlaIZNe0HQR7eqk6XZQspqqEBcxXTHoJCO2Hakq/+cf/zmJ1RymJ4Q3GOTgwQPEOjoIh0I68ZaKkl1vO2HIBGGL3my1vWPTWUKKZTaXtUO06mLGavt+yT2QZ8wWY3r523/8+1+YID502JIOS7KBC6WKWvHK4insMoh0x8m6LGZWU5xeW+dyXwTvjiF+PdrJodkELzaKPBM12N/bxVOWi7FUUT1YRFh2tVDmrY0NPMEQPSKylU6qkuLwnhH27x7VhCp5tITx45Rv0rIFPR7DTbJU4euvv8M7FRdLAuF4XcS7o3zhM58lGuuhO95LO5fhpe/8EyFnk1K+hduscN+xcf76//kBH/3kEYLRMs9/9zrHH3yE1392i1zDoCQYXLXMUrGsB4bLbeAWa/GAn1qjTnqjoN5K7XqVvo4YLvHecTqIhDu025aLLxDJFl1TCsTPPXrsLF9hRjSdYt9VZ6i/iyOHpti9e5xwNIDfKxYJJTo6+3jt1XM8/f1naRdafOLDHyQacSvnXB62trA4XU48Pj8O8XoyJPnBoWOpLKDF2rqZl2vdoFwVQZgBTg+JjRQrmTX2bB9l9sZFeqMmRrPIQF8nuyMtfB5Tl9YiGjKFY+90UnN2UENov22+8aNnWc6V2XXgPtqGi41MATw+ig3YPnUIbyBMuZSmrkIqg3gwwPe+/hVibnko/Rw+8RAOb4jZhSUquSTbhnqVYSXXWjr+LbGOuge3nSwn1kkkMzzy+JNqlCZEiY3UBj/+yY/1Gsufefzxx1V38dMfPUMxW9SHuyQiNjFc2qK61qr4wxEatSJmNcPBkQ4Ob+sn2MyqpkDYWWovX6lRKNVJln3M5erczTZYL7eU5SSaCnEv3rJPlpdGXjTZm0gDII2ALU6SglfV5yAQlLwPm2YbMoXTX9Ki+8v7Ozl8YIzBPg9Br+R9y7fqxmna3kKtpkwFApPUMQNB+sdHuXj+Heq5JhXLzzPv3GKuJgHhcY39lQWq4ORbAif52vJyyz5GoA17snVpgyViQw2GKZdVDCa7n3A4yp5duwmZbmKmk8XbN5m+cZkJ2S2WS0p37o/4CQQNuofi7D92hBurdb76ozdwljL82qldJBdmOfTg41xbX+Tbz5/mxkaJlCAAVlsPyt0Dffzd//4F9k4NUgz3YZlRAlaVZtuwU/zEtqRaoVEpk00lMcNBjf6U+yLFS40Ga1W8xaR236vzi1Qzefq7evS5TycXyK6nKSTzKsCt4iJVrbJa9JNsQ3THJO1IjGvX7pKYW6UoCu1qWTvs++8/oYVd4ErJckmls3p9FAkQvyaPh717Jxke7sdlhMgXKzjcgoDnuf/ofu4/NEU2kSDgclDLZTVF79C+Kduu3GtiGU7VeUhjJ04UjkKLK2+/SymVwai3ZTZXt+aa9KOyEHa7GRwY1L2E0F+FMNA72E/DaeHyeZlbXWJi+yR0S3pgk3Sqwt/+zde5d28Fvz/K0Ogo/QMDNkRntW1Rp2kSifp1alLSQs2GnHXibokXnJ09Ix9bDY6QPeTZtplMtqeUNMFf+sbXfl4g1j5yvyXiHwmekN8gCxV5Mbu8QVo+L7PtJm/dneNGq8HtoTCD20b4TV+YgwurXLFa/INYdo/38ZGgn73rBdoNH69dneatbIkbbpcacu2SoHun5FRnmdo9yPjOARw+JzXxGtlchAneKZ5Psoz1Opy8s5Ll+Tur3MiU6Rrfxn3HjrF/dBttyyDkD3L34nmuvP4ck30dLMwm6Bnwsn1XJ1/90mk+8ond9A97qCYcWO5Ors4WuLaY5dLcIkXBL91OHWmleoowUAQrujhdTaofilR7v9skGgwS9AV0B6CQz2bylo3vtXHKQltGY/Xwt2l1wg5okGPPnjH+xy98gZHBXjXN2yimcQZcNIQdUnPyo399jlSiQL1sEfX5Obh7Qh82Gb1dMo143DpVmdLdiOBO4l/zBVWzi16iJY6VDhe1toNsqc7SWpJrN2+RzWd56ORhPvmxxxnp9VPKr1AqpLDKNT2oxNXSJWEmlTqm2EGXLbLFMj984RWWcwX6JnYQjMX15crky1huL9fvzfOZX/9N8uUqS4vTHDh8lFy+onDJc9/9JmFHA7/p5MDRk7QMPytrCd3f+JxNIh1RFQDKg6iFYZNvLw6+QhiQju6RJ57EH44qXDO3OM8LL76gyzR5oT/wgQ+qEPGl514mmUgqxKJP++Y05zU91MWd1+nSHGCjmmU4ZPDQvgm6SWuBaDeF9WTQaFvkizXWSwaz2TpzRVjOV6kpnCVaBVuUJi/QVkKXxJ3KgSyHszwjUjTknzK6e/1BxXelYPul4ZDnw+lkh7/II8f2sGvIz2CnV78v2ZW0XS3VxzSqkvVsUCiLStjF5P4prly4wtLtVSxXhPlKnVIkjCM0rBi0/WH7I8nf8jlkJy0HjHy/ApfI9RJcPpmRWFY7fyUYDCnTReCx6bu3cLctju+f4uyLL1JKJdkr3mTVLKcOHKCcWsXvdzB1dIpgPMprV5b59quXZYbnQ/v78SLQxzGuLs/w/Zff4spqjrLTVHGhiL0OT4zyN//5N9g22Uk5OkDbE8Zv1WgKhVq0L7UajlpVp9tmrYrLIyFGbs3iRiajakX5+K70hkIwlUJJzRZDXr+a8aUyK2SSGWqltu5Lyy6TuXSaGws1ipYTrwQatdrMzC3htMQh2VaTHzxwkJ07d+i1kGv1swvvsrC4vHkPHXTEOxAldTzqp1Evs7aWZ20jpRGpvqCTP/iDf8fO7SPcvX5d2Y9rszNMDA/iFWdfmUJE5W61JKZaaeUVsV+vtEmvbXD36nVaYlG/mVzoCdhiPWlG5PAWB1UhPXT2x+gfHFQ0Q4rN9NysmvrV/CI/CJDJ1/nBj18hm6sTinThNr06iaidu6ADavNeVa8t2XmJgE6eCXlW7V2em0ZdjCZtaEkFl2LtoWFH0kxUtNAIdCpL+v/vW9/4eYGYefK4JRJ3q9VQV0xZvvpMN56mk7xpciFX4uLKBsseg3sDJnt3TvBZp8HJRIK1lsGXU2mmu7ycHOnj/rqBs+TiR8+fZQYX89Eg4Y4I20t1vK0apqvNnqO7CE90UfG0qTvaevgJW0IOYWE5iDumq1yCYAfT62X+9ZnXmNi+n4OHjjDqi0uiuj5gF15/nlZqnk4vJNaW2Lajm1C0zeULeT78sVPEuw3u3kuCp5v1cpCvfOcZ7m2kMcJ+Kk6bxijFSRSMQreTIllNJfH7AgR8QfzeAEHZozREWbspeZc/s5XPqivUnwfbiObB9u6xMJ0ZPvnkKU7uO6Cdf6g3jtEVISsiNL/HziJIlvjB937KN//le5SKdeLhOPGuLu67/xgnH35QC6tbdBDFgkJJ8sCnEhv6ICQTG8zPLrKRSrKeTpHO5cgWcvj8fv74P/8njh87gM/Twmrl8WvXWifZDgvfRjOUTTmfSlXt0iqrCb79/R+yUSiw6+AhqpaDdL6Ao1kj3tNPsd7m7au3+PAnf5lytUE0JnBcm0KxRtAw+PE/f40ev4uAYdE3Mk6yKPqQOI5mFZ+jgVe6mM3DXB5E+ZkEJtnIFnF6TC5dvcGR+08xvn2nhslk8hnOnD3DrVu39CV66qlPK8zz2suvMXdvbjNbWkzFPDZnXzKZ6zWKQnX1+3HVC8QcdR7Zv41tZua/KxAyHUsxXM62mcvUWW54WMqWRYeNJYb8lrjVSoCTGNXZOe22dYEdySmH8lZal8Y9iuNwta522gGPqb2+/OVvrvOBY3s5NBxke38Qf8iruRKWs62TshjKSVcnUJx4Dk2dOMbFs5e48bO7uD1xVppVWl0hrNh2SjV7eakBQJvCNem0RfOSWEvYGhzRQ9Tr/P9MvXeQXfd1Jvjd+94NL8fu17nR6G6gATQikZlJkUqWRpLXGstrb613aqvkXY89XtsTrCnbO7N/bKjaqa1Zl9e7MxrLlmzLlKxAkaJIgCQYkTMaQOecX87vvnvv1nduN2lUoQgCHV6/e+/vnPOdL9SsJrp7ezE8MizCV04/d+/dFabb4YP7MLp3LxrVKn78yityP+3vTuMz+/vQETLRyG9hbGwQo+MjaDsWXvvFVfzsxgw6Ijr+5a9/FrpqiQ9bxVVw+fEyfvL+DayWGyiLkV8Bh/fswZ/9yW+gfzCKRmIAbX8IIZeOwgpUWq8TmqvVYJXKyK2tY3n+ETJdGemkZSfFaN5yCU4uJ/g6LUXkWXM92nauWEIxV4UNE5tVGxttYLFcgRvoQbnRxtLWBtayWXAPk6TATdNxYP+Yl4cQMMVWnIfltRu3Mb+wLNeZ7+no6CjG9u+XjG2aTlZrLhotG5bbwsmzR/CvvvU/MbMHC1NTGB3oxdS9uziyfx9UhqsRzzcNFKplgco5/QsjtGZJM1ba2MbarBevS5SEuRZsSAWepA2338vh6d3fLznsxKh5QJcqZbn3txslZHr2oFR38X//v99FtaUiluwS3y0e6LthPx67TYUMATvPGv/LIiHED5u+cJ7Yl/c1nQx2Pb9YrFikOEVQO0HG3F/+8PufFojbTx1za7UKNLpGqg46klEZlemhlA+E8frcMqbyLRQjJla6NYyN9OGfaj68uLWJdjuM75Wb+JFbwPCBAZwJZ+AulvDBmx+hEghgNWrCTETQ1bSEKqeZOjqO7kd7IIm82oLdqIj2gXBKnZF34aDgv6bdgNtihrmDyxcvoyc5gF/96q8h09CEArm4MIv7l98Gikv45Zefxth4Bj6tgWDYRWmrF0vLj1FrbsHXfxB3J9bwys8uY7XYRqAzharDyMOqBHTwIiYZ5qMZsjxzmhWYLBiRpAQe8sDi+aBx2cxP2C0QO0WCEJPnYuJ52TsUxrkujnT78dLhvegJxeE029A7Eug+cRAOhW3Msy030CzQGyqEbL2KP/ubf8B/+ukl2b806dVEvULYsxZQ6bBL22om/REXt/hRhIaYX+HAderSoSaiCn7v9/45fuWrX4BJjxeyQGrEG8mAasJJpGXUNWhtPb8MX91Cdm0DP/zhRcwxEnRkhK6CnIEl4zpAgmgbqLVdbBRr6OwbQlfvABy3DiNE/YeGoE/F9/6f/4jOoA+dEV2Uy7HOfuw/MA7VriNh+rw4VHLtHUcW1GK10W6jWG3CZ5i4euMO5pdX0dHdt7ODKAh9lx3O/v378PLLL8tD9ODOBK5fuSEPNQ8+Qiyy/2k1BOJo+gxxDibzI+w08ORYL07EKfXjYezZDDjwya5tpdDCHAtES8PkalZsGXiI0GRSvJZ2Etl42nNZzgeLLBfJotg5pNmN1eotIQ9oXCATKLEZaWpDdYp4fnwQz412YG/Kj66BDli8JnYTCj24wEOkjWLZs1o/9OQpXH/vDu5cegjDSEJJR1CLKigaA2irYVG38vAk64yYNZsZdopiFQFqaYLCXunp70MwGkZ2e1vYONSY8AAcP7BPjOXoVPBwehofMmiobeGp8X14tiuC6sYa4qZP8tZHDg5JItq1X3yM77x1C+fjzGq5AAAgAElEQVRPjuE3PntMCCaWkUClaeLeUhZ/8YM3sNWwkcx0CtSSikXwf33rGxge6UA13iuTZNC10FQAPwsEsedSGbXNbXz8zrsoz0+JzTj3JaSDUiHNsCO7VUeQedgqLcRpbV6VM6Ja05Ev1MQdda0GzFabqAfD8EU65Dnir3KtDHbpPlNHKhzbCZ7y2Gd8lh49eojJ6XnU6g35eHbeRw4fkUCm/MYy7ly/hnpDQa3Rgutz8Ud//Ps4/eQJtNwqJu/fx/49/TJ5HRodQZkWGY0GItGoqMTZ/XOnGU8mUeTUYLsI+nQx81x4PI2ph48QN0OC0vD1cKIm043FP7Ov12O5WW1hVxHFIKQ9v7GC4bFxuFoY7117gFsPZsQ7i9ofQkJ8z9j17/5qNsufFAj+vScideBwD7RjK0Im0+40ukseITxJ/QOLdDwWx3/5wd9+WiAuHRty/RQd+VXETB2GasO2anD9UUzULbw+N4eKHkVB17Ga1jE6kMDXIzrObm8hapn4CCH8xcY6msMZjPR1I7hUxvQ715jAg0LQB18qKht73fX47Voihg2rBscg5m6jprcRipjoCDMUhYZ1fjTRgOn6wJ538voDZAJJ7NuzD/FmDO1aGQuP72B+4mN0J1V0pUx0j6aQSTEE3Y9qMYlIsktw8u9dfYCPLt9GpalCDYQQTsVQqhdl18JqTtpnJppEQOAtG7qpSnWm/43DhYBC80EVqp/W3Myt5QTBn4btoCL4Kz1xeChpdgO628LhsX14djSJPpPcfB0bmwXcmXokDoy9vQNwqzaCTGzjtOYH/GENOZj4+w8f4qPrt1BotdHWg2jtGMYlTRVhRltSTORYaLo26oSxGHDkMozJh7MnxvDc+ZP40udfFs0JbxwJd9nJIV5cWhTf+UHaMczOo54roWkBf//DV/HR7TXEkwl0ZDJwuJug4pX0zlYLuUJJcn9HDhxCm+pw0oSrRUQTaTSajvwc3/uz/4CU5iLud9G3dxhmRxqKYcBuNRBQieM6kjVBqIbQJal0kjXtqCjX63g8M4f51Q1UW200OK2ZpsB0vA5f/vKX0NPTI3DA+soaLr55QXIQGAjjp7jTdlFh90bLasMzhmSjYyptnBzuxMt9NkwmfgmLhRkZzNO2sZp3MV9sY6Huw+O1PBw+nLYXKMMHlw/KLjOIHRW1BrvY7S6kKBnXtiN+QsR8+X6xmxAozXRxtCOArxzpR49exdBoH5yAhhaxaIXMB1c8iFgEKVDrGz+MD9+9ivkHq3AcEy1DkzS+a9sKtiptj91DIRM9oPg93DbMYMAjHXR0IJPJCMa+trGJ7WxWukQeugMDA+jq7oLPsZHdWMWjmWlMzswgnkphaN8oRnvSMDam8cRoP5zCKk4c3Y9gNIhWo47c1CIuXruB40f341BvErVCGZv5JtYqNiqqiYs372EtX8OeoRFxSc01bfzxb38dp0/sBeJx2Dy06Vys2uJ8oNUs2NkSFu8/xgcX3kXEZ2N0dEQKnK77pMFicxXTQ7DhoG41UK7XYAtHVkU9H0S+ZmEmW8HtlW3kFBORnkGYMUb5Mnves5SnAyz5/SaXzq4BxeUzyFTJLB7cm0LTYiCSDR+LfttGZ2cHTp0+Lc1Oo1zGxOS85HzHoib+w//xpzCCCvSgH+1WUwgdWxtrwnTUONmUijJByMaRMc1+VXQWfP44oZmKHwpdBdY2MTc5Da3Ie8YW19p6qyHaCZI7usZ6ZKqmJY2QIqjLKJexuryAvpExGOluLG5V8M7711CqkOrMBDivkSH8ySIjuhtSWnciG4yd7BD+O23uZfLl5LCTZrmrqBbBJ/cwmoalpWWhO//8g3c/LRAfnRlx2T13JuIIMjavUULA8KGiJPHmzCJuVnJo6iEUoWErFUJvfwhf7YniiZVNDDZcrPpj+PO5TdzriSM23of4chlr799C2KdLwpyajsONxQWnbVXq4nzIpRMfOoeGYyFHGBTD6R58/mtfh9HbCyvB5SrglGqobuRgFaicXkF1G8gvTiO3cB+DXTqefeE44mkTdRUIEqJyNdQsE9OrTbzy+vu4upoXCX2zzUCcKMKxEKr1KvLsXnnftWxkIgnoTDAzAvAHDC+UZMeTn3etvFNMSfFaUGGg8LdCN02dC8sSEn4bCdRw7sAgjo8MoicMtOs1lNsmfvz6RQwODCAdC2C4dxgTd6dgOw2MHx4VZSvVlfTsLDoq8i3g3VsP8d7tR1gsVGXxHPP70RGJI2QEoQQNLBVz2K6XEU+G8fzT5/D5F56Cobbx4OZVmLqKA0ePi7qTKknqSir0VllexmB3P8xKBct37qI7M4C/e+MSXv/wGnxm5pObymMxcOFJq4IAookYTp8/Bz9DUWiZQfopp0vF5xUIRcGr/+X/Q6cG0ct09PVA74yjpXmGesTnfXRL9XvqZI7FTBFjt67pJppWG3Mra3g4t4CS0BaFFUm0HceOHROBk9chuVhbXsEvXn8NlUoThh4U1XCj0fZsWji5CbbKHYAPml/FWE8UX95jI81iVyxKJgghzWKzjq2chvmyg6mSi4VSExYN0SwLht9L4dp1RuX7IKK5nWzfra0tzzBuxzmVHe5uzCMtLWThSbGkz8YetYFfPz2KY10aOjtDUIJ+tBQvCIurbir/qWkJ6jr0ZDd+8Yu3xR5f9YVRs33QghF8mHUoU5DDn9/LE95xoZlBDxeqqk90C6urK7KDSCU7MTCwR2AFWnzsHjgLc3O4dfW6dK77x8Zw4MABuc63r18Gyqv4P//4d5FEGUqzKHCdiMSsCuqNLFIxUnjbyK/WsLyYQ1bXuOBArmnhzoNJ7O0fwcbKBj58OIff+sZX8MLJ/UgS940F0GL0rdJAu9KEUm2jvlHGzJ3HuHPlBlQDIuhi3gGt+H1+Wmf7ELY1WI6NfLmAitWEavjl8K1sBDCfL2OuaeHSoznkWtS/hCU/m9eH0x2tTcgm5DWzlQICegeymzWUK/N48cXjuHdrHmYwg6GRYUxMPJDQIL6nVDkfO3RYwseY/8z9297eJJ45OSbnoWHu7g3iCEVCWN/YQHdnJ5oVvl8tGOEAcqWSkF1c1UU45Jf9CUOKqDcqbmUxNzWD9kJJLL4N5oioQGdvj6AqqYG46Br4XJBRxWJJeCg3O4P03hFomR6ULD/eefcKVpa2REC5K8Tc1Rhx+qA8gQc+7wWhaBN1sOnmYMv+gf9GmJLXXpb2mibPI89IThpkfC0tLeKvfvTKpwXi8pkRNxowEdZ9sGoV6UwUv4LZuh8/uHsf2QAfbg0Kc487E2gPBXC2L4JfWingyHYNbT2Kv15exZsBFcWhHujz29BWi9AdoCrZkSFo8YS8saRj8SYl3CC+RK02Ui0LSZ+CfSdPYvRzL6GRSiDVlUarXMXc/Qkk9QCWJ2ewOr+AjeU1NHNb2NsZxssvnESyI4AWqqjViKlpcNQgJhfK+PYrb2E5a2GbewEOAoqLaIzQEZcwXL6S/qgiopswHAUd8aSwlyzXC0sSO4UdJawwV8iV5FzHZTQLi1giq6g0K4hHDITtCp4aG8ALx/YhggZaDJeHjht3H+HW7QmcOnwUoz09qBWqWF5ew+TUBJ559gwOjY9C9TuotQtAxIEvFEfdF0LB9WNhq4S1rRIuvnUdj+9PQfMz1AZoawa+8stfw3//T7+EaMTAtesf4MMPLyLTFUd/f49gwly67du3Tyw2RGTFGMlqHo+u3sKB7mF89NEd/PjCZVhmDLRoE7fQHThFMExFQbpnACfPnIZJzn+rjog4l1YQMXWAyVcNB9Xtbbz2nf+MoXgIcZ+CRFcHtM4EAqmYdEr0m2GUrLfgpXV0Q7BVdkdkAJHmubK5hdsPJ7FRLAmTSfHr8qB/+ctfRmcmIzewYK0APv7gfYmsjEdTsCzuBwgH1EUrTR8rpgXSNM1qNdAb1/FLwxqGk1H4qnQ7tdH0AYVGC1s5BTMFC48KNmazVW6bhVZMde7uMn2X4soHiw8Y7wNvScym4FPCAjUKoVBYPo/LYD6UVU529Ry+cnQIXzq1D+mEAk0iT7hH8Kw6fIpnn51OprCULQr0oaomXJjQzAQ2CyW8PrmFjRqpvBTnBeWa0rqh1qpibnEWs7OzchgyTpKc+M4OZjswO5r5AZ7Qi6lpLK7ctY0znGlkRA6Qjz76CNVyHvv6Evid/+4bQGUdm0vTeOL4UfgUG0p7FT5Q2d9COdfA8mIJy2tVrClRbNdrqAFYWF7D+Og4IkYQ3/3Jj/HlM0fx+eOjGO1LwYgYMCiUbBQkS7ycLWJrNYv1lQ1RSW9sb+DM2TNIJmNwQe0Gg4t84uRKKvDmVtazdQ+F5dx4OO8g6yi4sbSM6UIVFZuml66gEEaAedOq3Ge8PmyKHKUKFWF0xjPw+7fxW9/8Bi69dROjB8+i1GzIzmbi4UOsLK/IfTnQ3YtD+w8ixPQ7p41MwpRcepPsS+q0SI4AMNg/4AnrhLTC7BVbGqjl9TVEknE5bNmo+RRFrq80A1Ybi7PzyC1uoVAqyZQzNDIi/zWYAeJviVkenw2ejezo6VFWnJ1GsKsH4YEhtHwR3L03jQf3JlFhRjLFsoYuUcVsHghR5YpMi/POL07dFEzyXuM0zGvO547vKSFLPvH8PtxdcGIXAd/8PA4cOIg//+4/YjHdf+GoG6FyMbuOkKnBiMRRchRc3qrg7ZUllHU/DMuHkBpAIxbE2nAII3vT+PJWDae2qjAUHe9vbuInrRqW+rqBhW2Ey5bg3XXXhmP4oTD0hw8gvQ+YBcA8BGYvN1oYKzoY7ulGzxeeR33/MIL9A4gFA1hbWMDc/XsY7e0V1sXy/Bxcp4R9fb147swTMDQbtr8Nh06rroFCzcX7NyfxkwvXkWvpqLU1tHR2lAp0SapykYpHJaOW3i00sOLugfz1MOmkjCUkXroTvcjxn9gz/5+LcY4P6u4in8Z7Ths6R33FwrMnx/HE3m6k1ZbYTq+1NLxx9Z5EKVJz8PL5ZxBVdTRKDcwtriBf2MLxEwcxfmQfDEMMlND0OdgsVbFRbmBhuyiBJweOPoFgPINr1+/i2995BcWKLQr1/cPDOJDUMDw6iHIti2a7jJ7+Djz74tPINyjgUnB0/LAsULNbW553UauE7HIed648xtvv3kBTjYjldbPtHcC7dF0WC95Yx584K5nLXM8H4xFhxwQjYTRqZah6AOVyA4W1NXz86o8xFA+iOxyEFgki1NspBSKbyyEWiiAc8CyNhYezYxwoaWXwoVguI1uu4O7jaazlC2gLxBXCc88/j7GxA58widjt1CsV5La28NrP3hDrbNchRADZ2aimJhRe7tJEXW21kAz68NJIBEczUcSsEuBYqPsZE9vC9raNuZKN+1sNrDVcWKom0JbCTpbMkFbTM6ezeA9wkUhvHS+wx4PJmMDVkv0ED2juzYgZ70aDimK6nMWZ/gS++uQ4RroNBE0bNpsMMCmOjCQd2VxR3FeX8xXEkh3is1Opu9jO17C8uom7uSaC6S7BqunWSnyaltDZcpZ8OcHv+ZtunmTiEXJj+0KcmZMFDd1mZmawb2QEh/aPobOjU6bJhxMTAqMM9HVjeCCD5blJxAM+RAwFn3/pOViNLA6NGkI8aJaqmJxcw+0H65heLuJx0Y+VfBbFZgO9PT0wFR1nj57Aj17/EY52hPGFsX4cyESQSkUQikVQLG2h2WojV6igVKqJFUi+WMLq+ibGD48jRkFqmIFItrB7eIBtbeewtZVDNJaSxo/523c3gLztYCZfQI5LfjUoWiDH7zEHSYDYZROKo7LJLIc+vPj00+jqaOILL5/B//KtP8PIkWcA6lx2VOgz09NYXllBJVcQ6E8x6c7bRiKo4k/+8LfQn0mgXquKuzL9k9aWVpCKxaEZGirNMnTTgONTke7qlP/SFdaxWmJDT/jBsxSHHL4sRpw4u3t7pBiQhSbL6OyaLNM9+xhPbCtL++lH8MUTiA2NwjWTWF7J4e0L78NimATJMCI69TYQfH5rTVrpexkhLBrc6YhVTMCU/d/K6ioePHjg+aGFwujv70M84VFz2dyMDA9jcnIKF6588OkEMfXZU26jsIWYaomfjxXgjkDHxcUN3G2UUVYdhFoKIrYfjaCG9cEozEwYn0uksLdcR6TlSk7EL5aXsZZIwN0qwah6BYJBH6R/gWfszqZ9V2ymG35kXAcnWyY6RgahffV5bJCvPXQYxUJWzN62FuawrzeDH//td9GTTuHIiQH0d2QQJMNB86EpwfJAta7j5+9dwzvXH4veQQ/GUapU0TJ8UsEZlO2nHXRnJ6qlEuy6I29QJBQSYRNvLFZ8ZsTuMle84HcvTENhSp7iwOdSWGbBtWrQfA66dBefffocuhJRhH2AUymiktuGL9KDO9MLuHL3I7F6OHFgHCFXR6vuw8wCzbUq+PI/+Rw6M1E8nryPrVITayUVq9Qx5IqocMDSDPiDJtSoLgyde4/nYDsafIqJvnQGGb2BUMiQScTvt/AUFbJ7B1Az2lIYSBeu5ooisuvuyCC7sIj33ruFH/34HTTbOrRIDBotTlxPEMafm13HrmVILOoZmJF2S5V7PJVANB5HujMhyuGZuSXMPZjA5sRdjPd2IkW4UFPRNH3oGOwTX614OCJ+NezAOQpzr0AWFh/oWDyFtY0NWIoPNx88xMzKqkwz+w8cwtlz54XVsXuzc4mm0Iq7SnvkN7GxsQ2faiAQiKBa5+KS6D736z55ECzixaqN83viONcTQZdTkLCWmm5iuVjH9mZdivittQrW6g5ghsT9Ftwl7Zjz7YqI5PaRw4TFwPNl4lTBP+/G8xLbpUKVWgVJuYvG4GvU0K3Z+LUXT+Fgr4ZUgJOAF4dJ3Uq9pWBheR2LS2tSrAr1FioNB03bj0iMGerDCGS65NBZW1uX5fTi4oIUqJGxYXR2d4r+gZi1J4aiCpapZH7cvXtXigMXvGNjYzg0dgDJaEyKA/16WBwYsdvb242pqYeYnp1Ho16F5rbQkwzh2fOH8ZXPH0Z3OIzsyiau357BxevTeLCYRVlNoGTVUKxxeg7B12hjuLcXi+uL6GqX8SsnRjEYdJCM6tACBhyXhoC2dL1MbWNxrNZbWNnO4djRo4gnaMHDw9SRn6fe1rGytoGNXBmZ/r1Y2tjGIqeOpo5QZyej0tBU/dB8QQl5omsrYbHHjx9JcNHudfCZGg7uO4IXnnoC/d0NnBwfwJ/8/n/E6KnPwQlxz+gTj7J8IY9cNofb166jVubula+5jeG+FP7nf/k/yARh0I3Xr2Obuc+zi4gF6DxAFb4lzCU/TTMl6MiDTwe6B0STUmFeNFsCzYdcIY9603N9ZYxzJBhEqVCU761HTGQyndLhU6jG5oMH//qNj6HE4tC7+hDrGkKx1MbFt95DtdaSKUlsYXaeWd6jro/pkJ41CzUwNO/jM0Tr+a5MF1ZXV7GyyonJ82AiRHnw0EHPKy2bRalUlJCu//T97/6jHcTxQTduqOgJkaJno+iL4XEFeHt2FUt8qBgu3nIRarko6Q42DB8yB4dhRP3oSEYQa6jwrVZw+eYdWLEw/DULQcJhtuv54Bv0GWcilC1/R0iHmgf6qiQ1C6eDGbjHhlD5J0+hrkTwdPIQPr5zDbeufIhnTh7F45tXUNpYxvNPnoNilqHZNPfyS5gKA8zLdhuvvHUDF6/cQdHWkejshq46yG+sIKcHRRltk/VhW+hNpVApFBH1RwSnpbPjLpxEipkwU2pMwPJk54LFM3rS0YUNw5GbcjuVlg6xAH7t6SeQothON1Fv2pibXcLUzBz8deDZp86gaVTROZBER0cab/30Imanc4glBsW0KyzS1RZUn4O6GsSP33uAWquNCrF4cvpp0ucA+Xodq+Uc8u2WdKCarYhuIhwksUBBb0cMp48fwK9+7csY6O9BI6WKaZjuKLDKVdjVBpbnFrA2uYnvff9VVFom6q4CM2YgENFgN7zsA47cnpDG49pbdQfVel2sUIiXNtqWiAnbYE4zBVodoFFCdWEGR/q7EGWwuuKgFfBj7+GD8gCyOLmSt+xZZ4sH/cKi7EjYSVJcVG60MDE7j7VcHuVGEy++/Fns2bNXsFOvM/Iwf15Huot+8MFlXL1yHaYR9tLJfAos2GJJYdve0pcWfZwax7si+NxIEkNKAabmoqKHxBm4UmxjttjG5bltFBQTvmBEGhl6N4lwqNlAKuVlDuxODAIdGPTe8lgxLATk1vMB5cdLqE6A1hw2Sm0XcWLJ1TxOD6Xw0rEu7O8yhElk2QocldRIG4+nlzEzv4yLM3k0XB3hVEaM/06cOI9UsgtzMw8wOTkhnSa/Jw97QkkGg640ZhlEBTJlUaSOqVZt4MGDRzI10Ijx6JGj6OvrFXh0dXFZqMMsKMTcuYe4fv0a7j64j7KlQNEMaG4TMT+7Zwf/7Nc+h3MHDiK7uIELH93Ba1cfItfW4AuG0UQLlmtBsZo4tGcI/mYLt6ceY1i38I1zBxCzcwgZLlxO9wzMUfywWw78tC9vefqh6fUczj95HumOJNbWloRCwPeuWA1jbnUDG7UWCq6K+e0SbN3A0PAYbL8fGpfADmAoGtSWi1ytgnypgMePHokFjIgYyUv1azh08Bg+89Q4zhyPoDMI/Pt/9Rc48NRX0BLWkzfxsZtmaNStq9dQL9fQpqtErYyxoW7873/6B4joZKcxxMhFfnUDpfVtxM0g2oqNotoQiOjoqSckn5yRBYtLS0iG0wjHo8LO5N8rhibMyUJhS5bXhLN11Y+l2XnRXOndKdkZUNvAw1uM/cJhFO7fQFM3UNVD6Nt3BFBCuPT2h1hc3pAi4mVMUxHtRdLmSnVRVtM99tatW/JvYrWhes7H/HhOKnwtLBbVSkV2EczD6O/rl7OPYUkf3r35jwKDzu5zGa5CUQudNAt6HO9Mr+PGdgH5gE/k36ajCF2rqlhoaDrqAR3+4TTseABRLYjW3BY2HkwjE44KnTUstFGPV8sCQddS8QSSAgHxognrfgyFA4IRRj73JKb2pJFJ70F0tYn3r30seOjBgTRuffwOnn/yDPr7umGYHO2BpsXIyiDms0X8/N1L+OjxFiotjochpFNJWdoWtlaQ18NQaINhO4hQGcvFrU2yo45oJApGq9I/TKABeSeJN5MSqXhW0zw4LVIXdbGT9tkl6E4BvSkD504ewsF4CGG/hsnZVcwvb8F2/MIE2BMJ4/SJMdSNKmI9UewdGsHEjce4cWUKjYYmdMdkOg4jqCMaj+LjB49xb7Mo1s5kxpDtxa652nSwVnZQclto+EhTpFeNxK4J5zmTiiHgsxHhlDK+D3/4B/8Cbl8MUWLWloUiO9TpBVSLVXznexewskE75U6YtAZQLLSdOnR4uyHp+BOElJjURtKmKp0Zi0KlVhMoh1NVuV6VnAVGgDLQJey2MdKTwcmhfiytLiPWk0G6p1s43UHTlKB7jo+EYHg4sTAT/kimOkQfQS+f2aU1TC4sINHRifNPPSsLVv4SvxjHweramkCFtDbPZUt4682LqFabUBUDPt2HhuW5r/LaebQCR/x9+qIGvnq4B2NmGRHNQdH2YbvpIptrYaHi4upiHiVfEJbiF2GiX+Eh5UjnzcOKWgsewkJjFJM8nzxQkg6oqEjvBLHsTmDClGKOMzMd/CpUq4q4UsWL4/04P9aP4bQuSYjUNjCYam4th+18GVN2CC2fAUfR0NU7KMv32ekFuHYFiXhYCuT+/fuFmcT3T6Piu14XyIudJiEwThgT9x/IYRcIRXH8xBMY7O/DxtoSNtc2MDe/KIcPMeb9+8cwPTMDuuS6ig91amOCEbEv97drMBQLB0f78dypM1idW8TN+1NYKrVQEZ0IvdpI8ON92MLY0BBquTzWt7aRQgW//pkn4C8uImawSLvQ2UAxG8WhWlqQWRi6icXNHI4dPyH2FLMLC1A1TQSVK9sa5jc2sVCooOwPINgzIDtM2mxXGnVUqXmpNYQFVi+U0aRFihyspEYzkdFrRFptF+eeehqnj3bj8+cyMOoF/Ls//S76j30GRjot96ef55TtYG5+AbeuX0eztiPsc2yENBu//MXn8PX/6oti4uhvtlFc3kB5fVu8zmy3jYZmy2via0h2dcpvCtK25tbQ09crjCZSbtuuI4akbYPiUQ0bi8tYXVpGJBZFuqMDZm+HMD3ZQK+vrIohYVd3N+rzM1ig3qxSQ6p/BA+mVrGwsoU2yRmmKTAu9wksKCwQoUhCfnY2CLSqoVmnWLMwDrVWk+dKmG1dXfIxVNmL1Qlda/v7MdDfL5PJD9742acFYu3pfS69zTXXh4bfQNaM4+d3J/GoXkaDQSo7XaUkgol4iIYzOrbdJkUE8IcD8s2tlSwGwOhET2hEjE84uNzvqpSbA6ZCxpJfxEspv4bTkU6UBvqRefllrFgWBvr7cPvjy3h85wEiShWj3aSuOujq6RKvHU33oeKoaBpR3JnfwM/eu4K51U3kmoZw3QOGH6loWG70/PYWio6CkMYjEAhJkfBU2gpDSlRVovdo2CWYHV+vHhbFLbtfRjcSMuY4riAIn91AwC1iKKngM2f2oTdpIuz6Ua3b+Mnrl5ArNRD0a0gGDZwYG4AZAYKdQfTsHYDpD+HKOzexOr+J0bFDiMQTWN7YxuPZeVgOcG9xCZukzLoKVNuRcTasm8iyI9wuoWY7yOzZy6cYq2ue0tRUm+hIecHpqlPD2VPH8G//7b9GKeRDa2MZm/fvAKUGivkWXnvtHcy0grLsZNHjyLnrIaWrQdiug+6BPvQODghFMESRXlCVn53v0/Z2FmG63LZtFGokGnhh9uy+6Ju/tbWJId0VG/Se3j50ZrqkUJIyGwqTgseO24sPlQN3awvBUEQC6cOxBFbWt3Hjzj0MDg3j1NnzsqjjDoDfm06uV65egRbw4/S5k+jtHcSNG3dw+9Y90arQk6nRoDGOxz8AACAASURBVG2Cxy/3kuvITFChtS189Xg/TnW4iLg12G0XlSawWlWwWAGuzOdQM+IgysRCU6sWhOa3K5IT1TJ1F4otFEGPFWKL2E8iR11aiHgQpeDfEuZDqmtYsHFXaSCoWhgImjg+NIRDiTbiybSwlNYKNSxtFlFutlGLRFAlgaPlYc8sCPTp6dkzgM6ujCwZ2QHyUOC96jo8BA2JmeT3pe0z2SftRlVS7E6ce0aCcWrFLLJLM3IANhVD6LAnT51GuVzFT1/9mVhD03Bydz+0y2Dbhc7IDPokp5q5x3RPhSfwkj8z8W1or1zTjdkZNKqbeOrwAPYn/OhCE2w3QqomS1weopxEHZ8iu8jtbAU9g3vQcDVcv/uY2Xaotx3MM7djMytZMk1/EE4gikrbha9WkAZA4ODddD2SKVIpeV+WlpYEsRABLIOPFBVPfuYZjI9F8Kvn+9BcmMf/9ucXEBo8jj37R5EtlOFjnIDqx5VrtzA1MwWr2Ybi+GHSoNIqI9MRwr//X/8NejIxmLU2tqYWUFjbFP0EiS+tdpPmW8gM9gm86pLyTmX55LxQkHn/UtDI56e7rxfBfYPILqxiuKdfcm/8MRJ4aGqowq7UsTY5J4Wia6BPLIFa2yWJs52amYaezODDB3Oo+4PwNSx57uYXFoSMwGeR0BbPZ2o6aNvOCYETLb3PUvGEeDWJT1MkjKeefMoTUU7c95pD4d84QoLgXuI///3ffFogtp4/6JqsIvTMp12to+PnE9NYZFXeyatlhdn9pbf5WPpRUWzYOj+PkBGHRtkyyOjDCyQHLrFtyrp8YqQKHTZCUBBQXPSEwjgQSUI/dhT+o4exziD4ZhO3P/wAdjmP8yfG0JMkj7klrJk2vXQswDXDuHxvCt//+UWU2n7xbXJ8UQQNnXQBdCZjspDc3lyHFoqI0CzguggrKkz+VzOghEPCPOErLpbokNiUJWDFYdavDlM3xICM7AMOFjSJM30u+pImPnN6DOlAG752GXaZVNQA1nMNFMpNTN5/gKjhx95kEOOH9qB3/wAQ0DDxYAb3b0xjcGAE+5he1bawvL6BDz7+GKFoFNcezsAKxRDUTZHlJ0LMF6iLwrfk15CvVrFZrQheT+CFD2jYZJ2maVMTyWgQv/vb38TZc6dhBxyUuKC89QCqG8Bf/uU/iMW13tkl+KaEBDELeEfNaTPWUvfjuRdfxNVbN3Dq3FnpPMgz5oG4y63me8X3pmZ5HSu/VrlcQjrdIQErzvqSYNLVSllYHtntLaQSCRSZdieZCoZ8Pm9mevCUylV0dvdgcWUNip9217fR3duPJ595Tg53+tLzwGfy17179+GobRx74ggOHTqKcqmGN39xEXWa9xGK2lErcsm5e4gbRgBqo4FTvQae3hNBzKkI7NRyfFivqZjKNfHB1DpawTSKDHyJx1Ap5cWllU2Dd+h7ugaL8Z7CM/ccR2UvxUNKeiYvcMij8jKNzoZqhWEE/IKtB5Q2go6FfT3diAdtUKiiGEEU6w6aCv2n/MhWCiJq488xvHcYx08clyJO2nUimZIITM/mhYl3beh+kgSqchhxCqDIiYvpkT39Qg0uN23RnVy+9BY+/9wZfHz5OiJdQzh67KgQLpgIN/HokWhJeChyMuHPyftil7CwW9A5RXlhST65d8yAf2dPU5e9B7tX0kwJqcGpIazW8JnDg9gf9qHLZyPg10ThT+oqBaBsGPmzLJYhQU5Lm3nMrWyjpRooVuu4RTFdnXYzpFaHxM6bOSV+pyaqeTYPbFR6erolP4SLd76uCxcuCFWUV4TXiefR2eeexBNHUviNpwawdvMmvv3KbegDRzA8fhDZfBm0uyJc+urP3hD6e5M7HO4bbRea0kQs4pcCsae/Ax3+IOZu3ENlOy+HMd+TerOC4QP7ocfCcE0NoURMpm69TfgxLPcD3x8ufrmDCPX0op4vIR2LCzQ4uG8EkVQSbrGM5alZsdNJdqQR6erAxcsfoDK7gcGBXkxOT6FzaB9+/tFtaKke3Ll6Te4X8VSS6FtNYDV+TYYEsbHj9fT0DTpcanZEIOcVAiboEWKcXZiXdD3+G+9jvq/8t4tXP/y0QGw/e9BlR8+LXfUbmKjbePPxPJhKatMjfweLl5NS7ClUIr5osxsgLk/FILfRnBqoAaLBna7vPCze8lenF4HiUKeKsO0g6aoYTCSQSYShHx7HvO5HoDONRzevwy7kcezAEHo7o1DdBlxKwV0VdduHbEvHxzdu4+LHV2EHYmgoPDwbMBj6DiqNG+jJpEQslc9uC25N/FDhosYwkAyFEA+HxL6aVZbsGmLLZICk0ik09IRMD/J6aVOtknPiwtdqIh0N4eShEQx2hKA28uJNEwuFUGuRBRNGvQW88dOfIhOL4ImRfiSjGoKxIGqOi4+u3YfthrFn7wiCEQPLq0uYmLgvhfPY0cN4/8Y9LBXaCGo6AoQ7KNpzOfopsHRVLNBrjoVquwWXwUCMwfS5CIRMZDpTOHXqOF544Vnha9NPplxtY2Z+Cz974wPMLuaRSveg5dQF5/Q83zVhNoliOBTDiSeeEPfIu48eYOzQQRmJw0HNc3lkZjOZPXIj+lEnRCBhPvYO55xsHhvF5QUszEyhIxlHMhZBo1pGMh4R8ZroByT3PCBdL6MVC8WKiPMWV9dhOT5ki54Hzkuf/bwcKNxbkEU2NzePN9/8BWy00b+3D889+yLaloubN+/i3p0JWXgzG2H3AN3lhfPzrXIFIzEXXzqxF70mTRoIUVpYKjuyGH730QoQ70Kqpw/5YlHG9U+ERmTdKZ5rq0rGCm3Vd6yjJRxK16QBEguOHd3MbvynbgcQDpqIhYOIR4IIago09ljsYVygYbuoNsj1r6JQYkGycGBsH0ZGRoVBxq8puDEf9nrtE+tx/h0x9kbdQqlUxa1bN0VdzUN9fHwcw3sG5PNWN3O4e+sGfK0S/vCbv4Hv/N0Psff4M6JQplHdu+9ekgnD5pLL8d67XcGUJ7giQ4w6k8YnTrYhelDVaZVC9gwbDTrf0nrdo9EotKCnhY1dwmgE+OqxYQzqVJm7XlbBjgOukEAcBwtuHLfuTaDYbMP2hVCzKZxs4oP8tkCt1Kb7FR2hQJQQBBynjnQ6JY1cb18fujIZ6X5LxZLAKY8fT+74obG/8NrVw6eP4+WnR/Bfn+3B/TfexE8vLMDpO4TMyCBabfq06bh28w7uP3iMNiccOq/afP41sRbZM5jGb/32f4O+niS69AgW70ygUSgLvZT7LldtYuTgAbTYSIdNBGIR0QvRlt8jDnh2F5JOZzB0KoZCPi9sIcJDvM95BhmlirDwKKLUYyEosRBuTk6gcH9J0JZSrYLxM0/h9Y9u4+KV29je3JT7kteIzzJ3p6QG85dnKMnrwj9z0tRl78FGnu89CwQbgfPnz8EIBTE5NSWpdER8JJjMMDC1vvRpgai+fNwlb5zCqqJPw81iDRdml1GmYpg3Krmycgd4BaLNUVMFmkK0AzSbKloTqu351fBF82M9/NgVbyUyOVsu4wsdpGwFg/6AFAgl6Uc2FkGrJwM1aKCwOIfjw3uh0wFTtWU/UFc0lNQgNisWXn/nBu5OPEIDKsxkGhXLwWaugLhKARJDR1ro6kwCVlNYGSGCnjYj/gLo6UjLhFEvl7FZrKJeb9KWHoODvfJQ0ga3GugQFaPppx2CBUNpizZkTzKA00ePIB7UYbhtxMhzdixYVlNocbW2gY3tEi699RYOjw7jyWNjsGoFhGNhTM6v4INbj2AbaVlCRQKs1A24dl08k4aH+jG9vI47UyuoF0pQqDq1XagtcuV9Yv2hUYvic1Fu1+ALmfAHNLFKjsaiwi7i+ErrBVoSkN2xtFXDX/3wLaxs1hCKpBEwybrwOmMJJWkyQtOR8ZSZys88+yzy5SIW1lZw4tRJgZw02suJSSE5164waXL5HPaMHpT7gLzt3cOBN1x+cwNL87PiwZSOBqDaLQR1Fc2WI9YFhIw8vra3dC6VK3JYrm/n4NODSHRkcOGdS0imOwV/FRuAZgu5fB7Ly0uiyD14eAzHjp0SNXV2u4BXX31DcOddI0XvdXnxnjI21+uI2mW8MD6IA50BRJ0a3HYTS7U25oo2ri+XMP7MS4h1dGFucRF3bt7dUSwTLvJ49TygG1Q873RlvL+laSKUKqsr78HbbaRYBNOpLkQMEwHmMmg+YfPxN3U2uWIB2RwnlTrMYEhyANKZiDywAvtZbelQZRqxSFX0Dmnx2tE1ceu8f+8hVlfWpWCFQkHJVWZHbVuWaCNu3blHnxr0xnT8u9//Jv7qlZ8iNXZGCs2Va9cxOTkN3TSlY/SrpO4yD8Pbt/Ex9/QEXiaG7Ft2wpP4/rasiizuuegkpLa7xBcUUVTwDRyIq/jaeC/2qDWxoKYtBO3laTRJqxkW1kk3isvXbqHmqGgpBuoOhW8B/HxmVnYWPFwYusWgrv6+PnR2dwudl0Z0vL6cRJkMt7qyKoQGHrhUVLP4iM+QAvQM9eOf/eqz+LWTXfj4+6/g4ofbsAcPwdcRFzcApmL+4uI74jHGQ79ULMNtqZKfEg368OS5I/ja1z+HTEcE/lIThblllDazMnEpPgfxlIH+kSFkq2UEk3H4gobY5Sgk5+xMXoxXZYwpD/L9w0+I6pq2HNJ4tB3UimU0ytvQWKtbbbRgI9CRwFopj+X3HwmtnFPJ4KGj+PG71/DzD66JqwMboF0ihwcRwiOGiDMuJ1nu/DwolPepRIyCLsI0Y6V77Tj2jo5IYbh85bLA1iz1vO9WS7lPC0T+2YOuS4tgH835TFzNlXFxYRVNZtsyLnDHp32XcEuBmEOFKacFXgfaDaj0DNoJceEoSUzfsgQTDPo0gXZaKg8vF522ioNGDD2RMApxC4usvoP9aFpVnBgaRFxxUeDhzHxk00DO0XFrMYu//vEvUC4zu7mBYCwJfzAkjJ/NXB5dIkCiOtpGRyIimzAKWagcTsQiGBzoQyG3iXIxLzdnU+xvXRw/flwehpnZGbmJS4EuWS4GfQ50h2E+RQz2ZPDCsb1iQ+Jr27DrdVFt0xuJoe9NDrNGEo+mF3Dz8hV88TPPoa8rhrXlOXSk03jv8k3cXcwiNXwM2Y0V7OuJIpUIY6Anjs5kCFazjHAigXILCBH+alqoZ4vIrW7AqrUQ9IWwtrGKQycOItIZlUWXCMNsF4FwGL5AAIFIWJLYyNxY23Dx7b//OaY364ineyXz1201YOk8xJhf7DE3WFAI+zzzhV+Cj2Iwx8GFS+9gZGyfPIxutSTiGh5O9PUhJfHe/fsIRJOCZfOG5I3Gr8nDi2yOmcmHyK4uYrS/E9nVeaQitL8wBE7iAcRRWCZMTZe/o/aAS9JYKiOFn/SBucUlsfPexfY9/MgV++UnnzmHoaFR6BpjWF1cuXIDN27cEHrerjeTLOuoaOUCqdlC0K3j5J4OHOuJotNPO5QmZssNzJdsKN1jiA+NodrmexnEW2+8i2KhKDm9/HzeIzyIeI9L/jMFh4RQGZNJEZetyvciJk1/f3ZsbKgQNKTIB3lf2g5KdhPr5QJycpjR0dUnbCQ2JgHTQNf+QVmaMr+BX3tX/cqkNcJxpG8SLiAV8fLlK2g0LOTzRSQTCTzzzLPo7u7yDsyHj/Bw4pEYr/ntOs4fGsS/+M1fwXd+8Bqi+89ia2sbF95+R6AYugTLQt/1yb6Dhz2/Pg8W/ky7ORiiSt6xECFbpt4of7Jz8cSkiuxHWi0VDc2AHtTxxRPDOGFUsFcpoo26HLgBv452vSHmlYRu5/0xXLt1B8W6DVsLoen60XRUXF8roVQtycTJ9+jMubOIxWMoVlsi1IxFY9KVcy9FeGWX4SV6lZ1rwwJCjF8LG/jNX3ka//ylA/j4b76PKzdrWAikMPb0abiKjo+v38TNO/fEc01S7Cp1OC1Funk+m1/4/DN46XPn0dUZg71dRGs9h7W5BdDGIhw2kOw0kerpQrZakgKhmN5zZMJrLnj/FEsleb2TjzldD6N3/zBSfd0eeYNEi4aFbV9R6MJ2uSZswmA8hpnlBZTvbcK2m9LQZYb349LtKfzknQ9lMc4Dn2eWNHs7ol5OdmyWON1RHyOMu3YbYTMg059Eq5bLAn/x+p4+d1bOgXw+B2ZlcLrn9d6sl//RDkIgJgI0Kgo+DR9v5fD20jKcQFiYPLxxWZHIuWR9MhngRYYLoQ/+W5tvCDHbNmyD/+9tzWX85sHBpS8jOf0uAqqLXvhxJJxC2jSxGrOw4QfMoV709GcQZSJAo466EYalqii6Cj6amMdP37+J9UKDaYVC9YwmEwgzSKXZxBZjCcUCw0WY2Q7UR1QrkgEwZPqFT18uFsRfhsgRvfvDabpI9gr0waD08I7Z16bRCd3wIahYCDg17O9P4/iBUSTcEkxKqPl9hIlBawcHql+F6zOgBpJ4650PENI0PHP6BKwmbXcVzM1NYnFzE1awE5cfrcBtNHHu4F6koiaG+lJIxEl1bcKkLYKtwq41xAPfLtWEnlrOleB3A9BMGoHZ2H9kBGpIFX0EQ9+5GmLoPBW69baCcsPG3/78Hh7Or8MX6YQZjCKoMeWvhobPYydxiqHFMjFHKpYZbUkH0AbZSvUaunp7hLmUZvhJs4m5+XkpdDwQaUzWsiHCIu4ZwrQZ5pKL1tONhpADNhfnUMutI2YoSIQZAERfo5BMDyLmqdWFiUPS8Mz8Eg4eOQ4jGMWtO3fRbNYxOT2LeqvlKajF0dMnBSWaiuH46ePYu3cEFimTPk2EZu+9dwkry0uykGMxqdUa8uDw/tOYPOc0MZoK4ul93eg1Ggj72pgp1DBdaKLniafhxrpQqDNQiA9KFVOTk9jc2BS4qVwseZCcy4LguX/yIGIxImzS7ffM12hBIjGpO0lkNVOBVWmgVigJVZiGjFvVMjoVFUl673R3ezsZzYeR0RHUAj7PnJELb9ljcDYHDGl8CCeVhNdObYMEzkusaApnzpxGR2enHJRTU9OYmnwsJoq1ahNobOO//eVncWa0D6+8dgl7zn0RF969hMnZObSalrynhmawz/nEAprXZ3cS4vfZpXnvwmiiEWnuRMgSXtpxr2WhaLRdqGHqZDrxS6f3o6s8iwGlBL9aFSv0MJlMzRZcx5Zl/JaZwo17D7FZbEIxImi5PtQaTWw5EQwOD6NveAiOX5X7isyaUDQl98/ExEPZefG18NqQmTO4Z480MbxneCgSNmYAFBefX3vhEP7k60/i1k9exa2HDrY790Lr7sDGVg437t6XwCOKMzk6VamD4P7ADCBs+nD40F789u/+Jnq7YmhvFaAUq9heWZVClExFYAZdxDMdKLYaCKdTcP0+gWeDih9+5nNQNlDISxEjVLuyUcdqPounP/OiNBROpSmZ3/NqTliiNNCkfoxT493792Bk6demosawrc4eTG+V8L0f/QwbxYo0EbwXvWvgSQqo62DBIGmITQubHIkhELiW+S+fRhOQJTk0vBdjBw6In9m9u3exubUh999SsfBpgZh97pDrd3iI66gpOu4VCri0NItayESbF4F7ULHFsBGlZ6XVgKVYKPtZIDT4yd92DBm5GhpFZAwHIZbnSCQfH55WuyEL6rhrY28giAORKLgYL/fGERrshJMMwqK5FlOnbKDmdmC+XMXr12/jyoNZlCsUqemomZaECjHFKxYMw6ozri/H8oQgMT4WulYbDk2v/BqO9STk43Pb26CSIRWNSddlhXUsLy3La+TX4edRKTkHQ5ZwMa2FU/t7cGQgDcOqIbjDfWfEITMFaERIZXjQH0QolMS1e48wNbeIL7z0AvrTUWSXaQx2B06wiIOnD8AXSuIvvv0TlAtt9HVkcPrgfikSmYEEVsrrYp7mVoH8xhZUegzliihvZSVxz9ENrK0vYt/YIA6N74Xt1oQeWvcnJPGOlOGWE8BmRcUv3r+Fd+ZL0pmKc6pLp08vV5njI9kj1DWwwGZ6usUmfPDgPrnZdnMOJOpTVRDWTHkAqbwcHd0nHSYZNuyuKe6hSyjDasRiggElVk0mt83lRTiNGqq5bWSSCdStCpLpHRaFWJhweUbnSgWr22UcPnlevJ2oUr/58TvYyuexns1BoRUFk3yk5/RhcHQYJ86fErfJXayVhIjp6Sm8++674rrLz4Hrh6F5/k1Oqw4fKYh+Cy8d2YN+XxlJrY3lahuP8yXEDhxBpH8MlhuC0/ahxk652cLC7BwWZ2ZRK1WkyaGVt8Akhpcux9982MIWrcZbaKvMvVYFPmi229hoV0X1THycMNmu//9QICzdMDUX5Md39fcikUqhZntpcZ4Ij6wiwjsWWk0H29kcJh5MSBdKhhX/jWpdZhyQaEEF7MTEBBbm52G3LbRbJuyWDp+zgG/93pfQ5Vfx+hu30HngHH7w1kVs0aiSQjN6y3Fzp/k/EfyJ5mcHSiZtlEWR15ffZ1c3wO7Ug6T4ed7ik4Wk0qB9SgwHD4zh9FgfArVVROwi0u42Yj4VCZ8q8F5LsVGHgwo6cWtyAZtloOnoAo+xkcmMjSPRP4CiC2EsKjDE2XlxZUHUyJ6YjK7AtsBz40ePyL39wQfvS7fOYil6cjprwsJXn9yHb33tDB5duoQPp2wsmQNAPInL166hIp5NXjYzDfxYIHQa7gV4rrURCQbwr//Nb+OJ8UG0swWoJIrUaFOvom1Tba8j0ZVBsdFEMJGGw4XwjrMvaF+h2qgUcigVcojFIljJV7G0uIqzZ5+CaYTQajmSm10NKhJPCjK38iVZWG+vb8LgDlQ34OgmAokESk0Lf/1338fMBgkCilCud+FB/pn3JQudKKXDYbn3ZDFtWWL/Toaf5FSrjCb1Eh5PnTolSvat7XXcun1dGoDFAj14d7gfd86OuhSfqY4uXOxl28K11WVsstLruiyeiUmrloO4HpCL3KDfKheoxGkdDWbbJ/a4Lc0VgyqFUY2qX8ZK8TZy216BgI194Qj2Ep8l3W0sBX9XCrWIIYHusiSCH/eWbPzD22/j4UYWSiiFRotV1YVjVsTuOhmLI0YuctNCuViUcBreFXyTrVpDbDNi4QhG0yH52Fq5KqpeFi7igW3TC3/hRBQi22WHotUkM0W18czpQxjrSUgCntoowbWjUFXy1L1QEDIy2O0x/Ym0zx++dgHHTp5EX6YDKzMPsTY5i96uNM6/eBRKwEHN8eOVH76N+aUcVEVDbyqOMyePIN4RQdvfhm4GoLumvP7t5TU8un1PoDku+HOFLZimH8+/cF5cZTXNEfpoNNkLnxFAsVDHqxeu4N5CHrOrJZjdQ0I7ZCdAnFK8mCRJh4wZB23XRTLTgSMnjuPBxATGT53YcVjlFOgpnnkTSSfTauL2rds4fPiwjNW8CflwPnhwX9gOcjgIJGKj0qyK9bbfsbE6P4uRvh6hGjdbZfHKScTjwlXnUk7M74IxrG2XsP/IKYHGmpUSrr5/Qew87k9Nw6CdR4kPgiY7h5Pnz2L44Kg8EIS3dg8ndrrXr1/FRx9dRTyWgqGHBDbh3zdqJUkETKhNPM8Y0qiNpO5gs25jcrsAo38YqdFjaLhB+PQQNlc38ejBBJbmFxAPRSR5j+wQdvu7Bn28b3aLLuNhSRjg9MVGaLuQx9rmOgpuS5ISqWZ363T4PSiTNO30iVHzPmKCGBkwVNtSf+QZ/XnZ2CwGvA6Tj2dk+bq75+DhSHdbPtReWpiDB/fv4/79B55JYLMKQ0ugVWM+xzq+9TtfFIrtj1+9inZ6BD999z3U4BMdgt9yxUWARpH8upyIdskIu2FJpOyym90tELt08N0iQqLCJ3Y03Bn6DBw+PI6D/Skk3AJiSg2J2gLCcBFjqVeZs9hGQ3VRdlO4N7OC7RoLq+llrTdqQDyNwfHDqGu6WLhvrOfx8M5DFKse9Ccuuy5EeXz4yBHRGly8eBFb29sCrUi2NW1PbO7ZWvjaU/vxuy8fwuL1a7g8A7y37mDbsrGdz8NHJ1SqqnUNZVqvl6tIJ+MYGerHwsykWLD9wR98EyePDsHayiHkUM/lQAvqKFXyAhVm+vqRq9VgxlOy9KaVkGiVyPxSHRSzmyiX8uhIp1BXTJSKFYTDcSkUdALo6e5Dvd3AwswcKts5WYI3SxVxl/YZighmKeTUGW3rKvjhT3+Kj+4t7Oz/PG8wXgfuIyl8866Rl00juysA0aBX4Hnky3TFqFpZaPslj3t4ZJAsAzyefIjpmcdYLlmfFogPj+91fY4KH3UQjoKmaWC+VMBUoYQKcT3mjnPB4QIJnSkBFhpO0+Mc05mSyIvVlmLRoNcSX5ztjWnika8o0OR3G8wMOxhPoNdVEA344T+ahtuRQtEMoAImg5H3PokffPgQ69kiAqkMfKEY1rN0QWRkZllM2dLxpEwDxPFKuTzCphdXStYSJwWOVBRKJQwXvd3dwg5oVmueuyInl5Yn3uIDuVt1+bDRW+ns6eMY39cPvV1GoF2F36qh7vglCIT4nmlyCaohSDwWQbxx6SoeL6whEImiuLUJU2ni6PBevPz809BDDppM1YIPy6sFfHR9Qux6qdSkBcexY4dgBjXUqS2oOyjl6Qdjiw6iWijCsS0M9qZx4sRRoU26bguRKH1/CPn5aYqO2a0avvuz97BacqFF0tIVkCfuUUsUGefJ0Mo3qsL6GBweQjAeFZhpY3sL/UN75LBdXl6RruLgwQOy6COTis6hnCC4JOSDyfGVN9fDR49E1SuparyBfSoq7Zb4XCVCQVz/4D2BttxWE3G+XjYYosHwS4IXcX7ePxPTC+ga3Id4ugObK0vw2zXx7/nw6nUUixUJbOdhT4jq+c++JHbtnirUy5Ug1s7XUCoW8NZb72JtdUOKBIu5wB6tBjTXRqBVwrm9aRxKqoiqDVRdP2Y28kCyBwPHzqPqD2N5q4Cblz6WiSGoG2hWaiKIYohViznmO2QNHqIeUwTI+W2hFvLnvUan1QAAIABJREFUkQOKQVfs2Ay/BNZkognsSXcL7ZEaFztEOxcfkp1pdPZ2yyRImwYSx1lAqYbmHoAHId/3eo3wCt8HEkBU9PX146mnnpKfmffunTt3RAPBjpF7g0arArfN167gwB4N/+M3zqBf1/HahXuoJIfxDxcuokgog81Hy5EmSjENOVh3BWY7vdInGdi7u5ddptYu1XeXDbPL+vJpvFQGBrg3ODyKUCuHoF1GZ2kSCT9dE3xiAkg9RENxUEIcE/NryDX8cChWbFqwmzU0zDCS/QPYaDQxs7aFhfk16IohzvtejoGKEXpLjR+SDnlqdga3bt+We4Lvg6dhYWNEnUZLJohvPjOCuatXcHtFx9vLLaxWG/LeMwdEYy4zm922I8Fcfd1dePr8aTy4cxMLszP4oz/6HRwfH0BzM4sOenGRnONzYdkNsQDvHx7GZqmEACcI2sLvFAjPbayN7OYa6oQXO9NwAzHJ4i7kKpiZmcfmZk7MG/d0ZOTZgWXLGcUm16L+KuiHEY5Ai0ShBoJoKT5cu30Hf/mDNz2POBZdZsbshASJ09euFofJjYoX5UokRwKuJBDI20F60cmMU47h8NGDDPWT9+zq9cuYWM5+WiAujA+5HDmJRxLP5lRPk73/n673frLsTM/DnpPuPTfH7ts5Tc55BhhkLMIuNml3uSJFaUWKKtku21Uu8weX/wGXVbIli5ZMSbR27SW5FGlSJEVuAnYBDDADDAaTY89M53w73JxPuMf1vKfvYFVldwE10zPT3fee853ve9/nfcK9zSJKtHU2AJt+PGQyKLq4J5LiFaB3P02xeIJ5NopMGWNlwuWuaPKQ0VKDQ1EGJAYUFynFw5FUGoOEn8IBeOeHYaczKIXiWKu5uPzpXdy4eR9LThcB3UR/bljC7ddLZbQIB3XJVW5hMNvPOB+JIhRKmUrnRgXxSBTJcFRgJnYKmmIjm8ogyGE7ZwaET5gjzW6FgipNRYe8cnq6U6UcCuLcmVMYyMaQjuhIhzToEky+KZ5FsWhIPH2COvUxxN6SuHFnFnceL8BltakpmBxM4+zRw4hHQ+g4LVL6qdyBZXtCiS3Wm1jf2cR6fl0WDuMYQwFmCuxGabpdSbgj7j88mEMyTmts/ixSZsheIH4cRCiQQsUL4W8/uY/L92bRDcaRyPQhSLEdoYFd11zhQ/Puk4YXjeDE6VPYqZSRyfVB4cZOrL1aFTYKmVwH9hNyciXshHzqzz+/hrNnzsoGyWry1u1bAjlxeMrr2KNCFtr0Q6KstyOVYCm/Do/WHM0qInQIVn0rcTEYYzuteoJBv/m1b4ttyur8HCrby0j1ZcUC/N7dB7JxEsWYmNiDF157Bdou9bZnw84DjxoEx7GwvV3Cz376HjodVm5B6GS0CP3Shlrbxgt7+3A4BcTQhGuEsLFTR0uPYfLcK6gF4/ibDy6hVahJpc8Cg5ndXE9USzZ0XwX+hR6gIVX3crsihQjnbixQOHvj7e7P9iGbSiMeCIm1jLDSXMBKKBgaGxFIkdRZI2RKrKxi06DNEW47BU4i+hIdBllEHbH0oJKanRyvNzd0CrDu3bsrA2epFmVzsuBYGoJeFOcPJ/GN5wdxMJnATz58jM7IUfzob3+KiuXIZkjIOGKGYUR9DUQPqpCOc5dOKyQEMtl250x+zeHPY3piOhYV4gCsOnB1E9FkFq9dPIsIXQc6ZezrzCPN7GwFEiNQazfQUjw0tDiml/LSQTiKKXM9sg93XEWy4x+vb6DMkDEtClMPoWO3hcVEm5A9e6akShbG1v27ci9InOC12dza8gkRpNyqXXzt/CR+6+wQ1u/exv18GB/nPcwXygiGTckB0YwgVGbQkEHUtjGU68MLz5+FVa/h2tVP8Lu/+1/g2IFBWDsl9NP7SuFz3BRIvVIqYP/RY9hkclvfANpi+KlIdkuQ99WzUS5sodWsYSDXD0sLo82D0KFjsoGdnTJmZ+YRtT2ZWfCQYNFLuE3ug6Egls7IAeHqAbHgWVpbx7/8/p/L/RLquZiL+jMruSe6X8DQckaG9cyAcP31y7/n89frGPl17ByPHj2ITJZZKB1MP3mIK/dmvjggfnJw0tMMXTBrVnlWi0NHD7M1C/P1phjedTRPKK2EQHQVCNCStlJHWtMxPjaIaDaBj548xgp0H88nJU/R5KCQqD3bQcRQkNEU6SAGnS6isTAq5yfhZPvxpG7jj/72Qzxd3IHnBVAIVBDRghjODIqYZq1SRJ1Ycq3jzyCicTkYTE2X9CW3s4mIaSKTSMnPbdXqaNYbUIOaMBJ4QHDCzddF7Nik57vVERdQMx4VNhYdZu+XWyiUS4iGNEQCKnLJCPaOjODk1DBGclmkhb7ZgtptQ+12ECNjwQih7qiiCu52WjBBzFnzs6RJ12PGAeMJmZhldaAENKixMFo05LJdmTm0avT797Fcbzd3mBuEsHG0rsxNaHvMIRwH68Eg7alH8eNPbuPd69PQYmmk+jMymFcd32rAdxptC0tBoKBMTLqGQ0ePiGCpabXFfO/xg0e+S2kwKGrL/fv3yfCLEBMPD/q69Pf1yYbFgeC1a5/h3Lnz0lHIJsaDlQduOIFatQyv05ZD4uql9+F22sjSK397W4axFH9JdCZDedp1PJ5fwKGTFzA2tRf1UgGzD28JFTQQjePunfsoFmqiGj516gyOnz2NruFfI24Es7OzUj1z0P7SSy9Iu0519ccffypCMlo3tLvE2V0k0MGJgRD2RR2kNd6DEIqlNsqWDn1wD26yUq1UEVA4WyAf1UU85HcPhCErAd9/ia97Y31dDk6+d1tX/EQ5DtJJvdYMDOYG0B+OIcGOslyWLoTFC43VynobZy+ck45cYxckWiKgWbDwePqJ2GVwzsMHWWiQGqNVdZw8eULmDuwaSLulK+ejh76tBjdrfx7gQgsI1xSpQAavnxnC+QkPe0Jh/OTjGbTGTuLSrTtY3NqGqhpo7JQkNCsYj8l78Z1BfZ484Sv+fHmfu2FFvc6i10lIPb+r/+DB6XXbcAN8lgxcOH0Ck30RRJU2pgr30B8ypYPQFeZJ22h6Dup6BDNrO8hXumi7hnT23Hx3HGBucxvLlQpsIwRVMRENxtA/2IcjRw7La+PhsLW1iTt37mKnXJT1fvHiRZlRTE8/lvcgcDxcfPnMKL53ZgDFx9N4uBXDRxsO5nZKIlClzouZ4BSu0n6+VW8hFg3j/JnjAhfPPX2Ct99+AccY6FMoI23oiJDt1GH0qY1ycUcOCEJM0Uy/OB74RYmLAN0YeIgUt2G1mxgaHEDTC8gBwWJQUwMoFatYXFyGXuNmzo27LgNwMo9E49BlYl9OLIRs6m0CJkq1Ov75H/yZMPck14FuB9xzDX9gLcFDli3PJIkIMiMka1HgS9LmTXnOhcZsu/L51J4x7Ns/BVXpYqe4hT/+m1/8ygFxZJ9HiSKl41zEjE1ktb3lBXA/v4myQs8RspwA3fYTu8JdB+PBEM7v34uR0SE83ljGT+7eR143nx0MnEMQi+OwmCwm3bPQrwInsv3odxUEohFsnNmHO/kt/PnV65gttmVY6HRVtMMVxLUgRjL9stGtl3bQ6NrItnwJfSRgIhGJSvAQyfTJYEs2CuK+HCzy9KSegcMJUuw4pGHHIZAXDzrHdymlTH6nXkW11RA3z0L/JI6eO4Ph8SE4VgPbS0vYmJtH48kKEkET46MDODg1iqG+BPozCYyaNUQDRHuoYrQERqMvUoDmXK0OApop+QQsgx2nJcrajkfKqQ4tYELtKlCaLty2JdfXp8Sovge+ZaFCeEGnT8q4zAC6XX/TtmwFl66t4z++dxlqelCiQl2bsxeqP3OywET1zGS0SFgGVvvPnRQO/sbWpojhtktF7BQL2DM+KZsO4Q0eDqwquCl1iMlyKGfZfpBJKCzVCofC4+PjsiD5sLKl59c3NVJeNSi0pGg3sbo4L7bkJl0vmw3xfhHVrUo2VAya5gmDpNJ2cezUaeSyabSqO7j/8AFUwxTdxaz4EQGvvfYGBsdHxbmTC5tVNsVe3KAajRpOHD+Os+cuwO0q+PCDjzD98ClC4ShaZB91bfSbXRzJBrEv4ghsSC+qWqWDrZqDDdvATN1CASo0hjZwk5Tig5uWJh3rSrsi1ZroPljw7OYli0CPmwGoJA5j79ikzI36A1FRziY4WGzUpaPL9vdh8uQBgekoSmztzi7oaLv8ZB3lYlkKCcIjvs24LkE6R48dwZHDR6Ry5+G4sryKJ0+fyJyiBxVI2hwJAAo1G11E1Ti+/twEDicr2BtL4oMbK7AmT6HgeLgx/QRbWwW0iiWBjV0yb0T0GIQZpP2iDxtajHLddf3szRz82Dcq6f1M456TrC8QdEXL0HZVZJIxHJkcwkAyhIO1aYyEgkhTdk4nZGpLXBcN1cT8VhkrRVr/BYStRreFbU/FNLNfmi24AZJAUjh68BgOHjoAy6bIUxM65rVr17C+voFAyMShQwflAP3kk08kzEcYTnYLXcfCm8eH8Q9OD6C2OIfpYhyX1m3MbhWFZKKSEKDp0IMGDhw4JJqKRq2GqfERHN6/B1anjqNHJ3D6yAS6JDUASDK/227D6Vool4sY3bsHZSbQ9bOD6IrTAZETzi8IMmzl16TrHxjModU10G5T4MZ1rMHQgvJ5Pb8tG/oGu6ZKxS8oKfBtWcgNj8DljI5jDRoJ2g7+6e//sSjlZT5G6LfFkCff+oQQLvc/se/vkQi4z+zqdXq5JqI4V3S5x6l0DMeOH0YoZEDVPPyrP/x/vjgg/vb4lNf7YvKce/7iFMSt1Cp4WqXFL6XuOmK2gaDiYmowipf2jiATDqDgqPjr2zN4XGiI22IQmmzErE4kdJwLXXER6BRxIBzEkWgfol4URS2I/xTS8P6D29hWPZS4iXoKwsEImg4Qo21ufx/UThulzQ1YjQaC4YhUZOkYI/9UFDe3YbXaODYcF6oah33kQlUbLXRsF2W3hWCAWQEaNFZt1H47rNgt1FwLVpCLIwi71sRQIotT33wHmYOTqIVUwSUTtoqNGw/x8PI1af3YanPzCNCyl1zpiI7BgTTC6Ygomidy/RhNpRHsVGHVCqIiTURCcqi6dgtOgMHv5MmSDsw7TkCO3lRdiXklE6djeXA9He2OKxCQEVGRGxqWTdMi/UXT8fFnd/AnP30sYyfOHIg+9Sy1PUUXERTZSuxSmF514uRJxPt8nv783LxsLjw0OHehsR5x7+2dbbz88svyHrke0pE4ph9PP0vqYlsqHkrhiKhY2cpyY2jRh9/rwoxFpUPi65DkuEYDiXgccGik52OhfLA56F5aXEJcD8ohz8OZsBL9Z7hxzk0/QbVQlHVIHJ4L/80330SG2gzqRBTIxkB6q+QVdzoYHujHm3/nawiEQ9jZ2sbld9/H9kYBXSMGKGShcQYxgAldQYCD0DgH7k1slCqoqFHcXS1jtWqhrSd8vzFRotLzyPfVbxOuIODFtDrPZ7xxCmGjJoPo4XSf/B9RDJk1NBzmq0fRcSzJKc4ODmBsYlw6oEg0hq6roFSsYX5uCfNzZB/pvvBMJYOM18+WnIS9+8awd98e6BpFbQo289t48OAxyuXSMzNBzo98Fbkm5os1wrOKin/y8kGcCJbRl0jjl/eXEd1/Ck0jhtVaE+ubW9hcW0CzXkepwUObh7tBHan8LBY49FzitfdJC/5QkwUM8417oUq9eYx0klJk+kIs+v3w61i1ngi38OWxNMbNOhpaFa4SgtmJoKOYWCwWsViro6bocDwa+AQx7bRlHuYqvG4jEmk6MDLKp0QO50KhiIePHvrqX9vBwEAOp06fFmYdHUw5E6IP0mZ+XUgpL47n8JsncmgXVnGjrOPKpoO1Uk2eHXbNfJ10dT5/7jQWFxbx6OEMMtksXn3tAjTDwuFDYzgyOQJnq4iMpiEbJbW7JSFiHHSnufF7DiLZlNBy6XosrDdCi7QSWVuTmVSiPwvF0eT6cPOXWdWuXozMT76gnY1N5FdWpWtl4dHoBoVtyGsrGTpEoVUF/+qP/xqrK2totWxEIylx8WUWiC4Owwyv8kO6evBfs0HHVz+7uucb1nOC5fMcCCg4feYE4gn+XsU/+4Pvf3FA/PWBSa/HfxaPcLYy8pRQDKdisbaFot1Au1pDfzCMw/smsX8yhwwcqdivL+Tx4/tLqFKtS4UxcViKBQVBJkFRFQZTSnNwJBFFxjEEV5xptPG/Lc6gw4c1FsF6pQJF5TIwxPaaoUFjfVmodgdWrYZ2vYZkKiPce9JY7VYH1XJZTtGDfRE5XFodGwZFIZYrVtk1j5zghly4IFlTXUc2lHzbRTgeRyAUFGdE4rF7Bkdx7re+g0AujbLbFjhq9foDOSDYqfTygHlKMzZSbjIFhnDRdBlWYiFu6MhFopgaGsCe8REM9KUx2JdBOhlFlylWHpXNHNYB7WpdMrEdCl1onayRfdBFJJaUg4JiqC7jGE0X2f5hhCJZqEYCN29P49/++z9ERcmIZYX/7PL1+Fxn21MFwuCC0um6awZFbMSWmm0poZmhoWHf9EwOINLfPGxu5gXf5f2nUrRWKIsBHCmz/Jzvl7YOnEMcOnxYDoHeQFDgF8YkVkmxTYrWgRswF5/iWjKvYfXH780Dgr8uTj/FzJOnGJ+alDCik2dOI55KyrVemJ2TVpmbAavlL7/9NoYmJiWpjxs1K2yKvggxbW+sIxIy8frXvyKhLZ1mGzsr6/jg3ffRoI1Dp4LxTAjnJgeQtBqIeC7aroNqvYJKy4Id7cdiDbg9u4qC+kUAPB8BSYjjMJxRpsSW2crLAaFK9R3SOjJrGM70I8Hqu20L3uuEDXmQ+WDnhgcxdXC/dHT1dkOIA3RqffJkDnVCi9QPKD5tk0gobfA7VgMnThzF+MSwbxypmaiUG7h58w7KpZq8/1+dA4h9BWEppyFZCcww/975CRzRC9gzPI4f33iK0NRxuLEsKmAeMgehFXhdR4SWikf9AzOJN/DZ1RtSpVMBzV2L8JUPd9GEU5P5ju855Vu4ixiL95ahYDrZY353IXC1beNkrIPvHpnA3ngHLb0OByZCVgSOEpYDYqFaQ7mrwPUMdB0V9xo1EcSdOH0OQxN70PX8vPGQYQq0duvmTWxtbT9LJzxx4gQGh4Zw6cMPRZ8zOTEhQ+wrVz6SLvjliQH8xvEcrNIarm57uJy35YBgl0TUgBsqEZSXX35BiosPP7wie8rFF89g7/4h7NszgEPjw6ivbCClAIMM0XIseTYrjYYUXjwgzGRchHIsyohWBF3IAcGOnYamCTq9Nhy5Js+ExOw4OGtgzei62FrfwM56XtYZdVYdJYxUNiMMRN92X5Gi8U9//gmuXPkUOsXMRlgG39xpo7v5EH5+ie92IFb7iq/f8Z0BWnLf/IAwipsDCIV07D/I2c4Eul0b//O/+XdfHBDvnz7ssRLrVU6EmQjruG1b6F9NzYajWTB1YN/QILLpiAycw8T6bQXTO218tLCJtY6DjgHxaOLDQ+l4qMsL1UW862IgCOyPJ6BbkKjLh/Um/q/NRaiZBIoqsLpdQFA34XV8M6542MRoXwbdVhOgL7+qIBZLSRvFwVlxpyCsouHBIWQMQjie2ADzoGjSahwaagz2YSfADFgyl2xLcoC3wiZMPQCDR3LbQUINYnJ4FMd+5zvokBygKtiYXcTD9z9Bog25waQy+lWlH64jbTfZF6qCfCGPncImJgb6oTOO0uIgn5oO+jWFMDU+jJPHj+Lg3nGYuivsnohO5TQ3GQVaQIVnkFvtiqBG8P54XP5cidEh1EQsOYL5hQL+9e//EIsrm1BjKaGziq+S40dd6vRdIRebSFXAwIGjh0X70JdjuIyJ2dk58bIh3kn4iQdMy7XlgeOGQ0EW4SMRxQVD4qRKe2BW/qKopyq4WhHLaG5oPDDYJQh7Img86zh6hwrXFW3SaajHjZ34KiMzl5aW5CFamJsTKw3eTy5UdjqkKdarNYEQCEVxQ+DXXHz1Nei7dD1GftJBlkZ19UoZ/dkU3v7W16UD4drzGh0sPp3B54zVLObxxvnjiHltxOjIyxCrtotCkQZxBpqBBEpagoM5rHI9PAPb/WqLhwQN4PnQst+jfz+h0zTZePEAUkwX45SBnaWqy8C6oneRGxzA1IH9MpQulMuwXFqJOyLyundvGo16B8lEWgoBkkToVUbIih3E5NQoTp46Locwh/Db22U8np7F0uKKJOnxTfqYta8J6AnaXBZEpApYNr5ztB9vjBgYyw3hJzdmoI8fgZkbQ4FOOLqOmEkCiYNiveZ3syzl1ABu3rgrec0e/E6yF+PZ22DYQfi2HL6zKv+N2Fvovu8PhZjCpOHQXgEmlB383aNTeG4qCi/mossOwqKgS8P02ioebW2jDgNdJYh208bdRhXnzl9ANjcINRCRwywcTaBaquLWzVtYXlmWORH9lvbu2SusO8KXnEdwP3jt9deF8//B+++hVanj4mgW3z2SgVVax5W8jct5B4WWLYUPKbKk11LkeO7caYHD3/35B/K9ozEd3/nuOzhyaBQHxoZQnF2A2e5gOJOGpnqwPEeEurFsGg2SduJRsdogS0tnBhUdd6Fgi2mKpoFoNi1MRTkQqClqUa3vuwNzTZGRlV9ZE1Ym1xqHkrYeE9o3n2Xa7fcOiP/00S1cuvQxuuJ8yEOAJSIhOr9wFZ0OiSrU9dgOYtGUFJES+bzLYOLBzw6M64uRryOjg7jw3FnYThv/y692EPPffNkj5MC2lQ9e7+JzaMRBZCxJv5iIiEdMEeUxHMWD1tWEv1xCCHc2dvD5zCKKHIzqDB/REIGOsOUh6ngYDgcxEjKQdFwWWWhlB3BlZwvvtkpwYqaIYlY3thA1wnCoArUtMdXrj8cAeioxzDwcEp0EqxQOmGmuxiqNknKjxei+FGyXxlYtgZjoWml12kgnEwgHDTjtJmhrzkHuBlrw2g4CZA9YXYwMDAtUM/L1txFKxPHw/n3M33+MUNtF1FF9wzziebtVkWxoDPy2NKwXCig1K0in40iZAXi1urAuRHHLuFZdQaWwCafTQjRkIhWPSzb20GAfhgaySNDMLRJCIhnH1lZeNoljRw8LeyUcoSVgG9SqW04Qf/Dv/wz3Hy6IQpqzCTIQ6LPksxh8i3WLtDdDx9D4qFTnrD4YlE7aJqt6zg24gMhtZ7trK34lyPkANQpU+VKM5tBN1un5AvlpX1wn3OiphJaZCHFSKjVZa+qaLMCdnW3JSN4p7AjEkIgEYXc6cjiQacPDlUZ33GBIHlhbXcXy4pKQCoaHhnGUQ3RVwezMjHQipHmSznny3HkMjk/6wSjFomgxaIIWMkiUGMJLX35DuiT64Jg0dyR88egWnEoJo7EwvHoRepedIYeIAUmiq3RsWOEM8q6Jy3eeYEMiO/0PVszE/f2MAWLKiuSRk503MjAkhYlVWBPRH58VdsrsMtj5xMYGsPfAfiQzaWHJbZUKWFpZwcrCvMQ7ckjJyFFiwKzcBbIAD3gFe/dO4My5kwgEdGGWlYplzM0tyQFRoVFcICwbL+HgL6y4WclT2e8KxNSu1fHWeAjfPZ7D1NAYfnF/CZ30GLrxPriRhFA7FbclxAmXXUCXHR7dixXcvfsQDx7chxnyjTp7Ds0ilqUa2qMi1z9I/S6CkJMtHauvUaFiX5cNj5vUmFHEbxydwuvHBqDEqc6LIqVksLZSxMPVFTzMb4ktv93V0Wk4mFVcPPfc8/RfF9fbgBmRgu/hXYYn+ZoQFjf79+3D6dOnherMfO21tTUMDgzgjTffxGZ+E5c+/KXMQy8MpfEbx/rQKqzgSt7BR2sdVB3ghRdflOeFHTVtOY4ePST39Gc/+6Xsg12via989RW88aULODQ2DGuzgOb6OsYH+kVM13EtVOn1lU0LDVqLhuCoCmOPpGAghMqDYnN7C25Ql07Dbe9qFBQ8oxbzGaNUgI7SPCDqJfZ4rBc8OEYcYXY4AV32HyE6KsDVx6v46U9/jk6bbsbsBoJCl2Vty26P66Kn/OcaDpnxZ0FoPDSSMjv00KQfmNin1DE42Ie3334DheIWfu+Hf/RFB1H+7Vf5MwW744vk6hNmRIBMHCoKVaHoMS9CXHG0LjzVg2f7baFtBLFjdXDp5jSWqh465OsHdbHkSNsa+nQDAzEDfYqHSMdGuathu78ffzX3FDfUNoxMErWuJ9GLEaoYOh5MxUVfMgHdtSU/IhUOoUG73FBUsgpW8uso1irS1pK6GbYdJJJpMYUrVutQOZgmQ4MD7HhMug/P9gPYDRoKalXUt1owXWDvxAhyo8PIl4vIXnwTS6vreDr92GelKFSYd9FmtjYXPl0TGUBEf3vbxup6UQJvcmM5GIYCp15DpAvJhVC9LiKhIDKJKBqVEko7WxgcHYOnhTC7uIhKqwmVHHjmVZgmBhIxYXZFQgbOnD6OVDKG0eFB9KUSULQA/o9/8wN8fusBEqmcuEDS0ZMPMKtPHxqkF40NPZMWCusEoZtqWaiU/PtYgPGE9H73ZIPnxs5f13e25f3QWoIPOzdkUgaZSDe/MC9BIj2Mm53lwsK8WAX7FYglmxgZcE3HAtlw3MxZxbBSIe4ZZV606Qfv9CAJwUEZrsPwJjFU9PDkwSOsLCzi2KkTGGeur9eVh5eHypVPrqDcaCEYiwlsxYOKrbKIplwbJ44dxLELZ2GESQowEfI0uFwfjTy6hSJ2ZmYQ0cn/ZgQkmTpRsZpsewo2OxrurFXwdL2EKk+A3gGxOxSW6Fn6O4XCAgXk0lm8/sorQj64d/Pys7AWFi68L+x2RqYmpPKjdcmjmSdY2djAdmEHDgkGHRvBYERgI8tirC3hJW5IjlRxzz9/XjI0mItMUsLCwhJu3bwnHQerfLK6+LN6Zok9eEkOadVCk/OoVkcOiN88M4LhTA7vP1yRA8IKp4BERnDyAGxfVEYBpcOmRtkgAAAgAElEQVQm3cby0hpu374vuhhN78o19m0/fHM4GUoHmOTH3AP12aYjORziQ+XbohO+IUzNYiLbXcPvXDiGt04OoxNsCsSU0fswP72K6bU1zBRLaBsmGm0PtUoLpUwSx48fF+uORDaHar2Jp3MLmJ2eEY8uVt3U57z00ktSHDJelR0P2TwnT5zEc89dkAPj0aP7iAZCOJWN4teP9cEurePyho1fLtXRVoN456vvSPdK0gWf6f379wgD7ebNe+IgrGoWhkdT+N3//p/g4NgQAvU2CnPzgmoEAhos10at1RKrDe53WiSEWqclanp2BHGSNhwP5WpFDggzGUO34xcQ/ODr5UErnZhFZlNXZqolssw8H4UhxMT9DgZnNF0/T0MBnmw28Sc/+hO4roJyyZ8hcW0kInRBpgtvR55psfFmwRSkUM4/8HvZ89L5uZy1dcVeKBoz8fxz5+F6Fn7v//6VA6LyOxc837HRX3Sy6RAr7tKP30LA1aG7AagiWtLhUA2q0ueGlEADXV1By+1gZr2Ku8sNrLYq0mpFoWMIIQxGogiqHYRbTUQsFzXdxEp/P75/9zqW0ya0RAzFVhub6ztg1kRcD8nwm2MyGuT10/+nWoHdamIoNyQsn+m5GTSpB4hSAWvAaHegaIYY2IEiIAn7UZClvsCxEAnqckBoBOzJcXe3kYtHcXB8H6b27sNnjx/iwcoi7OwRbBVKQo0V+QKVsISURHzi+F72HBh1uzIkq9U6GBofk+HjZn4VmmVhNJ1BlJ2K1ZbOpT+TFLk9KXfhZA5r5ZbQL4uWjc1aAzYpiu0OhiIx6IaKVoMKTSAWCYjo7JWzz2GJldb0EwQiEYRiMUTCMYld9TnQnm++FzCl1df6MhgdH5MFxcHv9JMn2H/ogPi+kM7qD8Yc4dDzARueHJcHn9U6N17GbLJCO3XkGOZm5zAyOiqHCqEWViaEjQhXMZWKsYh00RS+NUE9naK/pgy9OR+gqCu/uoT+vqykV9FWnVUb5xTEakVkZdlImGERB/HeLKws4ejJEz5jZ2UFszOzyGTSeO/DS1CCfgYvmRv+AI7zAAUvvXAee08ckc6VAqOooiMCF32BBmavXQcIY7mscjvCJa+2Tbk+a4US5naamCtyQB1Di/mru9kSfIB6M7lMPMlyGX3JDF558UUM5waF4XTn3qfCu2cyGOG6oZEROdjkGpRKPke/1US5VpV/0yqVxUOK4j/uE7RSoWK8i7YMpV966SLi8YjMIPgs7uxU8NFHl1Et8/A2kIinfbyZ2iMWA4YvlvIFg+wgm+iQYeV6+OqeGL53YRxJM4KPptex2o3AjmXgRpKiywn5rgzSTRCiWFxYlu7B7nRhce5HeJZUScZa7g5WCSERhuKvvEycFfi6FvKJffV6j/7c490PqFv4r145jTeODSKcM6EFE1ibXsfju7PYbndkSN3UTNRarhwQoaOHMTY+DmhBbBUr2Nwu4OHjp7Ca/nrha75w4QIOHNgv6/Xdd9+TbjWZTMmsikjAX/7lX6JQ2EYmFsexRABfngxDbRZxowhcWm1JB/Ht7/waCiV2oo9kLeyZHBeVOge6lz++DM1wYLsV/I//w3+D80cPgs3P5pMnGEwlEQzoaDsd1NptZBlmZhpwDU0IF+zsCTUSglfsrjixckitmAHA9q1L+CZ4TXu5OWQx8hrycOAhwcOBhwRJ87RZZwfBvafXQeTbBn70o/+A9fVteK6KaDQhbKhOwzfFZPFHXyYiBtzDSPbu7nbH4snE7piHk+XrX7oehZZBvPTyRekm/t2f/sWvuLl+70WPL7THgeZmwAePgjKCyz7DqeuLm/ygLmmHe26bfMPccCiHKzRcLO/kJaIy4AK5YBRRI4q6oqLqVpGq2QiqCVxNR/C/ztyCHu8TVlKLlrgbm+KnJHxo05RNoy+SEDYAHU4ZopMIdLBZKuHp8hIcZm4S5qBFAYUgOmNBA3Asf3jOStIk+0prQbFL0Ds1DMfSODS+H3tyJRhGHKrZJ+H1P3jvY8zVW0ikBiW0h5Ui1cwUvNCvybUUWKaOhqmg6Laxur4uwT6kLrKaIs+fw9WBdJ9sHPRxQaeOXJyukLTmUGEhiPl8AZamiVEXN0BWMBT0MdxmaHQM1U4dq2tLSAcCGIsloDB/wG3L9Wc1nmCE4a5ld0/cxAEyIRdu/qFwBF46gzS9nXQd/UODWF5bRzQRE25ZL5FMKphWS1hJExOTUgXzZnPzZ3VG6Ga4LycHDw8COkHSh4g/s92pCUQlXcguRi1aD8dnKrF6WVxYwMTkhDy0XFeXLn0o2omeqI6Vqx5QhKJKiIYLtrfJJWNx1MoVoVxzwVEMxXX38OE9rKwtSeBO2wHsroKW7aA/ncOrL7yIsYNjsN0aTK+FYKuO/YM5ODsreHTzM2g2KYAK2raOumvgScPAQqmMpzslVFseFDdIpwGYqp9HzmtBCI6/53sklMdZDPHudDoj15p/12wST/arMm6OnNUwTpV8fP5ePKo6HTnQZHbG7y3qdsIvms9FZ6BVyMOF589jaGBEqkJdC4I20Xfu3hCigP/hWyWwMiQF12q3pVgi3MqUNuLJtMFxPF1YTO/sCeMfvTAOo+vh9pMyPl2u4SFjZbMTyJkZ6KaGQruOdqMtFuLyeoVDb8lrJCzJn/WMFin2Jn5YEtcj10mtXpP3zz/r7x+QGRbhJqFKM+Cr0cCRSBv/7WtTOJ7RJHs9nsvBsGtY2i6iVLfweK2A1YqNQlvFVqWFvnPPYyA3JD5Ui4vrmHm6IDYYtk2tQAAHDu7B0WMHoBtM0ruHz2/ck4jeo0eO4/y552WI//Ofv4eS3UF/CHguF8ShZACa62Kz3MFHs2uoGia++d1fR6nexO17VKzbGBzI4uDB/QITXr36Cba3NqUz/u/+69/Gq2cOIEjX1YV5pKK+/X6L19rQRMTI7piUcHHRDQYEkvZFan7mCk1PaWuiurq4vbKYYuFAHqzYGDUsKUDov1Tc3JKOmkQIywjCZJYGXQk4UyA11dCx3dLwJz/6K8zP5gGPGibmljREC0RyAMkjPCSeJSCGgvK8++QCP59DEhIpKpXOjzMtDS+/8iKCpo5/+YP/8MUBUfh7z3tsdWQAK995NxiIJ+Du7/2Qdt9rn9+wx6IgpEFYig9IMBAD1AjK9Zq007rjIcLQm66GokeL7SaCzS68cBp/XS/jz/ILCPflRDVMT/RGuSqe8dQv0NAsHorKxq8z3L7eFM+kZFLB+vY28hz6cSDIFC8FSIXCCPI1UPtAVagI9CAKzqjJzOYmIl4bB0cnoDC7OgpEYhkUal18/nQVny2soZvMIEX67K6Slt9DDgjieh36QAWwYzUwx4B1TcXo4LD46lCwY7ctZJMpod9S3Q1aPDhtDGWiSMXDwqaZWd1G2eoims6KZsMPCF+TB3B4aEQO1bX8isAxU7l+DMcSsJsNuLR5kK7Ox8Tp8d6Dd1gd9GiIhHpY7dvxhAx3a1RkcmbicoCoIZvq8ys/igJtR5L0ioUCcrkBGdhxA8rnN6Uqped+fzKDbapSdU2qETKUxGZfcZDfzEu0JYeDxDOHhofh2IowWFZXVnD4yGGBF3io0IL46qefijUCDzNytHmgxeJhmbOw4vY326ZcF6fdgU3XT2mNg2IlQK+dVIriuZvSKdY7LjoSUKMhEUvhzddfR244Da9bRVhpYzAaxHh/CvN3b2Bp+oGQAqCYqHU0rBWauL5WwWqpjIYWQJs+Yl0DaldF3OwKq4VQSQ8iYyE0MDiA48eOy+v3bT4YmkNYzh/UUtVMt1XfUK8um6xko1C8Jt5A1Jb485fes9SzQeDPm5wawKHDB2FbpCfSsC+EO7fv4v6D27u2GmQS2VLR896TYcdsBbFpp62E4gvcmInSsqja7uLbR9L4B+eHJCzr/lwdV5fr+GB7C101jqQSgWIoaCgOTJ2klK5c/57XEo8iisf44QvT/Kxu/7VzM/HjYBlnySeEIshTJ0/K0JwHJAuMXnTqwWALv3Uuh4lAA66ZgKMbyMUDMvvYLLcwt1nHveVt5BtAue1h8uU3BDadeTqHp0/nhRLMLtkIqEgmE7h48TxCYSYTlnDlk8vY2NyRmOA33/wy9u09iMuXr+LunXsyC53IhPDGngzijW1konFsFBt49+ECamYEX/vWd7FdruD23Qeo19uyvk6fOi6D6jt3b2N1eUkYk//4H/4avnT+MLRaC6jR28uDGTVRblTlgOB9pbMx3zs3YTLxeEAQGmXX3WPt0f+KYUQciFuen2XNjZ+dgVKnILGL7fU86qWyUOk5qHaoxKdzMzvFXTNI3vOdloG/+PMfY3F+C12Xa8KDZVP8xtwQxZ/xcbgvwVuuP+BmgBYjWzkU7xEbOr5xJmcIJEe8887bUBQX/+L7vxo5+u2z/gGxmwnUOxT4IJJSxQ/+EC4eLgqVjAsaD7Z8KIFBMGTGGKqJeqnle8rzDXYZoEUjLgWlXUaPqwWwYUbxwyePccdqo290SOCc4ta2bOocWkZDYRnMiDUGN2iLVEULruWgo9dRb7Zg8arSrpg+JaYpjCDOCnQ+LPUqg7sQJl5Kpk5Uw0un9mPvcAYhIygL4rO1Ntq2h7ViFZWugW4kDiORgmo1BZclmZJy9y8ILYzPgXi0kx+VGx4S2uLy+qrACf2ZPqQTCXRqDTETJGgQVbvoS5gImRoeLy5ju+kgnMkhMzDsWwLkNyVPub8/J9XH/NwsErEI+hIx5JJxxANM1CLDyYd/yHxgJdITRQm1UCpSyELgIiXH/sH6hjBoJvbtx2ZhR9wli+UyhgfHpMJjhUGaK+8ToZ5bt27hyJEjaLXa8n38TcLGzINpHDh4UB5KVkOLi0tS1euGh8+vf47XXntN/j1Fa+yC9u07It+fHQTtObhmvvKVr/gdycqKQFH5/Ab27d0n7W0mQ/aT7wvjJ905iLJq9zzUK4ydbEqHw0yAne0dbKwto9Nu4OH0U3QVAw2LFGPaZ2fwta9+ReIh7VoeKdPF3uE09o4PYnN1ER//4hfo1DtoOyY2yg7uPlnFfN1Cg543KjU6ZBAFpZXXHN8Rk4dCzylzYmJCcO1UKu3TOXVNlKi8D5t5QhRUNLMjNeQQZeXMD7F72P09N0u+R/7a++hRh1l9XnzxlJATTDMiNFLOAm7cuCkwDzUJ3DzIHmP9RgiHEAYH/3w+ya5TAow3ddClDsUjxNTFb54dxrcOJxDwPNydreLaWhOX2SUgiiQrJN1DW+uia9Mem3nbrrxGSc1rt2VTEXsdk0loATn8+B656VEDxAODnlFkHH7jG99AX3/6WSFDdhvJCvyaY1Hg9VwbQ14JiGbgaDpiuthGouHqWCh2cHV6HWsNzq+zGDp9UdT79+7dlyxnmXGZpmzgDFUaGvbDpG7evI6PPvoYbcfC3n37cPH5FwW6+6u/+lvpvjxTxwvH9uBsWkOssSUWNJU28Dd3ZlDQAvj2r/+mdBDXbtwWRTO//9tvvSHakJWVJdy/d1cKlN/6+9/Cl84dgleuSYZNo1yEGQmiQbEc7TQUoD+Xk7UqZorDQ1CC/rCeeykrda4FyW5o8137FPQmXRWeHRA+u2hzdQ3djuPfWzJJ/38OiIYSx4//5pd4cG+BfB50aP2hOjCDvH++g2sv0Y4wE+G/nqeWwLOW7ccG60GxkvFYKJg6vv6Nd1Cvl/Gv/+hXIKbNr53w/I2H3vt+J+G3C7psLtLc7hpg+dWqilqlsRs8H8ZAbkAWTr3WRDFfZEABwiqdSFU5sdoeh4Eego6KYiSMTz0Xf/rgMUqejsxwShxZOcUnO4TmYRz+EbLys5E80RzIwKbdxk5zSwbRPLwSqTQ0nTbjGiKaDZUBIa4FNKpQ7TYCCjCZCOPw2BCO7R0TPYRlhHDtwRN8Ns/NQUXXDMILhcWPhUQgpqFJGhPzs6lOloFmF+UGZyR52aS5GCiIWd3MSxVAfJyOsTzMylsFOfDoOxPmoxj0EE2G8XR1DW0jIgdEs+OIpQKvpXwvJjitrQqN+MjUHsnPjoeZxc2MAg6efXjJz0f2A1qEfrkrtmFXweB2bkYctm06pElOIUL31K6LBjd+itiaTMCzpTomxOU7djI6sim005HREWmVn1Hv5Jj0IRAuMnYXjHyMRAISsESzvp5gSrBnMy4sqGwmK+0tNwkOzHgADA4OCVTCKpiqVx4ka+vLyGbTUmmJd9RuehmNGImaEu7iawvRxwkKFmefQu06WF5dx9zSmgTOszvKDQ/jlVdfRNZUELR2sGcggmxKQ182Lt3w6sISNjbKuHZ7EZ89WMXiZh2bNHUjLKkFodDxkhUViQ0t6hT4nz9/YOFz8uRJ6WwIt3Az5DXkQbe8vIJWk/Rq/plvEseDlfeKm4avM/Gh255gic+SWK8L08eQTo2uuOOT/RJUxWGx52m4/vlNLC2tiJdQq+XjygIB76aCsbrkeqPxH6GgQCQk86eu1Ua97SJiBPAbpwfw1b10CQbuztZwI9/GpUIBLmJIIIwO5y2RIHTVEAiR65GvjfeL95yzNoEidruh3kZHqJn3hBsaDyV+/p3vfBuhsD+k5sYknQYV16Q1d6o4bW4hVJpHIDUgHQSjUOE04AbjWK2reO/WAvKdAFIje1HwQpJN4HBmtMvk4+s4e/YkeFhz3MG1denDj7G2tg7bs/ClN76EsbEJbKxv49pn12HbDPKy8Jtfew3D1iaSzQIiuoHlrRo+mNvEYtPG21//O/B0A59euyF6FMtq4c03XkcqkcD6+ipu3rgu9/F7v/5NvHRqL7rFCg4wmKlUgGoQMnZQc0jECMksj880nwN28b3cbd4zHhp8zkhB7yoBOSDIbOMBLLARBbxNW5xYCbPzcGd3SCSDB4Sv+CZSQu0Aq30FDTWO//jnP8HjR8vSQbRaNUDl4vE7Gp+BR6jSF8uxG6RNDoWsvF8yW2Z3zidNNDQdTO0dx8mTx0S9/8/+7R9+ATHVvn3e4ybDA4KbhgxmvS4sYlm9A0JcFH3oiQ/F4sKKPBgTE+OCRbNy2tzegWt7SGmm0AyFGdXlAeFC6ypIuiHMxMP4/tYyLq8VEFDCMOPMq9YRNng40JSLPYc/we/hv70Hip9vl/NoNjsIGiFk0lkJeZEMgM42FFpNdxqIKS6CbhtH9k7h2GQGqSBbOw6FgatLW7gys4xoYFz8pajb0EwDQTqNOjzZPYnt5I0jPsgNlpYJ69tFBKBjvH9AFOJL+TVUWEGoEIiF+RR0TKSbQLvRRNRxkBSH7Q6i6Sg26g10zCgqnS7yWwV5b8T2e3MAQ1ewd3QQI/EUYjybKZAjKC4RlD5u7V8P3/+GG5UkJei6LD5uTn19WQmn2bQdCVBRgyaW1tckb6DE6tNRBC/lZscqmDREYunVWk3oqKwo2KmMjo4IRbe6UxAYiVUv1dcUI7FjmZl9hP0H9gsUI+rd3Q2P/PieXoIVCnOD+XcCxRAqc93dIXhH0gJHxgYRDBoCz0hlutulMuMjRDv43UqnB6EtzcxIAFCl3sCjJ3Mo1ZoIx+IS+v7ql15CzKkjZhWwd5APrIpMfwpaJCK5xqurVfze//lXuHR7GfVuGI6pYWpgBKX8pmxyVNU7DK4iU2/XZ5++UefPn5frJWuP4VKVirxe3jfpqBVmc3PDf4bMPsuL6GH57Eh5neRzqq/FLkKXA5CMp+effx7BEJkk7BSA/Po2Ll/+VKwY+LC22s1n9OBn3QfXtGhZySQkxOQfPKDPEQ+IQBDfOpLGW+MaokYADxYauLVp472NdehmH0KWjnqnBjUaQkDjvfchvd4hzYdX8O7dgpHQFhcfN5eeMSDvF4kbvDZffecdxBJM14vKn7ETZFFBKK6/VsJRdRXJ5ioQycCiCt2qQncq6JpprLUD+NnNBay0Aqi6QWw2VZRKBR6lCEcCgokfOXoIp04fFSonw6LItJp+NCNZCoNjWbz95bdkH6Dl++zTeRhGELmRPnzz1bMYsjYRLKwgZgQxu1bA9W0Ld/MFfOkrX4WnB3Htxi3pIBr1Ct5883UpUNnZ3rtzW2I4/96vfRWvnzuIVn4bh0aG4XVacBRXdBBlUtejUaTSaYFjWb2zg+hBcj1hKLtFFuEdstAI+3oumvS54uyIAskWD4gGKjsFUX83a3U5IGxSZeWA0EV0KZ0AumiqCfzsJx/i6id35YDgDIKDZtri877wPpCe7etVyIZQBfHg8ylzL/4ZbUM452S3YWpC841EaW2v/+cQU+s7z4nVBj84U2BFK5WOQYy/Jxyi74r/EG9vVbC6silUyOHhYZRLZaytr4EO4jSDS9FJs2kLX7fhOeioHuKujmQniM9MBf90cRrrWgxpaXMbckP6UxnBVem2SmiH3YcEj6u+uIPDOLa2he28zDyy6X6kExk5MXkBVGsLAc9FuNuG6TRxfGocZ44cgGpvIEBbC8/EzcUifvxkDWtGDBNKEi29C5fWM6qHkOIhaDloa0Ff0s4T2AwgX9gWJSRtdqlIjTFixe5KwMtapYBqp+UHwiiKQGPD2ZwoIIONJobjEbhODbFsDBUABRt4uroBTQ/JJsz3tbK8LJXk1MQocokwQi0L0a6HaDgAV/fQougIfJFyMsjQr6d693npulRVhKy4afUP5HBvZU2EceN79uLB0ycYHh0TD6ZUPINoNCLMIC6c3nCai5nVPTfAM2fOCH48tWcPBpIZVGtVgTc4r6DAixtaKh2VBcYqRRb+LjU2meCMg2lmPjT04OED8cfhQcgDiN0koQJCWTyY5hdmMDc7g7fefks6F2L3XIdrS8u4+fl1vPXWW/JQ0aiQm9DnV64g6HURTSSxXarhytXPYYTCyI4M45XXLyLZqaE+fwfnjw3j6LFh5Et5pEcnYahBPJzewP/0e3+CmzNV9E0cw8U3XsBU3wAe37iNW3duouK2fS677W/0hCh4QLB7IHxUqfDBUlGrVWUT6MFHuhZ6VjH3KLz+oWg+o4HymvjRrZzH+I6avcrya1/7mmhGMtkQSpUiioUK7t19iIcPaHESl4e+ywJrt2jj/EGUr0YA7WZLGDIGB8nshCUgidCQgpBm4JuHknh92EMsGMTdmSoe1wz8hOvNzMBoQvIVEAlA9XoEFV98J4l1nEfKo++Hz/i+UIxKNeTPhN2la88S3GiUt//QkEAy7C64J8j36HaxTwUOYQmp5hq6ZurZARHXmXIYx3xNxS/urWKm6KHkBLBSoOLek00rYCrYt38SJ04ckcMyHktiYX4Flz++hmKhCtv2cPHVszh+/KhkzL/37vtioU2TzIuvnMeBXAQn44BZXkNlcxt6JIOfPcnj+moeb37l6xLwc+PmHdRqbTQbVdkkD+zbJ0mNXJs3rl/Hb//9b+Odl06iurKOiUwaqUgITbuFDh2sycwMh8Wao1wqSTHFfZF7lESHhsPyXErWBosuIgBUN9NJgUNiTdntICyZzdWKZTH6q1eqgpy06Syx20EQjiKLiXoIx+zDL9+7go8v3YTrUNRnChzp013p3OobdBK65v1q2cwuj8g+QaiUrs1itdNxBbo8cGAPDh/Zj1AoIHDV//7DX/FiWnv7lKwFVu/k77aqNYo6haPOvOWqq6IbCCCZYnylizmKmtqOYMPkW29tbAhzRxxBOUTl4WQ7/jCG3jKS06kj3zeIv1hcw6cbW/DCUVl0XLypZErgEx4IrFAdpiHREkMPwTGIdVrQ3AZCehfvXBzDo4U8ppd3oBtRGUg7rTrsNpDq1DGhdzExkMbU4QNwGB5vJFFotfFkfRsPVvOY2SoAoSiiSdpu+QNo4axwMdONFYZ0EfTz3qqXsbixJl0Eh62JWAymERQbg1DARGC3KmyRvdLyIwXR7CClm5iMRJGiJTiTQeNhrDVamCvWATWKZKofjW4ba5urCHRd7OvPYTLXx3ieZ10aKy9u5qwCqHLkQ8pK3IeVfBuDVComuDmhN0aB8oOLYHGrglrLwuGTZ/DhJ9ex7/AJjE3uwXZ+XhYDdQ2koBLakEVToYOkLQwpOmGyEOCGTUO7Pqad1eq4f/uOHOQc4KUGk34QyW5yFUV13Cxq1bYcBDzUeRD0zO3oMW+GfK9+f4a1C2MSVgyHsZHfkGqaCXX8no/uP0C9UkGzVoHdbmBkoA+FrbxUVGRF8ev581nJM4IzGEvhwstfwlh/ErWNOZzcO4QIOhjfN4XZjofbD+bw419+irm1Ks48/zpOnbkAExwotqXlZlrb3bt3BM7quIZkmVNMxy6O8bUhziMM391UOuhd/QVfBym67Ib8PIbIM+iPmzgfxt7sgV/ns6MI49AVto2BwSze+eqXxWbF/75tdFoOPvvsOlZX8+LRpWqcC/jXshdYRBIBD+3eUJnrgpsyLdslb7yrIWx38OvHMngxp8MIJnB3uYaVuotLM0toJfvQ4PPdbIgbskcomM/r7kCd3YKwEsWUUBWYiNoTMXdTfcW7zClazd2D0h/SPv/KIVmHNs0LzZBEv/K52VsqYTDQQMrahOnWgYApAVqG3kVXUbFcrOGD6TVcy7vIe3F49W3fTThIcsCgdHGE+rp1V3Jcrj+8h8dPnwgtejjThy995TWkklk8fbSIG9dvolIrQg06eOWlMxhJJNHn6SjNL6JW2EHfUD9ulZq4+ngRr557XhiT82sr2CjtwCH0ms3ijddfEQfgVq2CD99/F9/4xlv4ypvPo7q8hkHTxHAmI7bYZDHt1CqSasdigoUEZzJDg0NS7PA+E8ZhASn53gFDCmYSRtidUXFN2IiwsNYKSs5Ns1qT3O5qqSIzCA67eUCQOiuEBFJdqeQJj+Ddn32Mjy/RFoWEAcKPHTTJ1qMQdff69ZiOFXGL9bUpfDYJe/HfdO0qErGo0IaZh84/47P4L37wgy8gpvtnxzxi66lYAplEEhYfFGYjk/PudGW42vI8DAz2ydB1YXkZ4XhS5Drd33AAACAASURBVOw7G3mhhXHjlCEqsxYsVwQidC3o0GaBF0ELYs6M4Y/vPcIGLbApoAqHEQ+Fd62pf8W+ghbaxB+1oAy0mDeou3VcPHMMr56dwLuXr+P+7IZkODNcw2nWYLo6RqMBPL9nBGHdw8r2FlpUeHZVrG3tYLlYQZP5vsEIlFAEQeZaEPtjZSbGbDJpgUOKq6Zjc2dLwnRod0EKcMVi1CYtvj1JyWNCU2iXYcO4wmCcKWa0eGjDrTQQZwQhw31iBoxYGIulMp5sldE/tk+GossrC1BcGwdHRzEciSEaJM/ZZ8QQ3uMHDwkGE7lda9dW22f7yAwhk5F2kAyTXsqbb8LlYafexuZOCYdOnsNmqQ41SBNDHSPDGSwvLwnX2w+88WMtM7GkbC5+gJLvdyuwUzQEk5WI28Xm+obMh5YWFtENuNgztUcWvBxYHMapqgioaNzH18iNoQc/MeUsEg3L5sWLJMPUXXzer2jIoIIMzdm9bOW3hMXEPA1GLoaDOjLJuDjC0oqes4BeNjSZQ9PzKzh07iUcO7gHs/c+x2A8iBOHppDp68MP/vpnuHr9NjrQceq5l3D45DnZvOjvRZydr4mbHb8PB+s7RQbuOKKUHUgnMTyQw+PpR3Aiuf8siavHEmEoVs/8zIdnfaaZCM12oSVx1BWtAe1XCNUSZmrhxZefx8jwgGR99IgH6+tb+OTyZ2LCRpW1TbPJIKt2vyrszQcJBwtcJbbQvjGbn1Xtiukds92/d3oAp+L0UKIZYR3rLeCTpQ3UIkk06X3UaYFqBo9sxV0iSu8g47XpUdz5Z72AJsmHUDXZYFhIsJvivebH/qOTOH3qlG+7sptyRkp8prmJAaWGoW4BMbcFg87HNq9RC1o4iqebZf+AWO+gTvjL8QOS9u3fB/oscX1Ix9o1hCRy+cY1gbTpyHz+2AkcPLFfOom5uXXcvXsfzUYFsYSBo4f2I9xV4O2U4FZrwoKq2g2sOxpWCzW8eOa8mC4u5deRLxfgBQw5FN947WWkaJvRtbGyNI/JqUF8/Z2XUF9eB8Nux/r7oaqcS1ZRtxntGUMsFpUDguuZ8zZCOVwX3Iy5FrguaP/f8nxkpcMwK84gCDd1HQSciLzHFp2oaw00SCahM4LhHxDsNKTz2BXKdUND+NlPPsInl2+LCp4HBGcQ9U5TYEH/w48b5rrjISKeYqKXooLfd10wFAsHD+3H4UOHpUMUZp3r4p9//1cOiLlXDkkHQU97xnjS5a5Zq3G4jVZXQbHTFTvbZDqOoWwMa/k1ZPoHpKVq15sYGx6WXGjJ3+mqMB0/MIPUO4YNtTUNpUAYP59fxueVJjrxFCKxBKKkC4pVgyrMIf4qdEA+WI6NjsdBEIOGbCQCFn7rN76FTm0bH352D09XirQKRIdRibT1sD0cmxrG8clBLC3OSWQlq6SK58KMRBGIJfF0YUU8281oFAkvKPxxhgQRAySFjIyQpmFgZ7uASqmEidExjA2PyACvoXZlQ2HrVy9XhJJLxhVbxZZjiW04ZxHZcBwRpvNVSjDdDuLxAIKJKNZoa62YqCsG5leWobsu9g0MYCKVRtjhQtJhaxxC+3i2LzLyrZ9JP5NB4a5NdjwWR3+uDxsbq3J48Qu4AIVrz83aCCK/U8TUoeOoW0C5YSGeziLbl5Bgdw7VebD4bo8O8ksr2MjnZSFxUMZh9f79++GRwseqPRYX2CcVT4otBkxPLDFoW802lRVsYacgOghWknxQOKjlIuS/EWw0wNQrHzLs5UHwtXJT8ym8TI0LIb+Rx3u/+EBovylqNzwbVqOGqYlxNKolEQJxs+LP7VWyn9x6gHxTwYVzZzCQSeD6lY+wlV8Rw7X8Vk1mTDQtPHrmJIbHx9BHCKDuX2c+RByc83syW+EXP/8l1laXEQ0FMTU6gqnxUVy/dhVlzR/q03GVYj9W8ZyztOt+PjM//EN399H0/IAW3k9Wk5zT+R0IOyjSEFV8+ctvCP88FvPzs5utNuZmFkWsRqydZBBFseHS24czo920NF4nVte+a65PTe8NwSV0Rw8h5jn4R+dHcNCoiE3LvbUmNiwNN/IFlM0YCs225Haw46e5pT8j8YN//C7VJ6oQFuMm1zsEWUDwZ/H/HnzC98hN3O4CY2O+51iI4lVNkX0kFqki1d7CmFtCTiG7UUeDekTVghJN4bPZDfzywQqeVBW0AkkEm2UcPnJEPME4F6tVa6KgrrcdbJVLMv9jxzua7sepfQdhRHXU2xaeLKxjc2sHXbuJPWMDyGX6gIaNlB6A1ahio7iJJixsd5g06OHNF15B0DCwtrOFx4tzEpzEa/DKyxcxPjyIToPPOJBImvjSK2dQX91AxLIwOTggEFSlWYOleHKNeE94KLDjJ6TKtcRCgB2+zAtJPInHUWnWZb/paVfo9CsFqm0+OyC4t7SZ+83MGrX7/3lA2IEcPnz/Gq58fEtcfj24CJqqrHUiGVIsUNjZl5W5ItP6xNpGsrx9Pyi+5tGRfpw/f1Y+5/3kAcfi8Pd/9Cs019qvveyxYitu78CkDoFB5sxD1XU0XaDQ6aLSZruoYWwghUJlB8lsRjj0fED279mHlaUlmQcE4CuoNdeDrXpoGgpqZhC3ah38+ME06oxfTGYRpLiNw9Zd91j+rJ6QSPBOqy1JcpwPaE4d430mvvfdr+Lu3Se4fHMaFctAx4ZsGHazhnjXQa4vhuGRDMr1CvKlGgZGp5DI9cmNW15aFSsKsSrwFCSZgetx0NQVa2beKA6OVndKqNdqGB0ekSi+nc0teV1GLCKUUAr5KKQzdUOgFy5WLtoSI0ShIKzoGE31IczsXFgIRTQJJKpqOjaaLmbyZDq0ZRh9cGgIEW4k6ApEQLUkb+IXHHqqHA1hsvgbAdlMIdkc/fxg/yH2K2F/bkQv+SR52B5ZVgVMHDiKSKoflXoTiWxaFmM4FBKXVH6wYt87RmYIDb4CAlexOqZOITcyLIcPWVnsIvh+XdvB53evydyAC1GU97t0znqNHvSkiBL/9D1nuPl3OnXpIEjzkzAU259FiEkZmR3drp8ToftY+OOnixgYHBFr9lgoiK2NFdSrJeRSCXidpnx/sjD8xe6h6Sr48MZDYbT0oB1eE/48Uq0VDcJbP//8BYxPjclswLJ8PQmrYWGt7XL8m5Uqrl65gpnHj3Dy6CHsnRjH1aufYrOb9Fkhhi6DSw78hMEFXyQnMwmGNO12Eb2HkO+HnTivOd93NOIzSZLJKF565SKiUbKPOFw00Gi28OTxLD6/dktU00wcY8aCTevwEDUju7TTUEgowKRXC2NFvJD8YoIdkaKHEbI7+C9fnMQe7MB2DDwuuFhudXFrq4w1V0WpbUmoE80H1UBQ1lVPl9Gjs/d0HD1o69khtNv98c97g22uJV0Piw4jGTWRS8Uw3E92XxxasIH+bgmHQzbS9MKilb3NAXwddiiDn99dwvXVGp4WO2Lal1M9gZTE/0pnnj2H5Qp2bAcrG+tokIyiqNg/MIo+MypeZVXbxtxmEW3HRURTcO7wPknIDHoaIlQQi5jQw/LOOp5u7cCFgZfOXBD0o9Ss4+nKIjp0+W1bOHRwL16k5USHRp8e9h8Yw/Ej47A3C1CrVUwODbCeRI0iQ8+31+Y655yKa5oYP2FT0v/5d70DnF0GYUT6PtEgkzMF7jv83HVCIlJkB0GIn50y3yONQwlJiX1HiKJgPy+mrffhpz/+ELduPJHuiSLCQNDvRmScvJv9ILNlzip5KIibsp87TwSCRJbxyTEZyHNmxvvJWRlf7+/98IdfQEzsIKg65vyBYTtc9OSiK/zc9bBZt1CzbaTScQxmY9gqbCA9kJGNtJDfkiq7tFOAbdP/3ERCMeTBZO5sK6RhQ1XxFwtrWHIUWMk+aGYEoa6HgDClfDpWz9KgV9WxDXPomiHMkjpeO3sAk7k4btxfw73ZNVhqXOYFtO72rBY0pwrV9JCb6Mfwvj2IpgehGlF4tRru3LwtVuXkR2l0PWRr1Pb96zkj4RCd/y9vrMNt0A9nDEYoiKXVVVQaNT+LmBdZ0ZCOs/MJIZtICUTW9FzMri5hp1YWPvFodgCT2QEUF2YRcNswwyr0qImqquP+8ibqtoPBdAb7c4MwHZrVqXDZdrJTIvS2+8HNlQvGCHCF0K9HF1MtMmq4udbrNei6Ipgpq3pultygKOypVYtoWVSNNjAwugejew5gLb+N7OiwbOBcyNxwZmaeih4iG0vIJsZ7wI2KrSa7lLrlB5AwcKmwuSXqdG5KH312SWiF3IAZlM6HQ3IDFB4M/oJk+yp6Ekk7I42O9gKQr+EmzuEZr6scIHIo+eFGfG9P59eRzg6AKaudJiNAgSfTD9EXCyEbY5CNPzTtCdAIn5WaNi5/+hlK9TYdhuAwKIiW1U7rmVPsyy+/gtGRUURiEbFJ6KWw9aAhwdg7bVTLJTy8exuRYEDiJz/68AMsWnE/lpMq2V3BGqEkivq4uT5TRTvOs3mBjLKC/iyi9zNoh8LDbXhkAOfOnUSGGQK8/5zXdSyx2/7kyjU4NgsCzmoo8GOH6Ue2ii+SUM797ssXLvodWA9i0oMx6SD+4dlB7FOKgBrGo20HCy0X11a3MN+00VF86xl2+ozKlWfwWd/g03x9m3F/g/4C2qJFtE/T5f+8Xz0oze3wwHQRC6pQOlUYng1D7SJq6Hhx/wDePDSIlEYYVUHdUhHUOigghr+5tYRLM1soeQFE030YNwlP6nL49ezDeTg9KmyJ8yxfaMKM4PDQOOL0SzVc5JsNPN7cQa3TwUAsirNTE3TcgeEBKY+ohot9eydx7c4NfLKwgpqr4sXT/y9d7x0kV37fB35ev9c5x8kZwCxy3ghsTqRIqkSKR9oKtiy7VHZZZ0ln+fyHfNKdqs4uyz65ZEslWxItS6QoUhRFkZS43OVyEzYBi5xnMJg83dPd0zm+ePX5vmksVWXPFgrATqOnu9/vfeMnnBZ9ra5Nbswt8VTnNUvGwnju6ScRC5IjoOPg4T04vH8C/XwJqFUxPTKMgE9DrdNAo89kz27cK50ziz920SxWeL+6ongU0OsLsot7BiYEwlzh9YiqLiGoFsLSvdMCgLB/mlRRzcEi9p0FjWPBHwrKLoIJou/N4a+/9SquXronki20gOa+qtFxzakIb2VXLNBnFksWeQ4B2WvmsjnZQwocmQrC0t1z3Ox2FdxB/Kc//pEEce3UhMOgSV17JgmzS1Iagxakg6gaQA8Qtb9ESEWhvIF4NoGgPyh+ymyFVpeX0e1a8COEOKijpIgdYzek4XyphFdbOvrJLCqiYOkVpE6A7OpdJyxhgTJgEM5Jv1u+YAZl1UFM6+ILLz2OWv4e3rlUQL3vgeFNQrfIdLbFlg9qA9mpDB59+UlosSj8sSzurxTx/lf/EgpncKYFr2HBz/GNfBgeSRCEutKp7n5hE81+ByemDsmo6e7qMmp6B+F0EolcGv6+4y6PiDKwbMzPzsnCdqVUwHJ+Q6p/Hoy9Y1NQO33sLC8hoBiCDY+kE9jqdHF9rYhoLIH9k5MIGzbCVIQ0u9C9rhlNCG4wYSXvVrViICjMRi7BiAhiEGVVwgWh10sNlojIBnMmLHBQjqXMriSIeHZMksTo1B54fAFEcjkJrkwOd+7clgNBFFrA4yJjiKLgzZdKpuSQ+KJhWeKxe2AgZIfE63Pu/Ds4/fBpCfYcufDx7AxoD8qqaUC24uEUYbUYq2RTqhMmuMHClY9j58AdChfdREzx+2uFquwC9sxMwey30W+zouqguHYPuVjwARSTB5yfF3/n0LtrKfjo2l2UGl1YWhBt3ixWU3S5/GoQn3z5UxgfnZLP1tDoSUF2MgXwXHVYJq1UwItomEqnJoJeFZXiNr7/vb/BipWWUYFbKbv2ngxeGlxvZvfv7FB5/5JRzud1HyvIrt1qnzpM/Kxm56Zw6vQxIWdxYU1yoaCd6h388Idvo1KpCyKFsiacXLHD5g0pTmlcarKqpMCb7Ure8LpxFCPjRm8Yaa8Hf/9oFo/lPNjK17DS8WKhqeN2s4fr5brALVlVc7TMBPHxbGz3T8IFGfzZldxx90YuunAwchoABuR9WpTRcdibk2WBXDyAsVwah0YewkzMwqjWQETVYSgq2hbhtyaW2xq+8dEyPtxoIpAZQySRwJhbArtWmfLZmnK+r1VKMBR3nDo9NIrpZA5R4sxVA/erO7hTrqBr29g/NoYjI0Owfbow6IccL7yNDo4fOoCrN67ilXur2LFVvHjmaYyQh+RV8YNzb0kn0dcNEfR86szjYjFMl8b9B2bw9Jlj6G5to725iWGqQ4cC0B0D27WaKxseiQgHiOeIkizszNmJ06rXTea6FG8E9ZD/INDWoF8ShE7Qgicie0CHSEpqU+126xp3m/+TBGH4h/EXX/subly7j27XFPlxjnJpscx7nOdk0F3ynI7EY5gYGxNIPDtw7l95blpGX6YXLgEzIChJoq9+90dHTD/49Aknkm9gylARSUbQCtnod9vwcm7V74m5Ck1l4jSnURVUaxXRcYkk02LiSfnI0soWmm1WvEFkWF3AQTkcxm2vD+eKNayprpXjAMHyo1DNQfXzoKUUjXkTCrOmYmIml8Cpg7NYvnsDFzZc4paMEIIBdxtGqY25FB5/5ikkciPwOT5s3VzCub95HeXmjhDu2D0oTBAe3tIKdpiZBcLXF2kABhoSXPohTVyliJAYyWQxPTru4pG7PZfC7vVKlhVdKkA8CeoMzj4Nw+NjMrZaXL4PtdlCmj4UYRXxGD2rHSxvVzE8MiYkpgHLUQhvRElpPpi74xcGLgYZ/k60RCzsleTAi8rHsxLp64S1NqRSnxgflwvLACwBKrCLmCCbdJeoIx4P44dlPOIjuRAKYpE4up0e/DHX6IXvj9eAFe67776H/XN7ZAHH78luY5eLcXfhDiZGsrD0OkLxELR4BuUeeR9h6aIGcOgB6opJvqf3XJSPzNopMRyE4/GLDzcd7MjWdW0SXY8CsliJanKDoSsvvbp6H35qgfZNDIXDaNd3QAfgSCIKIsksW0O9Y+P85VucyEqSU5y6kB15M774yU8gmogjGo+j13aRQ0QukfH73nvvy8g0EQxj/uEz2DcZxbN7Irj+4Uf47pvXsNTjepJ6R67UBD8LceTatYZkIGPFKKqmtoModzBEAO3erINFdcOpI6CGMT00i8dPP4og58Y+E7XOOgJEqnT6KN5fxkWawbBTUIF6H+jy/gllodsemORG2H0hyYlrLpeOUNxki6gwp/epRfzMUwdwcGIIl6/dgmV40WiruFrv4lqtjYpBjw6WqKZMCtz7kSZBu8QpFocel+U+eM98/2IFYPEyeziIht9rwaP2EIsDp4b8OHTkAI4eeEj86rFVxGQ4LiMf4gOb7SYMGmNRDcexpMq9VTTwvWtbqCMqoI+oX0HN0kQ5mrh506Nhs9vC/UoZjU5H3PsimopDVMtVCOdV0XIs3Nlcw1ajIt3Mw3sPYjaWgUkHNbOHNDqIGm2cOnoEb517F3+zWsC27cFnn/8E5qemRZjwq3/xNZRqLRnXcKR78tQxHDt2CLrRxbFj83juiWNAqY789RtIB/yi0sBFdaVaRnwkh0gyLiP6Wr6I6clJLBa3JJHSLIr7BpLheN/6apZLlFMc2fHRYIgJo83ryrOjm6iXK2J7SjWKZCQj46UO91AcR/pUF9HkH8Z//9If49q1myLRrqosKt0OM5VK4MCBeSRTcYTDJOipIgvOPRiLMV7HgccHpcLJGRkgEpk0iAz8+mt/8/GIKf/7v+F88GffwigJWQEFTjYoH3zAcgQl5DF1RLwqQhS+cywYIn8N+KJR2aAb9T4am2WpknwhH0IcRfgCWPEF8G67i7udPnqa63UrsNLdpSRb48HNJjLVLJWEjEN0kSULSs3q4pFjBzGWSeC9d97EWi8uLS9vekp9M7tS+fGR508iEo/DsBRsr23j4pvvo12owiS7kMFcZKWpaaiAi7xG0C8bfRrQS5CdmJDXtbK5LgswZn6ifZgGCoWCGLynkylMTk5Ihc9qkxWjJ+Bq4Qg8rNnE3Tt3Jdgl/F54OhzX0Ss7BviCqLHaIauB/gG7nZPMcIl4oabS7mfDzoEVKANQNBLE1MSQ+MyyheVNJXNFhZyImsxqGUQ5pmHSZBAeVFm8HoPlKJNHWYli3555rG/kkcsOw++n328EtsZKzfV7YKBbXV2Tn793clqqIBfS2JXnZmJ59803kIwGkEuFMLd3Dl14USenT9mVBxX7ywGBz6Xx0yin3+YjPcKYJ6Sa9Tjba3aKBDQQvkdIcTQSQ7vVxdrqqizLB5VktVrC2uIdTCVSyAZD6DQqcBRLihavzw/F4xeDmZW1Iq5eX0DfYNJouWJoAR8+89mfABFnYvlpug58TIa0qaSsAysnP/3QA0F84VOP49NHhvHhO+9jqeRgxUiKP8VA/now4nJ2BfdYYPDmlCRK8TPLtQCVHUTPLS548xmeLlTFj6H0KM4+9jhSKRLe2sg2qghUa0h2OvA0a8hX8+iHPNgZiWHH8uDeahMLG3WUuzpsosd0A2E/9xIu9FblLkJalqiMyebUCn7qyYOIQYfi0IK3D8RSeHt5GxfyDTQsLxTyH7iY5viSwnLk3OzKTxO8QXdInkVCowesfSlAFEvk//2KjanRKA7uy+Hxxw7iE48/KgGJjIzm6hqWz19ChAKIsmdUUK/vQFU5KeDtaEBXQrix3ce7y230gxkxWtLsPqpEfhg2VMWHjgPcLxWxTaIl4ZuKg72jY5im6RVHfraNra6Dxc0NNHtNRIM+PHXsOHKaHzWOb+0+0vR+qZUwNzmBhfur+MFaHlt9C5955kXsmZjG8toKPrx8CaUax1decfUbGxvGM88+KX+eGM/gE88+DG+tjfUr15ANcgdJUrGOerOG1NgwwokYdkolNAplzExN4X4xL8VQKpsRvgMLWfqn+BqOIJGE+8oNuJ+wehtdkBBrAIaFarEsHQQTRCKccvektg6FI6+gz5VVseP4vd/7fSwv0zzJD7/PdZVjPOWu9NSpE0ilCc3miJUdoAug+NFdL6+peH4qLnSZYYVdEE3FfnDx/Y8ThHHzbefcV7+JtQ8vY/b4PGJzw4iT/VqqYWNpCWq9jhEPkNR7iHB264ugp/nRgwe1WgvtcgPWThuaY8AfpX5IBAUthCumgws9HTVHEXcl93C5y0FXl9JVimWFwoMo1SOTA1t3xYTX7sFuV/DIqePCYF3f2ELJCAm7mFnUVIHx6Sk8//JLiCXp5GXh/sIK3n71bRh17iUUOFw68IeR6Wq7uG7+jCJNg/J5uYnZErIFzMsOoidks1QuC8erYWN7C5vbBSRUPw7N70eMScgwcPPGDemSvIkoMsNDiAWCuH/rLpyujhNHjqJRKcHuNNBv7yARD0ENRVHqEqVki1eEzP8ohibyDHRbo3zz7lJ6t8XmhZ4YH0U46DKU+cWZPyttoph6/ZYsifnauQQl+oAdDjXp+bmy7SX9n0gG/v8d3YN2h+ZDXkxO7RHf63a7h0iK5kbumKlareDWrVsCL0xFYqKBxNk3UUskyzFB5e/dF7tKu1uVbnJocg8m9h5E3TKlq3NZx+UHTmeFSl7gogy+9a1tTOVGcOmD80glo9je2UYolcDeY4dApwDeOJoWhtcTxHvvvy9y4ZyhujN8G+1KCeWlFWQ4+7Z1V1WTMu5edkH8TDk7DwqR8/qtWzDpAcHlrt+LT/74p0UZkzpfRt9F/nBHcP78BVy4cEGugWYCLdvEw/Np/MbPfwo/oMpv1Y/UobNSWd24fkMUTJnQiXmPJtKuWTx3CLs8CT4RixGeLV4Djkd45pis+72WYP9DwTCePvsoRtN+eO0mgvktxKs72GsbCNlttKMKwkf24l5Xx7VrSzA6AWxXLVzfqmDD4CghjGAgJOMJFkvE1VPskdwJn9HFfMTCF544gpRiiFNitd9CJxLED+/m8cadLdR6VHwNimuZo7Ib8gmijcUKdyF8XoJMBqzyjxME4ZR9ke9IeIGf/+In8fnPPA7FqiHkTyMVjyJKa8t+H3X6O1+8DI9uiS8KTbO8MODzmHAsA3U1iev5Hm5WNVTsMHzsiMw2diggR9l408ZmqSJWxBxxMyAnwkHsG5tA1u9HmArT/T6u122slYrw2DpmxrI4vX8eSrcjnQVFM1MeHXZ9B7FwBIVKA+9vFVA1HTx+7DSiwSi2tkvCiN4o7iAQisK0eghR+vrsY1A1Bw89NI3PvPgEAq0+1i9fRcbvF35Mp0O9sBaSY8MIxaMoF4tol6rYMzOL1WJeFBl43hj6ZM7vURHocXwOGBwbUgHBp8rfOzS4omIyPGhWa7ILZsKMBhIu69o2YPs0eMIB8TyptTT8l//8eyAsmsVOMMhluGv6lUzGcfr0SWRz3G9xRO3A53V3C+xqOM4V1FyH3YTAFCQ+8PtUTt7YWMfVtaWPE0Rl7apjbpawdv0m9j56GMiG4CM72PKgX29g68ZVbF+6hHinjQT1YKCh4/GjpvexXaqiz+TQNBFW+vCFTbR8CVyutLEML/JkfFomQn1Xl4aLVFc59mNpAhkj7OLyGRtlDGV1EbTbiChdCRK3ljZwP7+DHo0X6G+sArmpcZx94Vkkh7JQelUsXr+Nc99/C+jS7Y6AYTbB1B4i14FtrTtDJYb6bn5bAiIhacTVb6xvyM+dzY4gkUqKV8Hd5SXsNOvCVD0yt094AOx6GNgJx3RbeksqVC7lQ6oP+2fmRNV1Y3kJGmW6jaaMmGxvAKs7TVDRkVorXHYy2PKGFN2pXajvgDvATD8zPYNMOoFe17X7ZJBhFU9HMsoyCL3etsWHgK+FIxISiyqtxoPOgd2P6Aj5fWLdSFXZetvEoeOPCV4eHh/ypRVkMlkZtTFJnjlz1oW9aT7xvKBpD5VY2WUR/bSxqCsPrgAAIABJREFUuAizVUdEs8RPG1oIphqEHguLuQkREQyKJN7x8d6whpDfh62lFbSLFYymsrIYH82lUSF7uNtCqV2HHfRibv88/MGECJDxsFIskMt6wgUdW0dIBS6/+TZyNFpXKI2iQ+c8lx0EPIiEotB7Bhgb1rYKuL668kCK4pkXn0ecZCAm5x4rfCKsXB8FVsnUVrr8/gV4/AqyyjZ+/9/8Al75/nu4WfZjz9lPSIKmcu9HFy9KV8mZseZnR0vPX1eqhl0pE0U0QMggyW2ufM0AXqhRul5QVB2ceGgKp2fS8LeK2LJK8Js1zIYdTI+nkJifxTfOX0BooYMjkTHE9AjaHS+u7nTwdr6IZQA9VpIcO2q0q1VRbzVdyK5t4qFkAP/0Jz6BhN7F4pXLyM6Mop9N4k9efR83yj20+h74HbKoAYsYexHrpE+IuzCXmmrXKVAW47vFHJt+j9ZDQFGRDQbxS//47+HxE7MYSgeg2yH0ajVJDiZFG5s1bOc3EfVGYOsd6PUS/EYbIUJdHRMVTwqX1hq4141gxwy63IlODX16qfi9WC9XcD9fQJ9INI8Gv2JgNJfD/r1zgmbzEArfbOBqpYEK5eEVYH52GpMTo+ibPcQcD9KcfOgdGLUqmq0OSo0eonvnsFIoIO6LQnG86NkeBDNZLK6toyXkyY44+x05ehAnTx5BNObFp557DEnLg+WPPkKSst02Nau66PTaiA2lEU0mUKJPdrWB2ckprG/nBfgRjEYEheQNcPfqgd90SW99hZ46CryRoFzDhmlDF6tiU8bZhNOzg0hFMugJadiDnmJBi4QQiIaxXbbwB3/4R9hYy4tUeSBIXlZIYOUsGuf2zGB8fFjGTewguBNvNluyZxDCHD3rRS/LRR2yyKEeG9WZOW1YqZc+ThDFjeuO1iAs00E/5UMn6CDQ06FS9oLbb8rFbhfR3syjs12UliQ6lIOfktW6icZmBVvXFlFcuoNKdQPXNmu4V9cRyI7IweVik6UhsxfROBwRDcZN/H0w3x4wN2ULTzNTvYKDkxk8duZJ/PFfvYaaRRmArmTdsb2zOP7kY5K9OblZPH8OH7z6JrSmhYgahk6zeody0yr6hi7JgRem2myiVCkDfqqfukvbSmVHEhZHStl4UipDLgC5XyAsjQGAYyWRII/FdiWfAxLgKQvCuT6rrnQqJVUKA21pbQXDNDNyOoiG/bC8ARSanLWHZGnOhaeM2siq3HV94ihMoJ8+L8bHJ0QHiRj5TpOvz5XVkH0ASXSUa1AMCVKk9rN7ECQRZ8Qcb3kUMU5hVcLKgI9xzDaqjT6auoL0yCzCyREUynV0+xVpL6knw2W4oIqIILGB/FZeEiLZoRLkHAfbpQIWr13GnpG0MOENS0Pf0jB+/LBod61vrIs8uLA1KXGt8CDaqFeqiIciUiExMEUDYRnvJdJplGo7WNvaFFHBMNmvI6OIcYS5i/FnklMUG7XtTWzeuoNJ8kf8KqrcQ/AG9AeE9ESCJ4MzHXBafRPLzS6WV5aFT3P05HGMUmeKtpimC6H80SB+/vx53Ll6W2bqoyjij37zn+Kbf/Mezm94cPJTn3uA3GEbfufOHeko6k2XDOVq/rtjAgZpIt3EnH4XEjrgShDiKQCEfgOzEQ8+e3gahyMaimMKjFgffW8FUwdmUGt5cOnSGg5XVEzWLcTKJnoNBfcsP/56bRNXKM/NvQ2s3V+2QK25GyCRM27r+InHTmMmHEB/awPxoSGsmDa+feEq1romDN4bopbsIgn/V18fQ1/ZEblaYB5PDwE1JIGfiKX9e0YRi2iyZwpZDuayObz0zFOieNrVOyhubGN7bQkabXk9OuIejoY4WQjj4moDy3oMPX8GFruhbgOWT0G538atzQ1UukRxaeB/MUfHwYMPIRjjGtyAqVB3qgUfPa23m6B7yNT0HALZLBqKjQQcjEdDePLoIVTzebzz7gXoWghzJ4/g1t076FR7CIZSCKVyQDSOt86fF4c4akCRp5LOJHDmzCNClHv28aMY9YZw78PziLpuTbBtA91eG6FMApFkQpCcVquLydEx8YuhpW04GpEChqMmgev2PdLNkj/RtQ0EEzEZszZN9963un0Z6zeqNVGUyMaHRD2aCYKISxoTBeNRFMoWvvynX8Hi4n30upaQKsPhmIwc+fKisTDm5qYxPJJDOBxEMBDZdf9zdcGYIBgvKBVDxVzK91MehbGChmH3dgofJ4iVW+ecnC8s3smNKNDwGQh13G2+7fUIgc5Lt1PDgUW5BB5wLpqCfjiqH1rPgVbto7W+irfefBVf+97bWC22kUtnELJNgUk2TY6V3BEPE4V87S4+B+ScAZKJj1GdHmaSGj7/0lksrW/hL9+4iI43DVXpY3p+L5546Tl4M3HofFmEQb79BhbOX4FdaMLT41KMYntsm1njc+6noNSoolitIBAKIjs2hZ1yWXgDDKpiYMPuxqeJjEYiEoVfUUXTpt/tCaKpUC49wKIzWMdjMcxkRzGazUnb1+r3sLVdwO3FBRHrm00moKKLeDQIxx9CsU1ZhoBorbiMWxp7uAJpvBrSRWiaYJRFv4jBlwnRdq01ByqZA9gkLSH5eHYVfC9uFQhx2RtUtdxb8PsyQrJb0ClxEMmgrmtIjczBH06i3S1JZcFgzoA5YGuvLixJ8tt/4IB8f4DtV2NBXHznTSS8RKJxbhhEodzEjmVg/gC9tGkyNCIOcoTLapo7NhQEVZjyIZSpVtCp97G9VcLs9Ix0PzwPQ/wsowFkRnIiIz7gS/D9c8S0vbaMD1/9AU7vP4BMPIwG9YR8PlHjpeMgl5gBVUXI60OHKgB8bcVt3Fy8KyCC46dOIhyNypKaLT/HZ1wqU5/qtddeQ0DxwbHqOJrt4P/5J5/DN773Ad64b+PJn/wpF7K728nxPVD+/IMLN9GoNx4gmwg4YFJIx5MPfCF4nbnrITQ57I3AMvoI2F0cjnjwc8f3Yk5voBLRUUp24D2aRHhmDFfeuY+D0VNImj00rt1AOt+G3fZgEUF8Z7uMm5aKsm7CE/ShDQsdxUK13YRJHTSPH0Fdx2wkjAPJGBJWXxB/N2s9LDabqPA9KGTvdkUGx/C46Ku/87Xrg/I/TRCE5VoBeBWOArkTY9fRx765DGZSOUxSuDLkw0ZxCz3FALsmTe9gXy6GmbgfCegIWDqqOnBlo41VM4Gmh11jDxEfUO3WZcm71m6g7bAv1OB3NBzIJXDs9DHYQRV38/dhBgHdY+FXcyPo3dtArdhG1wmgFY6hwiJJ7SOqWnjukZNQdANXbizizto2rICCNhVyLR9yQzPQ1SCMYBgf3bqFFtnlxFUrHGvqOHHyMB555CieP3McM5GkJAjuPojeZCLRyT9IRGVJTdMzo9EWS9rt4raM/EKRsHR2s3v3oNluw+45YgFsaR7hQgQTUVlSN0zHFV/U6YRlobqzI4quQ6lRKWy7jgVTU8T3mtyJSlPFN//yr0S0kJBojha5UxyQa8mvqVMk8dABTEyMIRJ2pWLYNbDYZRHMUXW93ka91pCzyp2liGraNjZa1Y8TRGPxdWcgPsbKk0FigIllNuIy70e/dJOe1K4V4cBoSDoCQuEMU9ypFhcWxAaQldZ2oSCBptdl+82IQg9cQVpDsTzSYfCGI2xU9hRUFwx5cHBmBF/49I/hK1/9Bm4tF2F4o8iNRfDYyy8gND4MK0h/aEsIJQKpbbRQ2y5hZWEJtUJRSG7emiUoGb4mCsgxyDIA8+IIMdDnx8zkFBzTEheznU7TZaVSLsLnQzgckkqe7SEXtvxcyJKs1VxavWOQWMEpSxCBWBgbxYJUDHvDUQzBQcSvyH5ADcdR6nCZHRQuhth+iiaPKzthewz4Ix6MDY9gZnwCZk8X86JmqwHH5wh7l8mMr43VdI9Wgs7u+MxxhJ/gdh/UQvJIJUAIq5C56FNQr2MoHUejq0sH0XZ8SA5PwlK8CPm4sCXBhub1XCJ6ZD+ztHQfp0+fQjqdkaqXz8nnI4SPEFXKUwy6Ez5mfGYKjVZTOiK+FnpdELEknZbIfhuCGee15r/n/iMcikgyGzBN+fw7zbbIeI8ODQsRM6T5xUjq/sIttKrbwnC+dulDjGaTyCSiQshTyJbVDeFxcDzHm4GB2Kc6wrLluOLq3SXMHz2GA4eOQvOFJCGx81pdWcGVq1fdPVC/Cq9t4ScfnsHnT8/hlTc+xDsrfTz8xX/4gKvDvQLF2EhWq3cMfPDB+5Jg2JozGbNrM2yXRMbFv1hysh6itk48Da3TwFy1ip/NDeFo0g8jZuCNWR8ahRV84fghxA0br56/iS0nhrkX9mM0HILz+gLSCzrKuhdf6W7jTs9Go2dDy6RRIxyUvitdEyWOmTQHftVB2OphOhREuNUGPWzXKVvvaGg5XEgqIm6pUMvMcZMk/xsULgwSnI27w6aPpctVeraYrvQHx01EVPHGZ6I9s/c4sqkEFNsFmJA0xwSkOzGEekXMJy3Mpjzwa+zoDdyzY6KpVjb96Bhe8WohoevCym1st3roqHSM9AOqiWg8iJ/+6ZfxmZdfwvTIGJbvL+HPvvUNLG6u4vk9XlBdK3phHaGKissNCwvpITRiQbTrTTQJ66W2VDSEChVYO22Bqk/GMtg/MSP3Pu/ZS4uLwjAf+HTwMyCE9dOffh4/9tIZzI5ksXDhA4T0HtAmDBlCrmOny90gpw50iBSiXL4Mp9tH3B9CubKDmYMPodZpiRUCpbu9fhYwOsL8d6aBunhDu9YCPLscI5NQmU7FoZCU26fInx9+dgmWg67Txus/+BA/fOMyOrpHZDhUnwKPmAEqD0AlLKz4frIjaYF9S8LfJR5y1N5vdwScwXtn4FfCYvJWfvXvJgiBPQkr15SxihiwEya2q9HiEnJ2FV8tok84dyU6wd2OCw6aFRlNezQ6Z7kWpXyT4mPcbaNc3MHK6obICdy/v4bidhm27qKW+O/FuIJdhWVhIh3C02cfwdTUKH7nv30J5b6NxMgUnvnEGaSnJtCl9zCFxsSUSEPLJ+qCAmUNUmqr20e1VEZ7YRtXrlwRAxL2XgxcfD2VdhOxSEQY0xRjY0COksjiceQiu+/bfpAI+J4GGGIuj7lUlwWxaFb1xD6w3euibfRlpJXzeDAZDcGrGAhQxDCaQqFJgx+/LKKIehocCBciqWBiIiGBMBNPiUGSkLDCIXGt4mF1LV7d7oPBTe80pLPg3JuBleMvYXTWarJ3oV80xxwk6zCA5TJxmNDQtVXUWcmEE0gKmokywFVJCORycEm1Z89e0Zdh0mCglwUXlAeuchzPMcHxs+RNxJEZZ+GURODjBSGxa0c6IMDJ/yP0cxehVa5WEUsk5DUPAiuPmE8qIWBrfUOSJO01azvkKTRx/OgR9FoNmHoHt69fgd+rwtR7yKQSuxIlrj6QKMcS2cPlnupF2zCxnC/gxt1FkV5JpoblRmTlxC5rAC32cI/mWPjVLz6Hvd4Grt5exXeuFHHq8z8ruyomO7oAVmtVkSuJZ0akJb97d0EE/5gcRIsJTFR0qqPTF/V6uEOxYXqjsJtVHLQM/MOJacx4TfRjBn6YqGIuHcUnJidQvXUPLcOPxbqNe+Y29h6aR86IoHulgM2NJt7r1rGqBVDs6jDDIfQ0LwzbEc94MuZ7to6AZkuC2J9O4MjQEO5tbWAVKhoeP+q6ItDqAMM/g1O765LvduG7HLfy+0Tb8GuwFxsQWgV+K0S53bKRfi2KgpNT+zAxOiLkMnFd86rodVpwDB9iVg0Hc16MRW1oKpFrJpY6YdzJ76DiiaDNhbmiYG15CffrZRmBkZ9BGaq4z8RDk1kcfOI0jhw9guPHjmJ0agLFVhVf/fY3kVh4G1/cexj1719BsO7DjaqBi6aD/uSIMJ0rxQq6poM7W1vYMfvoEwTtUXFgfAbzo5OwWbV7Vdzd2MRqsSyBchBEeWaffe4J/MI//gIm0gmsXbuMsKnDrJdlZ8LxD+8zFm3UaqtWKkhnstjcKgIdHWHVh2KljIl9c/JYxiUurMnBolBfKB6TmNvk+x3I3RsGKkwQ/T4y6bhMQ3qmDdUbhErvdsuBqRl499wV/O0r74MRj1Baj0+BRrKyEAxdQqMU7hTVdCiYGXDvSSGoMqZYQsqTWLKr0TQwyfo7CaKz/Kb4QQyCJw+yWNIN6NoP2M7ugbAVMlVdxqxIcu8mCpLjvPz/tCJstcTUg4ElEg0hlUu6+vYmWYUOioUyvvudv8W7b30EZzfo0cBFaP6WiVMjUbzwyRdwZ2MVf/XmDxEeG8cTz7+A4ckMdJKF/AH0+WGQvas7qAZMMR3y2oB3V+6Yy57r33sPCwsLMrJhELp27RrqtTpqXc7lc6KnRMbiCtFaiopkOoVQOCyP5S0jYm6k6du2GOZwmSmEJR/9nYPCpqYRB391+z10el0R40KzDh9dnkzX8AaBCJbyVUHYRHx0mQu4rFxW26aJ8dEkJodDiFBIkP4YPr8gGeie1xfXKte8hYeGnsjtVgP9Vt3Ve9+FufI9lukSl+D0FdK5sErgmEZIaokomh1XwqTe0elWj/GJGUSz9KXoyXvj3oJffH18Xs6dOULhZ3Lx4kcuKShMRVo3sLvkPDd5JXIZbOXdsRATqLuk3pGOVJBpIqfiatJw3ELuyEZ+S6DDvO68yVg5kXdy5aNLuH3jJh5/+BHQQOjqxUt49ImzIhIZCYeg97viGbG+voKttWVEAgNsN9ngrpsXOTx2vwvNHxB4a9swZM9x/cZtNNtstd0kLR0guSe0dLR68CsOfvuXfgqe9Sso1gx8+a0FHPjUT8rrI5rs+6+8IomXX/uPnMCRI0ddDZtGHefOvYutrU0EI0n5TNk58UalCq3Y9CIMo1XBYb8Xnx+ZwKjXQM3fxp3AFj79yGkk1rehbVaheqJoIIQVs42L9Tyic7OIKXFcf/MqKn0L24EIVqm5E/TD4CjSdu8FS3dlQwKqgbDTwenJERzMpnF1eRk3ezY6WhAd0J+jA8XoCw+i3GRl6WpEDVCFUkwRfUNJHK8LdebzipCkj7sVVlAeaI4XHlFy82AmncC+PXPCfOe42uAYhzL6fQcJtHEgF0QmQHCADdN2sFhVsVBpoR5MYsdRsbxJ18EimrtilSHbQs4DPDEVxDNHZuHNJuCLhdG0+xjaN4UnP/2yABzufOvLmLH9qH6wDFRUFHoq3l8voBQMYWLffrR6Bgr1Nt65fBUN3s8eE35Vwd7sGA7N7IEAzDUV+XoDV24vuFOR3XuA52Pf/BR+7V//c+wZG0Lh7i0Eeh3o1ZJ0qNyxRqIRkeVhgmBxlsnmkC+UZR/BYrW4U0J6ckyWy3qr43p4sOD2aQLqILO6Q2fD3QTBa8CFNzvUXDaFnm7C9nih+YMA0aNcZKs6blxfxtf/4jWY8ENn8UWUObvK3bEzr5co/jKSqa48vytt43rJsNumOgTjz8Akiwg9EmBvF9Y+7iB6K29LMcBDwEzCttglTLm4aB6QQZvJ3ynKpXGW/sDExiVocKnt9AxsbW7KAo+a+sTvT89MYngqC69GnL0iZuR+XxA75Tr+8//3hwIZlSSzK7lBCY5Hs8CRJ87g2++9AyMaxiMvPo2x2WkR0OqpGvr+ICwlJDLfQW8IZcWdP6t8cbxJun289/Y7WLu8iMOHDktAu3L5ikA16Xh25PQJrC2vYGtjE5fOXxC58ng4KgGRoygKvcUTCVd/KUTFWZ9cfI5VGOwIWSRz1a26OCYDIqGIJE0S10KqjcLyAkAfbur3J7K4s15CtdkVvsJAaZHPzZHXE48eQ9DTEdFDopy4aAwHgghSPFGkKdq7SybXscvHltJxyS98DqJqCADg98QzYpdTwmqd148ooFazLtaj2eFRGBRk7Omo1po49cKPi/0pAzsP5cBf15XB6Es1fvHiJcRiUWFN0/tjfv4hcZfjZ1nY3pabqql3XaVYangJca8p0gOstCkXzY6DN9xA74UuVqFwUBburOL5uIXFRalCifMXX3HbwcLtO2g3mrCg4qnnX+YgRBIyzZH4OnZKebTq25L8ee1oPymVHLsTvSds73gqIbj0Vrslv67fWZazPTD+4R3DTpCVJDk/v/3LP4Pe3XfR0jX88eu3seeFzyCdSQvKg+eIBQLfS7newdmzZ+R1sPvh/UN47p3FFZnx8r5gp8kEIvuUFnWFDOzxe/FSdhhjMQ3bnjpiyR4en5iGfXMZGV2FTw2jrfhQ7lu44TNwya8jnhnF8ns3oLd0lBU/Nno9NBnMyNDl/lILwWtTx4wSF13E1R5+8snTmPB78MHNBby33ULd8aKrukRPo90g2gE13UVyDe5xdqsyihB0E5eabivB9yZkTW9fyHLkQoQ4BuI0AUAurmF+DxUGFOEjkI1uGj3EdQ9Ggh5Mx/0Ie0xxgDRsDy4VeijoQF7x48OlVZGu4CCBDigey0LWNHF2OIhffukxzHq7yA150PAY8E5lUQ954KSDGNszi516Dc3tFqxtaqYTHBDE4noeFy4sotlzoPtDWKu3cf7GAnoOEZC6cDlmkjkcnZuXgoSLYgqT3lxYknPB88tiiAXB0HAcv/nr/xJH9s6gubEKh8qvzSo6raZ4xrBDF3MrGk81GpIgtvIlmM0O/I4HhVIR4WwSY9NTQoKjnwORTVxWRxIxOccWgRW73RrjMIEQUgwmY+gZfHwAKmOuN4BmuwvLa+LeYh5//rVX0DPJi7BhUj3aG3bhoYPiXZR4A2jrzV0vEiaN9oN9JlUw2AHxLDNBsdvldOPi/TsfJ4juylsO57hyAARKSZtBt0ISJykxCHFtR0XUjFW635WPZYXBcQYZydtrm2hu70iQYaAiiSubySIQ8cJQSRaiixlF4SjcFkSnreOr/+M7ePXV78v8jmxQHsaAx8FjQ33k5g9goVLHsaeeQDgdARQDobaJpqqhqvpgBBKwPEHBtJsqoXPsIBQ0imV8+M57KG3lMTU2K/N7JiyS2+j/vGfPnOivcG6/eGdB5tyUGTl98qT4wV67ehU3bt6U4MFDwk6DAZpjGmZn6UZCYUkO1HJvUYefs0WHo8kmIsEgspEA/HYfZq8hFa83lkLL8mHHNHF/e1O6GH62tBwdGx2lsICMBTLJpJDIRHRbjIOCCAVUqViJLmIlKi1jv4eozxVpY3ClDj+rfu4ppAMIBkUri62yeDs80G/SkNg9+FIRArjfDmB+3z4ZoTAR8jlpjEPZgGKxJOdhft+8K0ZnWyLSNxhn8UAJOc8wpUJiAma3QZ4An5+6T+4i3nKTb7ks/h+88fR6WfSAeEA3t7bks15fW0cwTIc8WxBhJHIxWY6PjmErX0C+VBIhP56W4dEJpHJDYuru9bnENO5OVlZWBOOt8CxDQcDvCh4y+Ph9mtwE1aaJO3fviIuXdA67IonEsER9Gn7rF/8enOUL6COM//q3lzH3wqclkXNx/sH777vGWraNnuUR+O/zz1OZ1YUdsyIrlOq4ceM6lu7fd6ty+mezU6ZtnWZjWFNwzB/EVC6GetTEs0NxxOpdBItdRA3KOmvoeD2w+h4s+C28qVdQpmCmrghzv2moaJkKWpTcoLS6NwCN3bRB4IPFoStS/j5+9hNPQtvZws3lAs7ndeyQIOiLyaLPbDZg2Aaqwt9wpS0GUvNCWN01CxtMCAYxQfYXlLwwu4j5PEiGA8gmE5iZTmByfATjoyMI+TwyZmKhkr+xBmOngLTHQoCLC9WPvqPi9XwDa40+bhXryLf7sBUbPr4ujrd1A+OWgc/NTuAz43FMGjU4/io6cQ2tsSjiJ/ci9dA0PCFy6ztwFII4JuBDBmbDQWu7itVbZZw7fwMrnR7uFOs4f/0edCLu1C5Uj4GpRBYn9h0QR0sac/lCUVy7eVcKGOHIBAIyRaGa66/+8j/Bo0cPolfYgrlTlOlAtVqW3SM7duG49PsysmSCWFvPSwfhsxVJEJTMmHton2jXEVEplsahgMBj680G1HjyAVKRnefOjks8zmaSUsj5ghEZM/lDUbS6fXijKm5cX8HX/uJVbO+04SETngwAyyVnDgp7nkfxe4cui2nG6cFeQgioLCa0j71d2PFynH5za+XjBNFaesNhhcMvjgoG0EI+sYxZaDO4O0YSVqjmEw15V9fHlZheXVuD2eogE4xK8JAqlwtTKGgbTbTsGkrFHWHuZbMjiMeS6Pds/OmXvoW33nzTnWHvyuImwj782JEgeqEERg+fQCBNkxiaeHeRayq4V6vhu5eu4tDTLyI+OotGS4fH6MCvelHezOPDt86JbtLk8CiUYFQCBgljszMz4pQmjFe/FyvLy1heWpKWiGZA3EFwlcHsLWMTPxmKbvV+b2lJ/t3oKG0y/UIEY4tGlAI1VkSOnRLNvJh0/ep3oOot+ByahnjR0G14ojnkTR1XN5bkAM7NzeHUqVMyqur1Omi1GmJWzmU7Z4PRUAhBVYHPZGLLykXnXoiVrmNZSIUDaLZarhmJpskimlUMXx9ft0hUqK52/4BDwZ9D4x9d78Gr0ZA+iJsN1xSechw8lKwklu8vY3pmRsS92D6zK8lmMqKXxG6AgZ8/h2eALSnPADHdA+vQ7e3i7s7EludgwOZr4L8nsun27VtArYJkwP3ZvLnozMXuSicoVeV83JJxnK0bcm10KuQGAyhV6qh3+2j3bUzM7MHBY8egBL3S4XHWz46B55RS9JStKJe3EQ55MTKUEi4Fb+ZWj57ZNekIKLXB4oefFYNw0KPg3//zLwCrl6AG0/iPXz+HvS/9uBQG7JS4z1peWZHxGUd1TNovvviC+7nvyikHwglJJjx3H310UTobVt90/3L8DuKwMGsB6bgP1lgE/2hkEub9PBI6iXNeQSXVVBNKzcCi2cWHZg2bBBoMDaPkdNCssJjT0KcDHEmCfupH0WxL6D/Q0ETK18b/8Q8+h7WL55Av9nA5zyW1Fx0QxdJ3c70MAAAgAElEQVQTTwyPpqC9Owng/ogd3+7g+kGC4N8H+zKVfAQ7Ar9qIKqZePzEPnzu089hfm4SsaQ0YPBrqvirU2yRZ/b1v3wL1997B2lNgR9eOGoIPceLr68XcG15C2VDRV/xSUJncUjYeswE5j0qvrhvDs/FfZjoVlDP+GBNpBB+7CFoR6bgGU2gafSRrlxDr2chkN4PD4U1NpooXLuNxYUaFgp1NCIxvLu4iku3VqFpUXSUlsSTtBbEsw8/LmrF7JbiyRwuXrmBG9evy0fAe5SdNxV9ful//zk8cfwI/L022pvrCNp91Co7woTmeeIvFkAslHh/DBKE1wKK5RLsgBd7DjyE6nZJkgO1mIKxyIME4U1mdoEibqLm2azXG8hmEmzQZLRUbbQQTWZkB6GGPbh5YwVf+/qrsqQmOIQVctzvJip+DZbOvAY9qyO7DnbrMkLnvcaCwHRVXhlDBtwlFgt/J0HUF37gMLOwnXQF0LqC2glEYvLiBjyFAeJGC/ilBaOsd8Trx8rqKryREIaHs9C4FKTJPf1VK1VUyjvoGH3UFEOUR4lMSSWSgli6d/cefvfffwlLpRp6FhC2dAzZPUzEfHjsmafR0JqYfXgvusKujSPkTeHi1y/jT1/5JmoRG//s1/8lrADBZhbGzYzQzt9/70M06l1MT80JYeu9c2/IWESSn98niCSOgFjxc1TE4FYsFXHr5k1ZSperFVmy8qan+QnfM5fcxVIJmXRadi58LC37WBWqXk28qMfSOYwm0+iVa4j6gvD02xgZSmO5sIlIJoWtRhVaOISF5TU0On0ZzzzxxBmMjLjLUh+VFmNRtyrt9aQT4JiE8g4cB7B6ZWXDroxBMB4OIeO4S6iBWBwPRo6sabOxKyPhXnhJaMUiNEUXtAUrQVbt4gdBFEvUL4RHtqp79x+HxxdDvdkVwx0J6o2GjFeIRCNcM7+2jL179wlpTOwLGZjDYcRzMZE55mtksmJn4y7FYpK8OQ/s1yp4/bvfwuzEGFKZOAKUAae0Rt9GvtJAtdGUhSuD1eTUpDwHk9bp06cR8asobtxDxE/xPQv9Vg13b1zD6NxezJ1+AhMTU2jUulAcHzotHbVaBbl0GFa/h9f+9q8xPzspgYu7Lp0HZ7cgun79uiCzOLYqNJro6iZ++ac/iWR7CYlMFr/15e9h8snPCuOeJlncSZFY+eGHH8LhiDMawbPPP4dYMiEQai4gO0Rf0eWNkgm2jffffx/3lu6hVtlmG45YMOzKv1iOSLj8RG4M/Wr1gbcEgxM72FV0UWg10OmbnJwimRmCCQ/uNNpiY8v7iJwLcUMkE9/PPYoOy/Yg5ffiH7z8FKp3z6PUtPBRwRBILN0hu52+jGODwbCgnpi82E3xZ1pkGe6KbcoYeZccyjhANVqPk0BUayITaCMVV7D/8F48+exTODbplT0NH8fzOlCwpX/917/8dZTWihhPjCGqRmB2LXx1tYbbaytoECkpqjs0HNMQNP0Y1hycSITw1FAMR0KqjMmKh0cwcvIJpI88BiMRh6HRda0Idf2vYVRJwBuHUovi5ts3UV7K47WVTayZXsw/+iwuLq7j1r1VBAI+kXjtcTYNE889/7RIUpAxTf5RuVTHd7/9OvS+u4/RvDZCQRU//1Ofx5OPHETSo6O/vQ2nyZ0MYATcMS/vscFOi3Elny+IcZhXt+U+ZgLaf/QwNnZqgvJjsGbnzc+J90oglUGTeyGfJjuKRqeNVreNaDgloBaK/G1Xd5AcHxaPCAp1Ltzdwl984zVJELVmHf4Qk6wipl0sIpkY2M0SxMIvcpxEtVUkNiBOeNWuO3Ll1IJ7T7plcuR2ee3exx1E+eb3BI8gcLzdWZSgiigAtav0OJCDFWMRyxQ/3IQWQKO0IxV3YigrtHOj03aJVh4VYX9AnNc4eiBFfMAGJmOwVC7hzu0FfHT+Jq7eWRSCT8DsY8gHHJkew8EDs7CiHowd3YdQegTlYh9/+PtfwbUPbqHq9HH2sy/h0RfPiHohCVSVu1v44etvYvn+Kk6fegzBILN6HHqHkLGKBDF2O7wYHLuEwiFXOpv+DqEQorGofIgMTCS6ESLKA07yFJPEwYMH3SX39evSebBLojdAheiaZgtGs43J7AiGEykYRIV0W0inYig1alBCAWjRMO4u30et3UVmaATHjx8Xf2cGGaKHUpkUhkdH5cC4bnERV56Bu4NGU5IYEwUvJm9kiinGFUsWZKzIhQVLLRuPBxOJiPxZjHx2dh449iUjFBhz7T6l4t81f2mZ1LnRKL2Grq4gOzyNaDwtUsNcdHMmzQ7F3VP1xDPEVS/Vdqn9KXmtlWZZOh1+1vw5/F26SOrV64YYstNK1OfxIJvKoN2pYXl9GTN75rFT59I6hJGxSQwNpUXf3lWjpA90U67bxtoqtVPFI8LDkZwKQS+tb24iX65jeGwMo+MziMZTol4bDkWxU8gL3LLTrGHh1nVZ1BPd1G256CsmY55pJggySVuWIef+M4/OY9QuYHx6D/7jn30PsSPP4OHTD0sHxPdEy9abN2/C7jpIptM489STsufg+s8h70G8iF2lWbbt3MeRpX7r5hXkNzeht7viK6J3uuIxcjSbQHFrU87jIOm7UF0LfdqIQkGfel2hKAKxGG6XKmiZRARprgUuPbA5pFVM9Bn8bCCmKZjPhDAVVlCs1bHSoTKzhbaHQSgAq0+OAasvgTA92DMweIlTHf2Sd2HYgwkCJwJxLYChiI2ZnIYTR2bw/MvPYHx6Gp5u44GtLPdJRM2wE7ecIho7Tdy/tYLiShmltTL0joE/uLGNpUIBXe4duLS1PeJEmdBiOL13BuleHVNo49RIAkfGsmg8NoxDZ55DV0vCVLyIhS2oZgWt4rso5MtIRfbizoV1bF5fR/H2Kq5xAR6IY3j/SdxYL2F5s+D6lDi6AEk0r4OnnjqDySmaX7Xc8ZrjxQ9efQ/1aldGkR7VFGvUz33mJXz+U0/D368jyFHS1o4r9ul1YeeE+YpOGiXZiZyqVmHWyMkyJf44qgeHThzDynb5gQIxzzaDNicU4XQOO5WKqEKzaGr3e7Kr4X2pWQ5alZqoOmRnJtBTKZ2hYmmpgK/++SvYqZPnYkC3iF7zyf3K8TnRfMwEruYSJGbxi0UuY7SMrRUXbUqTNu5gw14XUn7jR2Gu29e+68iYYjdgCKmKf3Z4O7rLK2Jl+YZEr6deF8MfOsetSnB34IuGEAwH5eYjt4DcBP6irwSTCTsO3uiVeh3Ndkt+Pfz4Y8iXd/D7v/N76NUaiHo92Ds5gkw8hKm0F7HJCYTGplBuKvjvX/om7t5cRcPThRVU8c/+z3+B3ARRSNSTdVDa2MC1qzewuVlAfquEEH2nI3H0OxrGxsbFRY2Ucr4GokkooLWVz8toizcEDzTfXzaXE+0iBuHFe/dkjj+3Zw9SqSQuX74iyYGB/czZs0Lu4sXlHI9eskarC49hCfqoS2VJatnQ3zmTxvLmJraKBUSTKRw9flJE6Oj/fO/eorCmY4k4qvWazOjZCbAi516BgYa7BVa3oyMjMu5jtyfCXlZX9gQMvkzSA8JfRnN1mHg9uQvg7oBJMOanxIMh4yF2Ujw4HH0EfR5RVTVp4Wp50e2Z2LNvP4x4yLV7ZJfB5LOr10T3OBkj+ujCVn0AqzPsrlTXfL08mVzoE8nUJDek1xe3r6HhCWzmS1AUDZOTo6J5k80NCZ8lFI6i19cRDipoVosPCJU8i2LQY0OkEHgiC5sbkjC4HxlOpRBUPLh9bwEd08LBE8eRGxsT8pyiM4k1oFAQrdVCvV5FuVjAzvqy8Dt4XZmQmSSYhC7fuIxW18RnzxxGqrOOyZl9+J2v/xDefSdx+uGHXZ0iQ8e5d84J1BV9DzJDOTz97DOCRef4gFIaYlYkTG3u3ribsGT8UK8VhXF789p1FNY3RV6fxdSeyRyWFhfkPUvH7sZrBDsUrtRg0C+DyqUUJoxGsVKogHwklfwcqKCfC0ENPMuhIAc5FjS9hazfwXicPiMm/JkM1psd3C7U0LYD8GpxQT1FqWfV6boos13iJvcl/jCTXPeBE5mg1uBgMgj8b598EmdPzGIkF0EsEUGVhk/kpu4iwwZqzdzVwVcCh0voKrA7Kj48dxnn3nwff3B5E9vNhtgSsxf22ipi/hAemtmPyUwcvcIyvLUNPHdsHk8cOwD/w1EMjUwjpKVd/wGy6EvrWPQWsVDYwXMvfhHf/+t30Nuq4+prb2GzaaCGADL7juFuoYqtShWWyTjmSGFFeexTp45j3/ycEGpZC1Pi5cqlBdy6uSSTFNOirL6DH//U8/iFn/0s1HYFAXqGrBclCTs+SxLEgPTL992nukK3/SBBlEslQUkdZILIl6TI4H3FWCpgF8rSpIewWSiI0mt2ZBi1FmVcfOKa6TFtbG+4RklDe6ZFRJFeMKvLZfzJl7+DapOwYUt2OLxJmCDYdTMJuNMfAo006fYHyryUAeGf1XDARTqZlnT5Q8mUGC1d3fgRLSZ2EAFWOrtWdC5Kxk0QhKPxYIhJi9crvzM7jaQyyC8uo0b1wplp0UZiZ0HUTK/dlcRAyjiTA9UJNc66SLbS+2j0Opg/eADHzzyGTq2Ir/7O72Ln3hImhrPoc2Ck2jg+n0NsbA92rBD+w3/5CrY2m/B5QqiEG/DGgviVX/tVUUmlNSntOynKxzmyoTtoNohLv4fbtxawukZzevokq3IhObYYGR5BmLsTShp3OjJCoX0qF0wMzoMKmxDRQwddDaKLly4J2mp6ehpnz56V9vONN9/A4t0FnDp+Amcef0IY5yTfUX7j1o2rsB0T/kAIK5sbWKZlZzqFmdk5PPzII2L9ef36DZHxfvbZZ4RME0smpWPg6+X8mgtOJiSiiLh7EAhdJiOz8EOHDwmqiC0kXzerNUpXr6+tolXIy7VkIoxGXaMb2WF0XMkNggikg6BlqmVhmiSaVheNWgvVSh25zBBisSS0iSE3WXEOu7trYoAMBGPSMbB15cFj4hUOjUnl2qQs83no2XG98cYbCGm2JNlWi7pNQeSGx5EbGoepU3u+KyPJYMCP9869K+5puVQEtkn0F3c9JRmLsTorVRuYP3wMkXBMpK6pYMqFeWljHSE6icWjwgFY3lzD6OQ4Htp/CDvFNjrtnuyKGHzpCa33OkgHbEmuP3z9dRw+fNhd8rPDbBbxwYWr+OTJhzBilZDOTuK/fvs9aPuO4MSJE/K+yYN45513pOo22ibGJiZw5uknkc5mRGqEUGfe+CyKBstfdswU+ut165ibmYHV00Vv5/7dBTRrDZzcO4fN9TVJQEKc3CUPMvh7g2F0PQoqlomaTWVPW8454aUyCqarluUgm07DpAKzaWA47sPP/MQnUdtew/LiDUyND+P4wydx4d4y/uS7r6Pa9yIQzKDHRarjkjV5vQaibQx0fA8MZiwyXBlwgHvrYa2Dn/vCj+ETT56AT9HR7Xel8AmmdbmXBoRK/nuOlft9QwT3VTuAXkvBnZv38Ud/8Cf49kIRLbMvPB92LKlgFA8fOY5wKAXF6KBVXIFRWcePnT2Ns6ePIpPuIROIw1PR4al00c3nsb16H8uPzOH7dxbwK7/+b3Hl0h1850t/BrVUwcZmGW1PAHo4K26O+SpdFC0x/XLFMrs4cfII9u6dFYE+V8kghMJWHa+/9o47o1f6sJ0+Hn3kCH71F39OOoioaaK+WYLH4OJRlwKDVTgfLza4poGG0YVRbQGdvit46VVx+OQJrJV2sLG+LtYCA3dIgaAnhwTyTfl4Oj8yQTAetIkWM21sLK/KGG5474yoR2iqgvxWA1/6H9/C2uaOjKVUH5WS6ZdiuAoRpC4Q0uo4AqrhnwfFGwE75P70PbZAXzkv0xxuiD0yYrpT2vi7S2q3e+DhdEXMRIpb9UrVJjNuIbOpAl3k6CgIFTfPXxL1U+L8e7TvFJNudhGUK7AlKxGJw0ThNWzxYy02ayi36nj6xecxt28PGos3cP+NN5Fs07vAxN1yEZ2Ahvkj0+h5k/hvf/4KLt+mXSjtDIGGp4FQNo5f+jf/CulcAma3BY0aRgE/HJvVF4Wp2AiTTWuiUrNFZ4SVLscInB2zqsv4wxIsRcjO55dWj0it0jb1l7rSXVDye2JyApcvXRbBOh745557Tg7BpUuX5P8N54bw7NNPS8Ig7PXixYuyUCX3gzO+zfyWdB7ch/AgPfbY48jnN3H+wgUMDw3jkUcekSVtuVJGS0hWirwWftb0YhBTj3Ybt27fwvramlwLeikMaPmsRNj9sCNglyBzU78mndFgD8CkLmQ1ve9Kaage6QD4WBYGiZhPWkwmuIDXL2MPJrqJE0eliuVjB0QaolJ8obQkJS7j3HGIy5KOBEjOMWTxy198X+wgOmx/DUNULoeyQ+i0OlAcIrE6sujTe23YeleM4iMhYvSbiMaogkp/C0KoLRdGSIIQORwUHYvGkc4OY2J6Fm/+8A3Y3Q7isYjrQtdrY6e8LckjmhyGYTrYKpaw96GDSKR5TSfRqWy4RkWJhAR7ghck2aldbO+0cGo8A33pMtK5afzBd85D3TcvCrdMDlevXhX4L1EhXtuHoZERvPDyS0ikk+JL0aFkRCjsikRyLNhq4Vvf+pbrAki5awfYOzsntrWUViCDX211RC6enSADMfdl/L3BmpJWrYQHGyaaNJQR0IjrBUF4NlFemWRaXA8Vjw8Rnx+zuRB+/MXHEA54cOHSBVQrDdSaHaxWXcRQgcgX2y/VotfvEi8ZMAa2r9xtyL3L+56jDgI7BGWoQFN62DeaxP7JDE4eOYCR0THi3hFMkIVMkqM74uDnw/uuXNFFL6ha6WC7UMPdOytYXd1CxesRYinHS7lMBo8eOY59Y1Poe/1IBH3YWrwBvbKFU/umkQr7EG/X4e3o8LdMeNq6VPiKT8XakTn85aWP8Cv/9rdQrNTw27/2a5jV/ChvldBR/DCiWaxU2ig1G/B4LGTiCcH/U5Bv/4G9OHz4AEyLhN4ufN4w+l0VF85fwzoTttGCbnUwNZXDf/p3v4aI3UFK8aCwuAoZ6jm6TBz4nllM8ZyStNaw+5IgbCm86hLcD588jnytKXDs/Q/tl7E24y67t0gwgUKxIPwIio9S+SHC7ptBnh4hW3mRxGeC6CpUTFBRr1n48le+i9uL6yIR1NW78GtUNXZtcR8o8BKyLNfR5fow8svfSabzulwmygvZHEkZloBYbm3/CA+iee91h/+YyAayat2WmFAsFQqNs7td9410u/IhjGSHUFhexd2LV5Hwuzo/FNCLZ7KIxpNycJu1Glq1hiypOeI0O31hKRPulRwdwp7DB9ColrHx+isIb2xglCzkbhtvLt5FaM8s9j99Gn/12gf49tvX0FcCUjFy4GWbfQSyMfyL/+tfIZYjvb0LLx28NM7duZHnoebymZ7HQLnueiwzEHIURs0iQipVohvqDVmqCkaduwjCUVUNI8PDEmzZMRHRwAtKaOgzTz8tQY8qo1w68jAcO3wE01PT7j6iUkGz03YXq7s3B6UcJkYnMDc7i2Q8ibW1VVy+9JEE/qeffkbYyoRmXr5yxVXmFEOgsPx8Ji8JXD6veBZwUX7gwAF3Ts1RU9U1CWKryDaWshashJU4k1McwyPDglJiZSjd0lZeEgVn53zPbiLSEBWpdBNBzYuQ14tkJIpYKISKaclokVUgRzDcywhpynTnnLwpiCqSzo34afKHvZokh+J2UT4Tvpd+OIrs0DBilBeo7qC4vgwQ7UF9e5pCeRzEw36EvB50GlX4aB5P+RC+H/IddiU+ErE4Ou0WeqYDR/PLYpsL27n5/VheW0WXVqqwkQ76oJmuXEGIS8BWB2oggmbXQCI7hDhBEn5b4Las+lglLy4symsPaG1o/gTm40E0b32A3Mg+/OF3z2Mz4BeZZF7bwfxHpFZ6wCg7iKfOIpPLCWiBFaRL1mPQcNnaX/mzr8jZAaUpCD30+iVJhH1+mOy0TfdxRD253sZuF9FVyYJlN0gbV5eDREdGj1eA0HKOYsGQBDwi2xzHh7DXi4y/i1yY16iLQq0GW4lAUWOo6n3sUObZURHSuBdUYWgDFVdXEYFwZ4+jyNiUZ9w1jNrdUZBUFQrB062KLPlIOim+wMFwQu4F7ry4w+NZlGVprys+DapIsXMiQb+FEPo9C5a/hY7ZE42sk8eOYzqTg0+3YZGVXN0Rie7q8gIiRhet8jb8tLTwaEgQJaiqaCgOzGgYlUgU7ywt4hf/3f8Ly+vB7/3fv4Fx20KjuAPbH0MvlMTd7QqqnbbwH9LROMJ+vi9gZCwnewgu93n/UunANgO4t7iOjz66ACg6LKWPQBD4D7/5rzGZCCDj1VC8twEPZcmtnighC4egz8cFRX6+Zuv4/9u70h83zvv8DDkcDm8u975X2l2d60OSHVuWLVtOYieKk9pA4rZIEaQI0rQpELQFCiRFUSQo+q1A+60fggYtmjaOY9VpHSdObOu2bN33saf2Pri8r+E1ZPH8Xs7K/R9EQ/B6RZMz77zv73x+z1PL5NEslKWHyCb13n2PYz2TkyCyf2BAQA+O2mDAE5LyMlO0WHcX8lZRgCs5Zr2lCjbX1lG2a+gd3yYIN9P0oFr24MSpa3j3t6fAWUVOp3M+hWVGKRW2mHmZ4XO27YFKn2LPFj12wy3nyzQMYSxgsMEWweX5yQcZRHH2I3n8ygMqUjZ+QYXUvh5dEBmMdnLJtGDTzUYDUzduSDYRaW9Dd2+PTASm0imZpGVqzZKIajDmhBkx0GYi1tGLns4B6BUgdX8Zl8+cQyOTwZjhQbtdx/nbd3AtX8AjL38B0Ez89K03sVnMS6PLU28KxbDwm8eC+PMf/Q0aIa90/Vk6qJkR9ZBauF4R67RtJGuE7nLwj3xPVcmOmCV5K3Wl2uYC0smElGZmpqewPDUrVNEB0y/RFWm9qcD22L6nJOPwmm7cvHUVaxsL2NzcQLvJLKaG3r4+jI2NSSlHFjwUQdPlFoZEhoI0+Cy7nDpxAtl0Gq+99poYaJaSaPw5nPbMM8+IYSdp3PLKCp45eFCovMlnxXITHdf+A/vVkBOHGJnltaaA6dg5ns/mKbMWZg80aCxP8bqPHDkiB+P0mdO4deu2IDY4QEiDQDlQXvPqyqpE/KKCxuhWkGftogXBfoIzUTsxsh3jY2PSGGcJiL/nd2XLNdnUcv9eUzY8HaCrWUFvVweunL8gokFU1IuGwrCKKWgcf3MTbmtKFrSystwqj6lNzvWQ2QtSeJg6fKYuQ5prmylBg5ETzO+PoL9vO1YTGVy6dAl7tg/CbJTQ2xVDpQVT5jUyEyM8+bOffwmlBkVyCC8m2kNTz+HKFYz0hFFDAYfGRrDxyXX0Dozj397/EFcthQbjc+SashTEhiStNh0wNbrZ66KTYamPWr8szdHQ0/C88cbPlGB8WWl/KzGoIEZHx6RMSFoV0saTyC1XsTA5NyNT3y6banq6PGvBt1Mj2m4gFu2ATkaDFl08748OiE5J5GJFT5p05mWlvUKVHhmXVQSR0ldsDcI6kabDGcWSHz/XIHWDKM25tkoUbKQazFQ5IOoIrRC87jHg1wl/zik4r60muvkdwTDv15QsUkGks7I/fH5TqDO4boLPN9kXYdWCjAwNVDMprE9PIrkwL6Jl0VYZREhBDDdytYogBK/W6tgsW/j+3/2tZF3/8o//BKPWgCtXQTAaQ8HlwuTKCopWFYZmIBaJwPB4ZaLb5zfw8hc+B2h1gWL7/XxmtoBPPjl/HvlcVkAWpqbjT777TTz79KMIalXUEhvIbW4Ib1dvF5mSbVTyRYT85OIqi3AZgwmb3HTs0/G8PfYolvMpnL98C5rux5OPP46IV4OdzwJRA+lEGobHhK+tHWnauZAfhUoN/nIDidklWHYVHbu3I2M0EXNxXknD/cUN/OfPf4n4Zk6ya85DsFTG4MppC8igro+zbQrNxIzfKRHzfPEMS2AgrQVDKGEW0vEHDqI0d67pPFC+SdhFOdyja0pQm6ELo8miJRBVK5nEtY8/lroyxSziyYQ0nVlS6e7pkclCpsgs3XBh+NSsWgnJHJEcCcQXVlFNZFFNpNBdK2CInPnJBM7dvI0ljxd3swVoehTLybjQ2xK+567ZaA+EYREqGfDguz/8AfSOiDgIjjEXbCXIwQPCfzsLYWkc7lIQNtWgUa8AOd/ZBJK+jgaP0DOTZMrC6tIipu/cRpKbKpWGm3wrkV6RC5Upc2KmI4SkNhFfWsfqkjLIdAD8Htb92zgk2N0jWQkPA+v+x48fl+Dzqc88KUabtBiMUgr5gsA4uZ6MID8+dw6jY6MYHxuXzUUHwpmGz8swllvmRvg+Zhj8IzjsVkObvQgpTeRyOPvRRxJFPHf4MEaGhyVNPXXqlBitw4efU4CDFtKIPSc2wuMbG7LBWQ4pWVkxzIw2+F4aIJkuXVmV+6CDowNhfZPlsyIRQYxKRHfDLdkDnVa9nMH8zBRC/qBMu6tSFjct5zQUdwzf78B4BTYbCkm5hYy5DFxY5iqRuRVEawBmICzZQ4YEjZkiotEeDG7fgZnZ+0C1gGYxgYGeDpQ0l3y2UF7U6jJx7vX5MP7IATHynHXhc2MPam5uFnvGBlCqp7A7GkLh5hy6+7bjjbNncbXokf1M58C14HlRTproPxOfffFFDI+MyN6iw6PWLw8hnz3rvXSwzDwZod2fm9tSFHz55ZfVcB0nx1sSpkS8eAKmUFLP3JlFLpOXz5F1IHcPHUqVJYMH0rUy+dyCSAtFP6e2aejr6mcaAD5L5+UYfv5/fI9QP7f0s1lJ4HPxehXlBJ0TnTT3DT/TTRW0lsiXQjepSWu/J6RIElu9TBoq7gvDVBP0XGc+R+4bNkwJ8WaG4pxPKW+TMt1uwibkk8JXZQsff/ghNJJUipAi9WjYSWjKGnf29+ATEuQN9Hb1A5kAABc9SURBVOHr3/iGsKD+x49/grDuRUwPisb1Sj6HmbV1FK0KDM1EJBiUZ0loa6NRxauvfRnNZk2EJ+mgZHM3IaVHAlUCuglT8+Dg80/iO9/+OsxGEVqW6Kl1uGs1DPT1CZdbMZOT/gYdDQEf5DfjPTkGePfePdisFnD+ym3kinUcPngQvREf6rk0GmE3MokMXCQwDYZRcGkw2iMoVW34qk1kFtekSR3bMYK8F+jyBlAsVpDJV/D+yXM4f+EGDDOI1Q2lcyOzbFUO+yl7LnrYbES3hMq4l1iCbYu1CfTVkVpggM39s5xNPnAQ+ekzzU9P3wmbactBFKySYK0t1n2JlfWaWJ6aws0LF8Rohdvb0DvQj64ePmy/itY1l1wUNwvTd6tYRqVcQ4kbgNBXXwAhtwe3z56Cb+oCesh1ns1ihYLqeQvX11MoIIx0uYC08Llo6Aq1oT0QwvLmJhKNMr71g79C5/iwsFQKxUFDGRkHhSEwXTomGQ5RAj2ffnU3ibfXUG4agDeEMqgNq3DPLlJAUKMrnwIKGVgZQnmpK7CM9bVNgNAzt4lYrFOa0ORGYgRFLh4adIFl5rIolJQmtPAl1WqSeu+dmMCuXTvlMLORxMYz/47lBR5SPjg2oVnv5ntOnz4twiMvvPCCRFj3Jidx984dWXu+j0y5hObyoLH8RDhu2bK29ApYojqwf79E4u+8/T8Clz3ywhFxdBxm44S5zE90daqymq6L85KIMKDKZoxGaLSZgVlWCR5b8SwxAudhouFl9J9LriIaDQvdAMuUZG6V8p27iRhx61Sz42Q0B7tUwVA11yTdVSR+dID8Pv6OdWwO9dCgSPO0lEculxZ0Ellom9TxpoOvEf5bwcQ+wlDzmLxxBd0ht/Q1oh3dWxxjzBQYPBN80DSDct8iFUscOKNXj4H+7giyZB6NBJG+fA/tXUP47wvnkQj2y/zM4tKSoNeURKOGdLEk+/3AgQMtWnSfoiypVyV653oyc1ABi407166Leh3vl78nTQcHJoUcjvcs8EaXyGvy52KmIJocU5OTUmIURylSsoToVgXvTgfN6JzBCWsN/FxnDZ3vdYywgrHTxH6KubUlaORkFjJha9fh8yvCQZZiuRd5zZwuZglF5Fm9lHmllrKaKTKgqg8y+EjKHq8XBw8eRHunclZEcUk2Tfr5logX/+1kGuJkmKFVaqhyHqNSQT6ZxJ0b11HK5RBxN1VfhOUTStNGw2hoGq5vxvHi0S8KAKWYK+DNn/4XtvX0I6B5YYaCmKfz39hAuWrDr/slyqfDo4nweN2iHEftB+5ZccTVqpzbleVlnDx5El7SidQa6Opvwz/8/fcR8djQSUUeX4dmlTE8MCjluFI2j862GEolnmNbcaRVylJC5l6h+BUh+lduTiGeKOCpA/sx3t+BSjqJZkCDlSdgA6h7vCgZHvi62uWavTZQSmalxBQc7EaiWkRvOIpstgSrpiFbqOHNt97B4tK6lLiV81dCVTIAV8hLqZnBusouypKx0W5I0BeNit3mPXOCmwHP4qcziOTtD8VBMBVh3V0ODg9kg5hwl2QQTIEjvoCkUhdOnsK9a1dx9EtfQv/IkLATkqCPTWGrxAGltBgUHkZJy70BBM0ovJGw4I/dDRrfHI7/4mfoi99GJ+Gx1D4OtOHcQhwLxTou3FtB2QXRcGB9rM0MoJItoKwZyHuaOPz7X8HTL78oZFkyGd3gwSBKhXS5VPJS4+Ma64cCu4QsDEsAvNdOO4+KDdgeDgoFUHP7UYOOMqjqVEJYb4hAiVkvw7ArcGsmLIviQCUk4lnMzi5jcWEZuWJJPDMjJZaJuMF5iIKBEIqFkhg51mU5TCiQ0oAfhs+U0hENMaNGhxSQ18jDz9/zOTBz4KDcoWcPYWhwSIz16TNnBHrLZjkzB947nxUne4eHhhBrbxct55OnTkmJg1kHZVIvXriA2clp7Nq9S95H2OjZM2fUxt25U2YxmDXw2h3Uimm6JEMhv5IzLyDNLbhFy5tGiM6Qay0Gp55FWyQsoAWuhWxQjyGUC9w3nG4nOSKREkR6CXbcQ+oLRdPN76ajdER2uJY0muwb8TrLtYqUMl26IX0ItxkQUaiyVZHsb2R8j8wgzE/dQkiryKR5KV/ZIkGjM2N05/P7UXa7JdMVqB+bdcKT70E4ZCKRX8FY0IfVj66io3sY71y5glJ4QJw2ey2cl+Ch54vSlTTIRJd96ehRmVOhEec0MMstjODYK6BDJk38B79+r9VjIIBcEzTa4ecOy8ASsyayCRAqTIi4mmvRRI9EqF6Wl6V+TePcIPSV5JYtKVMOP/HwE91EeLcDrXX2lLNPnClbGaISGVfVb+ReEboUgj2k/1OC5mJPg4ObhESyPKu01GtQvTIaFg4C8j3yGd6IXDPPIM8Z14GBTSCkJqqdEi/3Cx0QjRf/8N5o0Fje5vNhd4V7nXuyXK3KGcgXiogY5HBTWVOELL+GgcWFRXg72vDs88+D8Guy/mbjCQS9PnhdBmy3C3dWVrCez0Nzs85uws/+A7NigX2X8OxzB2UWgs+D18gyGvcv9wZpVRbmFmSIzx/24Ec//GuM9bYhUC9L6ctdtDA6sk041KxsHu2RqCDliqWqfAcDFqoyMhPj2ctpdVy8fhfJjIVHdu3Cnm19KCc30TQaqFf4DHXUdC8swyMZBAMfj+YSx8jy40JyA95IECHTFAdRqbug+1g6voiTp8+JGBbPKp+lY8eFY4xcXVL+ZTDkk6CaszkMmsjM7DBmEGTCZzG9vvQgg0jfPdHkAXQmpvmw+eCSVgFeUj1nc+J1SZ7GC/3k+HHsHR0Vw2HVq8gVC8jkcyhbpI5V8DhGrEpFi6gHN3Ty0JeKIlG5OTuNc+++i9rmKl7a3S1cQ5rXi+m0Be/QXvzq3BWcuXyLLHzCoS44eJYV4EbJ7YOnuw1Hv/mH6N69XfjY2VTx1EkwpmBdchgkg9Cg22y0sTZL8fjKVqkpQKlQilR6GO2RXdFN5DiqpOKt1xB0AwEX4G3UoFOso0z+Fk2a33SEHp2j6QUpL81Mz4qWs6MTQaPmc4UxOrJTsir2BwT+VqlgaX0diWxGDgBx9Ey1OYzG0g37GDzwgWBAeh+nTp/G+Pi4wGppwH7z3nvieJ944gAm9k5sEfjJ5GpHh2QOgqtuiX/wv5lBMBL64IMPEAtH8dhjj0pETt1pOqxt27YLNJWbhhEoDyuFcGgAG1DiQaxJO+gqNtZMMywGhffE+yCihxlTMbcucFUeMGY03IQk89M1CH1IZ6wdzVodXW0x6C4d7kYZxXxaAAAC1SX3jcslpSY6B6V4pQIAGkAP0V7ZLLaNjiORLSCVzaNQqiiOKACfeeZ5AVrM3bsBnXBE3YX2QGxLPEmQZpLd5WBEQlIK4Xc6PDqSRRsu5CubmGiPYvr9j9A3MI5f37iBaqBLejYs4bGvxCiWKJfZbEnuk86FWdSTT35GPpM9CH4+y1h8/jSc16/fwK0rV6WHJKUd28bOnTuEx6mkUVSJrleTLIvrRMcweeemHGo+M54pGi5CpOdX17FGJTUSM+p6C4WnCYsAuc6YvXOGhmvIoMOhvuE6O/VmBjY0EFxfxdrK61TlIJFKbVS2snI6DEaZ/H/ZQKUTkIxF+g8UmlIqc84gpmQbXi+efvppjI73Si+S98xJfDoHYZMVmVY1dKkcFCN3njs3zn7yCRKZPBY3NrCeTIneBaWRHEJKyvqypENa/PHREbkWwoaJwmGFgkVm3e1FTXfh6syMaGbohg96Q1dBiszWaCiWcpiY2I1HH93NRo04CWdYmNkRS8cXz1+SfpqtlfGXf/FtPLt/D4J2FcXVFTTTOYyPjmJzbQPlfBER0vUYXmSyiqSTDoJlWzoIVg8yqOLitTviIHZs24a92/tRSSXg8jRRL9ehk23V65MpeT0SlDKSQadNBlg0ZZqacxLk28rlLJEN9gZiuDs5j3d//T5Y8aFd4qwOzy2dOvcfm+esVtA2kDJHZW0UPGrBdPnM3W6xUcygFlOf6kGsX32vKVOrrCWKVrQm0V1Zawh+l5oHhLZSgpJzDTPXb2DH8JA0pTkSTidCmohQMAafGVbDPryAel3qWzRUVi6LjbV1XDp5AstXr6DP5cbTe3ags53U4VVsFIqw2/rw3pUZfHxrFiUO5gV9KNYrwhTpo6Sey4Os5sPnXn8Ve44cRJFIQI8Oq1gSfVw+XKWoxA2uGGhDrvwWU6XQ3nKKmBmH2y+LzBKDMzzCzW7pxAtzqpO4YCrbKSEkL0pwu3ig2Jpl9EuH1IAPXjRr5NixJVNgjZs0HMnlMtYW0y0CNAgfEZuZZjgkKB0aERp79gBoZNnY58PhweJhoZHldb7yyitiLKmDzJkIGohDhw7JPbFUQSbVbSMjmHjkEdkQVLJiisjvcui+2dPgBj988JBkBHQMd+7cFuJClruYCXDyk4ePhr2js1OyiEw2LgaV90WnRw4iRq+Rtm4xHI7R4nWz/+QLGsIUycOv+lguxXNETiWfT7D6xOx3tbXLHEp30IVmtSj3QiNBaB6zHX4e14frwuvh/dPgsTxpNRrw+oJYWOHQYTs8JrmiwvB4dRjBKNKZLKxMHHY+DhQL6A93qwa3TDZb8vyJMLMNRT9Ow8ZrFxQWs+Z6BZ6AjWHCJ09fwsDQTrx36xYqRgT79x+QKF1NpyqjejdVkIyCjolRM1ldWerjFLJTfuOhYjTMjJB0z7SC/Idln8HBARw9ehQlj4IeGi7VyNZt4PgHH2J9dR4eziBQRjIYQncPn9kuyq5jNZ6Q72Zjn2VI7v9qVUPQ36aAAkK7rhwPv5M/8+UYQN6vo2vi9B4VYR+zkIBMFzvlJj5L+blBcSZVvmDmRyMojOkuTYgI+Zl8n6MTwzmf/U/s2mISVaU1llyr4vAYxZKSRGWRioqaZZvF1VVcvj2JGzOzqBChJbBbwp6V8hop8am1sK13AD7UZDpfIu16Q/pbhG27dC9KjTouTU2hKuUwD5qVpkLseKmGQcLFKrq62/Hqa6+IPAGXiAGplOgoj2zbmJqawflLl1DXynj9q0fx1S8eQdCuoJFOo5FIY/vwiNi2Sr4gSoJ0EBvx9JaOCoERvO49ExNI1S1cvjmJjc08RoeH8Oj4EOrZlPRD7FYGYVN9smLB08azYMNDSnfBPitiVP7JFXNokv1Ao6qnH/OLGzj29jtIsmRdrUlpX8GSldYK15x7glUUwmtZrhYkolDRc/8r8TIpM2oaptc+lUHEb/xOMgj+4ctpwrEWShlNcn5G/AEEmjqS88u4ffki4skNtA0OYOf+ffCHovDqXtFVoEHljmG0bhWLUudKr27ATufx9rGfAfMLeHF4GL29bYgMx2AbdcQLdXg6tuPYiYs4d3cBdd0AygUZOc9RqMbjljIWa9T+ji5843t/hsjoIJLVItxeQx4isxuiNogxJ7acWQWzHcNXl5uXcfMW5700RYnuIG6c5QrBDurQ3LoSX5E0mTqvqvnGiI8cUy6tCQ/HQ5o1EUVhWYzcJ1xkH38mrrZBXQoy3jJ6rKOQLWJhbgl3r99BLp1HqWZLeSAaaUNXVx8i4RhcRKkQ004aANvG3ZlprCfiePKppxBqC2NuYQZT9yZFgvDzLxzByOAQ7s8v4Nz5S2I4Dh8+LCRuTMXv3ru3xeTIcgFTZtKvszyybXBINglnMOi4+TsahvnlJczfn5cGrDP+T/qOHaPbW9TdZK5My9Q3y1+dQ4NSqyQ8M762JrKTXCsiZ1hWYLlNhutMn5RcNEZH9QZymTKsEhvgWVSqOXm/38cJYC+6O2PweVzwUSOjXJdeFwuy7qaNcjEnxIJ+XwS5so3b8/N44vDzaJLfidO3pBJnycpjSu16be4uQloJQRf5AAsyNd/b34cU0SI6Y3QIiyyvj46TvRLpE7A+Dw8so4R2A9g4dw3jI7tw4uYtZMId2LdrN/zsY5COw2iiplEkyY90Nofl1Q0sr6yh0XRjfNduDI/ulLVlBMp5Gc7gEPZJPLxMvHPitlIRpuCvfOX30KCIAgkDyZhcrcns0LE334LWrIpWM9/rNJEnJiaw97H9MP0BifbY21pYmBfRolQmzyB6a6KZZ9o5z9JXINljq9dFw0B2Cbdb9VNEeKqFbCK4gueNRsMpQ9HIEGzB2EumqjWXZDB8DxFZDY0Rm3JEjp4My4aH9j2GWHtUaHF0HyldagLLrFaAANGOPLPsY4g0h4Ya3EL7/vHFC1hPJATmyxK2m9WBFm+Tu6khaviwvZvcTkR9q0FcDk9yfoCl3Fh3L+5Nz+AuHUStJqVFh2VYDXbWJSOkY3/9a19DqZhHwO+Uo8nrq17ZYgHHz56GbVXx+J4xfPdbf4CIWUEln0E1UcHO/iEkFhZRKeZlL5HGO76RQpiM11ZVZIhtXROyPlJoXLs3i9V4FgN9Pdg7NgiPVCk05eTpfF0upAo5UZurVglp1gWMQ1vn8rixsrYGN5mXTUNKmXoggtmFNN56+z0UEmkZWl5JbUqviGR8fkoHeM2tKoaQi8rEPudtXOjv75NAjC/uDZ7dY7/93YMS09qV3zTZxBUkhN3Y6nzTU6XI3hkKCEeHp2Jj+dYkLp87i+6Bbjz90udQJMJBePvdcBF9UFGNVvKPMCLkfEUxnkI9mcXP3/h3vLRtFE9Eo4BehX+4DXPxefSNP4Z/PXYc5+6tIKf5YOtemLYlmUmpxdFPAjQu4NDOXXj9O3+MRpsfJXKSUCVJeMibQjvAjcPJQ4YCnDw3AorSmo20B9TlGnQrL5uOvDvU1SYklfdRcbuEn50vplyqCVeDKaWWmsgpGiwHUMfJy3JUUxpRfnEQpPxmoaoJW1MOSdc8IuTirrsQX0vg/tIqbt65h7W1DaSSebhdBrq6eoXEsKc9ho6uTmxSzpQNqUgY2UIOH5z6HcrFEnaN78CRQ88J0+ubv3hLavDsJzy+b59EZEwti4WCRKpCO9zRIcaDD5xZB/tIZLYleop/R6gqI/OTH50Vw86NwyyB75fUv1IVeCzLT2zW0aHu378PhYbin2GqFfEHZcBrfu4+sskUksmUQFtlSlSU22Iwwx74/NTPIJEjUKkWcW/yKgpFS6L/oI9CN2W4G1W0t0XQEe1EmNocFHbPpeH36jJA16i7sZEpIV4s4fHnnhXRKpM9pILKQqxqQzj6EwvTiOkV9MbCWFnZlP3LGYWZxXmQaJJaGk0+M5ZgOGXfQmnROJWsBrJ6HjFPA7lr05gY24sT128iEWnHE7v3ADSQaKBjoANp6hcYAeHrrzdcWF2LY3puAcl0FtWGyrBUGY4KhYrynJkF4zDWeVnOoWN/9dVXSYEq2SwRe9TAqJUsHPvFW2jU2FBUZ4rPhM+IEeGTB5/F4NCIgC8c+hUe7ms3buOTi5e3GvPMImjYneyUEaXQdnMgK0qWZAZWim7Bgbc7PF6OY1D9O7IRKMoGlp5k0rs1SMdZBwpN0bnyGiXbo343pWYpv9vTix07x+CL+BFo88OqFuENmKgRR89ysOYW50BSOgYwNZeBs2fPYjOdRILZda2iBnV5zAmK4LGFS5BKe4e3w0t1PJZh3C509fUg3B4TER4zHMWv3v2NRNPM0AmxdQaCZf6DLAwt/qQvv/KKBIAR8sYJmEEFuVKrr5QxtTCHW5euY8/oEL73p3+EwR4vipkU6mkbu/oGEZ+9j5pVQCAcBKPIdDKHEOdMqnXMLy0Km+u2neMoV8u4ObWA1UQOfT3d2N7fgYhPV6qYpZI4l2qjLpUZ8rFVa164dDKPNeEN+uUeF5aW4AuFYPgNlEnGEYhiYbWAX/7vh7BSWeQbVaxkkkL3wezd59IVs3ULKMH9TqNIu/XIo7sxMjIsdo7PV72a+Ocf/+SBg9hylQ9/eLgCD1fg4Qo8XIGHK9BaAYcT7OGCPFyBhyvwcAUersDDFfh/K/B/8MCcFp2A04Q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3733800" cy="2362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8" name="AutoShape 8" descr="data:image/png;base64,iVBORw0KGgoAAAANSUhEUgAAAYgAAAD4CAYAAAD2FnFTAAAAAXNSR0IArs4c6QAAIABJREFUeF7svXewXvd5Jvac9rXbL4CLSgCsICGQIimKklgkUl2yZMuOd+P1JBvL621jxzubdWZ3M0nGTvfuJLO7TiKtx45lydbaEmlHki2qN5Ji7yQAkgAIEB24wK1fPS3zvOV8BxAlObHznw6HA+De7zvnd37lLc/7vO8b4CfXT2bgJzPwkxn4yQz8ZAbeYAYC/qz/8n8o/XdhGCII5McoowJlpL/K81z+5xUGCYIg/oHbhUGAIAz1u2WJoih+zKQHKMMYZVmgKEpEUaTfy3OEJcCxJEmCLMvkXvw9rziKkGaZ/N4vH5v+PkaapfL7dBQgDPk/P6vv5e/D+/FevDe/n+WZfCbPM2TZEEFYIk4gzx90RwgCHY+MsygQhAEilECp3+e8cfx8Vo4ARRCi0WiAH0nTVO7P3/P7/Cyfyz9bzRbWe12ESYyiyBGGkXwvjmPEYQNB1kLI7wAoSl2PAAXCqC/38LnmMzi+RqjvxHnk5zkers0Pu9Kg8WMPB+/Be/oac834zkWu8+BrpWMpbUw5sixHHEeIopiboho/H+hjlzWLOSd8hu4xzlEYhADHLd/j80bIi9T2YCjPlbmweef7+57jn2k2QhyOEKz0gZUegixHxrVGiSCJZMwcH7/PNeafXC7dBxxTjGaziTTlunGP6h7kd/TvoXyGz+XY+e/qKhOZB9nLUSjzwaXje3Le+OzhcCjf43OTUt+F8+uHMUlipHzvUvcJ76fPCtCKAxS5/t3nUuYt1DPk4+ff/X0C7u1Cx84zwg0VFCWSUM8VH8z7cV4zrm00vvdgMNB9FNqets/zfpwT/l8MRtXr8/5y5gLd+3xnjk3Oclno+WmN9x3nwq8kGc8j58D3d1nqOP39eD8+t9FsyD6U9S/HModnge+T53oWRulI3pvrwXGUXJ+SezpExP1n8qGEnlHOB9+Pn/N50b2mL893kt+FAfIsQ2R7oZHo2R2O9J1EhqWZfM7HzrHyc3JOOQabW5EdJmf53RE4VxxRiWajKWMfDoYYlDlacYwEocx7OUwRFkC3FYBr5fdot9syhhFixJRdBZD2ByhGKTqNFopGhGGW2v4sZV449rf+w0/K4v+VFYS8iAn8AFQOtqnGR6ISHr6Ifx0FEVM4mKDwZ7sCkUOaZjJZftWfVVcQKBuyuFQSPNh+iSC3w8ANRAHgwp2bKc2GKMocUVzIpKUDCpBIFlsESpqK8CrSoXw3MsVaLW4UI4gT2ZBcXNlM5fhP2Zw8XHGMVqslgjNqUKhwjCpwXUEgbYrirQsPKogg6Ophs4PNccoB/v9BQYgAoIIQocyNrgrCD4iPt64gZE6LUtbJBZcohfEq2GGjQlAF/qMURFFQAKjwdsHIv7tRI0qYB9+MkyyngkgRrA4QrPYRFSXyokDGsQeqOLkn+GzOIYVRng8qgSoGRKwCyu/Jn7mApxKXvfEGCiLPeND1zLTbrUv2nX9/NFKjg+sa8yjac1zQ0ygY5ili2Rec70L2H+cVeYoi4/cp1oJKMPKdOOdyj1iVhexJ2jH8z5SHGynIC/hZ+2EKgt/hWNXQUGFanaOa8MRI14YXBX4SJzKnroRVWOs54PtkNRHixp/KjvF9qFBViPIF9AtuEMi5duEuhoQasnxPFW5UtiVyP/cBROFzzfg+cpb5H+dQFLMKYV6D4aDaS5e+M59JBWrGHhUyDQ4zUnhvXnx3+TuHZXPEvUSFw2dSWXGslA9ytkxRUYlwXNU8lrmMnwqbJ4+fHVHhBiXajQbKNEeYFSLwgwLoN/Vd3JDgM3mtDVXWxCVESUQIQdt/gFzOg+9rzjXl0U2/9G//3ykI32CygAUPVM1asrf5G/MgigLNMJZF8MVz642TxQ3KBRYryK+agVxXEGUeq3C9TDPLQTKrUK1/fkY3GZ9LD6IEn6ValXuWVnAc62HlARCBXPLwcYPwQMZiSchixgmC0Kw0bgmzst0T43f5d24kbrB2p4Ok1bCNoIvMxY2CGMWI1pgqDY5TLyqGrliVfL5sKtsYzYieyN+sB9FsNGRz6zyqQnWviQdIxmYWkngQ5mGpFzC2bOn5uZASr8bWzS2zH6UgSs51oErehbb9Q+aNh8I9NBWotNJyURDiQaSZeBA8EEWoioXCS/dCKdZ9WY4qBeHjdKOg2oNi4elB5jy8kYIocioSKgj3iFQQ8JVdQfj8cU0bCHXviFChV9mUNUyhCtY9R7VsS6BIkaf0QMw7Nq3rQpjz4grCPWTubV8nGQsVCy1719g/xIOQs889bnuwbozJupklHuVj1c/7cm55lriPO+3O2Nu1c1fEYxlSV/j0FKtjHaqnzf1EuSNnkJ62KV/+jkKf++iNDFI9B4X8XhCFNK28U/6O7+TevAhsE6i+RvwOjRvxqmzvukHCvS3nuMjF46dsciUgVr/NGZ/JOeR6UH7wHz4ON36pmHx+68hIFkJk3WhELyzT59Brp2dIr5deKT1De8YwphcaikwhEpGmOpeDMkQcJbLW9KTFcwwiDMMSmZ1r3yecz5t/+Xd+vIIowhwF/ZbLrks8CFo9dmB5R1o9fmjdmhbL/wfuYmLOoCq3nMXOoTVnglA2jlk/dShANo0IZrUi1ABTy8StPo4ny0J1HS+DWCpoiS5kbXCuNIajPqKIQrrEcDRAFDSQxA3ZqLLgdr+gzBFQWIrbTkuAFkuGIogQROZmchETc7nN+na3262cyakpNNpNPfu0MgSy0ENcpioEdGPqe4o3UYzUWuLBNwhKxlFZoyJKZaw/HGAC6hBTfXP6s/htbm5RRmaF+qHSua1Z9JWlqlPkB1/fk2NXr4IWE+9Hxcf1kvtR8dhOUa9IrUAZPL9MEykgrEUrUQ/8WKGrcFVBr1Y/vcBGnCNcGwLLXTkc7kFQQXCv8ODV5zYIFc4UaCbLRPio90RLnAaLQm0cr3oeJggMelAlw0lQ61Tm3oS4wA7DgdyL7yYChgI6ChHmJUoTeirEFWooCfOYEOPPXaDQMAlM+dSFayVYzTvmXLu1y+fVoRJ5TwobClDbKroeCYh49UwBuYCU5+dqGLg3z68JbEVjB+ph6PxwfvU8cj4IA9XPMtdtUCjs4gK3khexwro8DIRFeObkXEdNWT9/XxqCYmQlSQWBuxHj8+CywZWx/GkeuntUvsfc85Ix+XvY/uT9FOouBS1IGomMm8Lb4UnxRmytZF5snqg4dL8odCwG5mio0Jx5+6o8eHLVu+CffK9BqfvaFYSfz2BIxUSYWeXCcDQSuTQs9Aw0CEeZUpN1S+jFBggyYkw0bCHQYr/MZK0dFuaYOcbb/sEnfryCyHlYeCgvu+oehLqddHHNra0pCG5+XkkcX4I9j29HnJ4KRU6/us6+UalxDauvY3K+GC5MBNqxWIRbCxTGfpXF2F2rWxi6wd0KHnsTfnhHI2KuJcK4EEwviZpoJk1x70bDobnZjEEUIvpcOLnAYGwlajTkuzoHSYV9VmMz95+/a7SaiJsNERZiIRgsxtULclpvevg4VwJH8Z1NQFy+PpVF+EOU8uU/riuIuquvOKvCZ5VCtM3kcZgfpvh/1KNFkRsUQCtH4w/Ecekh6Hbg5vfN4Aqc6xEEitnycq+wDqH4Gos1VKQCMUXrQxRLXcQUlhaDKMTboYIY1eJfBZKG4fAGh7iCcM+Pz2VMQoR6JbBdcQKNBr0Kvp/GOPh+Y/hSMXjd74xHKKQoFl9KgahvLMrf9gatbAoB9RzHUBcVRIg3iPHpUVKha9CTn59KuIhxo7E2cG9V0LF+zxVEdzhQTzZRBa4eV1bBhYzzuYATK5oKwhRbKoqXylE9c4+1eNyI70kFUcWaOK9ZKmOOExubzRH3h1jmqjOquaGQ5ruJFZ8ptFQpSxpatk84xroB6UaZeBYOURp6wH/XPSU+j/vf4xJuTIh3b/EeCnuHi0RBcT0t9sPP8L0odHnOmy31DIlAcMweDxGF0FBZ5bKNe7Mx0ZF4Kw2LuhyM+ykCvlcUYJhnGGSpKBbuV8ow34cie6hoCjVG6D1QkdP0zIYj9LgGiRpAHKMomeEQd/+TT/1/VxCCBRrEJBpTNuIPVxC0rOsvVwkPCp5QF9k1a/U7wYZVcIjFXrs40VwUcfl/jIIIA8UU/WD733+YgnAcn8KFmHcYUkH0RUFQK3Pji4C2d4oDwim5CRoX7CFyegCJYtQOF4mLK99XzM+FmUAVPNRxLPNQeUa2aWnhKUzmQUMLornld5k0/ptSEBTidYtMMPmImDLjPxqo/+soCFpNKrTsvWhQvIGC8IcQ8gtCDejxEi+B7rfDBhYHcviO/ncUDFVBXFwXS5mHRERJpEKLAnpsPWVotlRAunfA53BNhkO1FNUY0vXj9yn8+XPdN7QQVUEoOcID14q9Xx6kd8En+2A0jo9xnWnNimVORWQKwiE0EeJKg7hs5Q1mqaAkMyjMM6srCAlYc0w8QxYgd+EoAjSAWKN8R/eKRPgbxMvPulXuhlldQWh8Rb0/MRDNm6gbb6nEgWhFq9fhljMVhMT1olgFqkF1w2EuhA71PguJF3AMjBfwM9xPXJdBf6BQo+0vV0ISNDaoR5U4jQj1KNzyd0RC5E5mhAiL61CAu1cvHm81Dhp2sXoTEoxXhSIeBD2EenwhTuSZFMICzVrAnJ/j5zlGxgA8tpXzzNdgSV/wZjelBS1EghFyjAh1Fgxc6/5zj8XXaAiFPKkgkOZIwliQhrVsgIAQpnjIhFspb7NLFUT30B+VsikrHFOHIWERY5I4HisPFv3jjAJ1ITWw6ofOA9oW/a+xU+o7WqyLqCWCRvFS/626224NeOCHv+VCSJA6S0WzUvn45a6/WzH6uUI0NzcAD3l11dxXtVbVC0jTgW4W4oQi3IkXjlDkJZrNlrnOHButqRQ8gir4R7KhuNAU+FysggChW4XmqspBGI4qGITvTbw5lHiF4vgUwn64KKSJN14Ck/kGkKeP50ylpqFKNVfXP0Hs/Y2uMiC0pe9Uh5gcKnDWhgtOKjlZc8YWZP5dcY2tp0sVByExPTS+j3QTq9Lz+/s+YpCSBAFdb2VvcY3Uw9TgMr/Ew0iyADc2uUl8d869CCw5vBlCZAgGKdKVdQTDVFxsgejMKyoI2dEVN2+ySWYSGVQMBlLIWVCUh0shJrr+ZKnQKg0QFZkFHAltqkEjMGHAIKXGN8YBeFUmfvE5CWlTfCsL+PselnfivmTQknBGEMpzXBAmAfeErqcIUFvbsXGhHoSvk89/HVt3nFxUND0mPq+CzEJk9FIM2vRx1UkHbi2rt6ZChzqBisy9K8f1eW/uZTeARIA3xkFi7g0STzRmoV6XkzXckBoNlaXHM1OPF3iMQQyYOEav11NPyJhanCOfP46NAtjhaFduvifqcQBn6MmaWkxB7mXxNu43ZyA55CZWvxmG/F0Fq9m8+vq40tAjW6IIjK0lRpLGXXjPYdY3r06VrMawCsSDFAHPXhhgwIA3oTcaEkYI4f3dI+A7N5MJganE2Cb7kvubRg89Hs63wHh6PvmZe/7pp8cexPqRT5f+gr4woiDoKQRxZTXJgvFQEF83D8IxRndB3a31RRXM0174cuEkOHs4ZnjUhR2FkFwC414azJLNJ9Ythb9OrGpZpR7q4iu+zQWj20VLpU6l42fkkIslqrj/YDBEGCmeWqc6cvyEity6cAqtvCPvI95EIcJKXXIqCHoKtHh1c/GSOEQQyMJIQN8+ywAwFURZKu7IjU2riBffLzYaomwk8xrku28QWfB4EBWVCt+xqB6+ESQhh4eWmM5dfa6VoqmeDneLQA2gZaUBdo8fXKIgDFLReMX4co+t/nPuNa5Lxd5xejWIo6ogFetScAXdC4rvW9zL2C1cOwlsWqyF868Knwo8QznKMFrtiqKIUsPcaTERLqOuiUKMCiqlEm3ubYNTnLnDueGeE6FWMZ7UUktKZU75d0QhxBF6KZ+vjB1+x+MYdW9YFQRZcaHAlq4EXcmocFaaprN5dJ0ixAEDlapE6wrChaEEtg27173AeTSqrgVdZe/bOtWDsC4seV8RhmYt+2qKRW5wE9dP6dQa++MlBBKeS6eRmofAPaMQiI5DKOC1y5UwfyfvbrFFfz+xsi2gKuSOiq2WVV6ACOc8E6NQzqdZ30ooKIUi2u605YzxXu5t+jxUzzY5ogqeArREf9BXD0oMCIt/mcIX9hGfaWxIN24lfmdGLHctZZAoHjE0zNqngRIoLVoNNY27cg5HGYkotg4WOxHPZqSMRSeIOGOKQe2xvKWMUSFaDtQoGtFLEVgpRipGid7bIXLGT+lBvPc3/rimIA5/9o0VhNybfHSn0f1oBeGTohicBm5/pIIAN984RlDtFRHYNWu3FmBWoaI4vQvQyxWEb2zeg5P5RgqCh9YPqwgAo65leb867Hq4VYk4a0kWbTSq4C85BFXQTrWwri83p1rOEmwUphE52BrElLgGlYHlVeghNgqtBVv5bCoIOiJvdJGJoMvvlrw5EBKjUAXhcSB+jpvnja4fpiCUaaGCRueaTCkNaLmCqHscgtdabEcpxTo+PWSa7+JYsQuncY5ADT8WppI+04WA3MMEBO/Bda0OjiiOTJ5GhSJjkKDiiNwgOUyjtS7QHyHOqCDE9LtMQaiQqysI9wDceOC9uV58rlIRS0TFqDrMYh2addYd6btTSQlebYHuH6Yg+v2+zZV64b7P9R7K2VeWmM5xRAVqMSg+14P7Mt8GXSg90nB+U3D6O4/7/fUVBJ/n3o4wdMwCdeJBXTFdriDqLEQ3yHTRNQ4gXg2ZQYmeubGSjqp9JO/uZBULoitVlLkRCllSHnA8XDeeO8JWhKr4TPF2zHPm+jvEXH+WB/pFWVpcx+Ma9fUUJSOQmjIT/V2oiOpXr9vTvdZuV1TcMm5Vylg8dCjZgjR7iVeYjBFhzniVKQi+K+WbKB4K+2ZD5spREZEDNGB7SnwhvJoF9FggMCJliBrAQ4FHnWRz16/9X2MF0T38uVKCR2aZVS9DipkFfnzCRCMysFyM6W2+KR13c364u0mCd9Y2swsJxR8VY9QNoRLsEjaUUMLIHtAXFEhJh6rQlP3bhbAH83yRiEe2jIcuE2twhQRuBnooxch2qxTEmhVCEStdmCfkLGtwjhafexMSOEvVmrZ8Lh2/eFmlsJtkkxvlTxLGuAiBWlkcg7CP5Mt8f8JNunHdwhBvxjwTmS+zXGR85hKK4HLrRYR5oOwGSQBTBoWwShKDQKoEIYsdGeNG1lgsUj1Y8j3jktfXn2ul3pMFRA0+qge0PfnRhbjjsv49SS6qPD5lN7lCEHBTAtLm2hNWsgQy7hXOj99Xv8PvqhJmrIb7QgRrniKishnlGK0SYsoqBcGjLh5EwAMD+hny30TEGJDCbe6teHKZJ8M5k0WCwbkmQ7nyUuu/xKg0ZpYlPjpRw+mNui8yEWQOy7hlLkaFeEUOq43zQ4SJQg+nzMYsJosDVufWGVJkv6QjGZsngnnMUIwf86Bl/9ZyKepGnRt9dYNNdoUZjR6QdUEtXq6dS3+fuhD1feSf9zGLTDDor4IiXRkarV28fqGax3oGnW3kwWiz9AXGMsjK95R4NEYv9bPF/cv58bhEHTJy5cQ19lwmR0sqJeaGsyVBSiDbvDNPbvP94PJEvBjzInx+RH62JuW2lHOMdfJPyiUiGv1+r5JFwv4aDkBKscsnzilhNfHcOpciMpU3MWQSaFMgpVFJdqoaj5SnPC+M4zXE+NHY112/+vt1BXH/G9qoIdkEIpjVTVIhHyAOItC79QCIu0QKgZALfKmrNXZ5dDv4RNOqDEpNKFG6liXCCJNgbO5qAhRxTbWK/ZKDYrkB9U3oLj0/55aHjMEUkR9SyTjMcnE5K45zpAFnt9p4iPzezmghROQHjC6ZWKPG1Ra3Tyw8JjPR9dVLYYoAQSOx7MhxjIUbWhgJZSjWgG8q2cC0BjLlPyt9k3CPJfbwUEn8JtZNXGX7kjWmdFJntIiyiAKxsBXKUJdT1qIgBXcMSXmSjXgMdmmWqMZwuG66hipI3Wtw7Nm9CneZ9Ra1dRM6ND04tW4dYlI9zfsyF2DMaHPmi0MNDnlxj6jgomLQLSxYqil35kGIB5FmGK6sIxrliDOhSAnNzxVEygiGevWIUo1lyJyK1amCWpSmXbRA/XIF4YJIPIW8wNCSuuTNmaFNOMHiXM6F5z7ic3S9NSh7ybpUSZDjPeSQYcIsf5vSugdRF7ySXcxzwzyLZqPKG1Llo/RQPxc+/nEAXnn/fvlznVZcvVcdJqpJkSrWQfjOk+yq9fL3udSy9rmre6UOMVOZOlOIP+PZFQFrMBTvyDPA/eDeggThbY6qPWnIg8szV46+x4QCawm4bsjq2VLB6d5EZdQa00r2M5PVjPXlMs69DkcyhKRiMTKRX0Y9JstIafIKu/IdeJ7ihB4Ec74i8XzoaYq8zDT/g//zZ9V9k7DyYPhzgf0k94EmUYi0yDCkTLcYmvLZGJhWiJb7lLGKO3/19+oK4gtvrCDiEnmpLy28bMsMjBCjzNVScBzMudbOQfeYhk+UWyJ1jcrEjQBJVTZD6JR21QfEQ+qu3+Vu6RspCA9ce/ahwBQW9KK1JsEw4saWXc0gMXF1SXgLLVlJ6Iz67lx8bhYeMr6X8qFNgJmLdklZCyoJQiBDMjmUzujKjLTFXpFWVi6FGReFMQgG1KkIJPHHLqFhppl4Ln6AHLIgTc29KJ8HnWelwvqh1jUKMLLs4Xqg8kcpiPpB5bNVUY75/1QAXkbDE8bkWVVSohIXVGhVr2QeogoO3Q9K7eRkuTfAjGn3Cj3Y6AKrTvdVASG+qz7AHsT70oNgQtmPVhBAHur/vBLmIxj+q/CWKYga5NlsjrHzuoKoY/29GvFOFISwmyyHxfad7yHuVz9jGs8YU23rc+fzIcIQJAQ4xDhOOPQEMp9tUaZGkKiEvCkt9xTqSkCC4DYero9cl+Wz1CsYjFdVz0v9uQKFsbxGbnj5j1AQ9blzT5/3EqVA2rp5q34/h574DnyuK4Z61nKdFHGJgrDETRfUsm2snIVCMhpfUKWhnp581mIykhNkxACO1WnAUk7DYguCclgVAfF6mVPT0ixuPXNj+FVgI5IaGB8YGtTj2deJB4/H2c7ihQ00zsP8B2dKCaIh7DxFLSoFwf1SaLkPohcEsFIiIhITVcJHfQ45xrv/8z8YK4jBa1QQGmdQjaoWPK0yHjJ3ZTzAKLCDZwpasFW0tSWEOV7GiffJkKxi01aijYWtkJDbqUFQ8wZU6WjdmfGlQWdXLmr5mgvmAolZtAaduGYWFpIFer12E+8vkM+oP7agDC4RDDIfGhtrXBbA4w4SyxD6mwov3kvyG4wa5rixWDYlJCDGz7jAl02aRKLBRRAKhKJ/Ulm6wCXLwgOjZEdlhKNIvRT2RiEKRQSgHGBVYJxTtwjdQ3IPwfMYnMUk47Z7CJ3SMmBdyTj1U+5r7AYqx8rLMpKACCpawMYqKgoNcvM7HkxU7F0xVYExhBqra0noTObEkw5dvsuepcWmwWoyyUQJSFhnTHHl86WMhzxDjQiFshSnp1UU8DgMUgxW1iRITQUg5DLSC7nXKQy438yjCgpL9LIzIOOQ+yrryllUFfZdw5f5XhX1Uuo3KY1TPXAt58G8GT0XasW7xxA32wpNWf6AWJaiaDU5S961xkzTKVPhUZ0f85LpbXvylwc7KQzUolbYVASeWMRMQBuTGdSjo2DOUFpGc3X+jSBAeELOskG9fk6jUgW5nw0XtG5I+h5wiLJeH0xhNSVDjGrhR95LgtkeZyJ7jXPrGL3XbzNjVd7RkyjH9oLCuEY9pS2dGFPQjcd6HoUbOa5UhBptuTsCOdn8icxUB9aMMdViDt1V7CqrQSU5TkKfd+anQpNCKKALaww9rinzHjT+aZR4Kf+TgYQW7otBXqJDRmem5BiWZCkblnhnNc98vcWTLxRtkdMXBBJw532SMFFjn+iDJaBSJtz9T2sxiOHR/1siq7yhW80ehLmEx28HuW6dihVSrwVDSmstkUkVBKdN4QoPPgk2TuvyMshIrFsvJ1A3T+zvdRe8rlgYeBQoikJHhAYPhKaii3tvWlJxvRDIBmMYxopzCbYcq/Ci9aQWpHpJLlQrjr0pv7pQ1kNjiUFxAyOLTwhs5IX2uBnkfLnwUKPXn8lNQUvDLSEKJyob2ZRmtTiVk2PxLFLe0SmEIiiNaSJQmAXaVSio9VJPWBIWluWUKBNIOeCOF/u71+ej8kIuIRA0EAZqMQpMY2PISzKy6jEGXUxfP08Mci+zqFLAGFKjVUrBxrWMERaare6YLsfoPH0KV1UWVICxUI/DIEfO4mbLaxKkTnIIOThrMNCp8+RsGj5/0L+UCqwW6ghNspAtbuCWtwT9atAT/96yRChNwCPcocrcr7gcU61d0ImibU+KsHEotZqLWqZ/3QMQpVZBclZRQJInS4mL1S9V4oEUZeN9uR/VSKNhVqDdUCjN8wGUkTdELHM/vryUDmso6Vi8LhHrBWXoRFPyYSdxuCfplnRlVFkNpDpnwtdUKhVEYw+a49IYAB+n5SYc2ubaeTC8Dnd7cmJ97KLQvSSIZBFrTMK9UplvltnxvKVasi2Vg7DcPAPekA7GDFFarS7zMD1Hyve3rG1suUMMKLe0SKPnQVS02lSpyoxByt6x3IlBryfvzntIzS6BmYGLzRDtAoiHxPoLpHGJQVRiIte8MlUG433XYzJfxYZiHIN5GAHCjErFCCRG1uE73P0btRhE78iflbL5M7VqhIlhCR6q1/S6BBu0n/1VFASNLK/dpIk3OiCtWTTOY3DX6EcpCJ94h3oqoWWWlNNb30hB9C2rmVZmWHIRdNMIG8WsAh4YziuFi8Nk4gK6a+jVUWv8cN/cChUYg6uUcnqqFI3mK5ACLUlx+Yn5a6EvnWBlNvFnKmSM1VOWaEaKX8uh5Oa2DFKoANFkAAAgAElEQVQPdLvHVh1IUwo+bg+y+VzVLRhfV3GfrTqpu+2ijGsVel0w+nNccfpBzDMt0+CXZhtToGuQ3wWE/57fd9jMvQpZXzE4iGvQUqSwUwVBTmrAeIkFrN1YcHjKiQZ8jigIBmipIPpD9GsKgnklaaxxNYV5dD0YqAsxFk6eREXDY6qt1QCUwmmQ0GUKQpWxlT4wVsmPUhCqGO2Km/J3V3x16vA4P0nhA17MUXCvx015MWaUZuan0+6n6plP87OlzyEzjE7tuIrnWGnniOrsGwl8K9RcxgqzqjGnSpKyoxO1q0CwEDAMahQPyhLBlJyQSzJbs6OVRv2MeAwN0fjnHufid0bpusgOidnVlK7LDU989DM4nsvxM8SAY7DbSAgOo0llVSabWRxB8rLMc6NB58UdHYFQxUSoyWn1nnCpsSRP4FXUQz0G7qO8GMredNniSousJN7bFYQysRKMjNHI77hMoDJea5doJw3kfSaK5gItpWRQrWt9Lc59w0p3iOIzGgbnTuKahoBkDD1Ac5Rk7UXBp3jfv6jlQXQP3y8Kok6nk1ok5DYbZdDdJRcoXl7DXe26RedC3O9BCIMlwt2S8DgCI+pjBaFMDQ7SLV4XALyfB3n54o6Xja031hihYrOy1oaZysESy1gFsW9qmQgulFt3VppA76f8fn8f5Rczd8Eyt8U1NaaSBYYdS5ecAS+LHsYITVhKbSaPCfBERhqMpqDRd1ElpZVFqSBaMg8cjygdU37OIReMmDVbmBnqdX4qaue4VLXHDUTJm9t5iRVqh1MEiyfpWV6Jw0kO/dUtNJ8bZZSNy5bzOxIUs8vv6Z6LJP3VyqLwY84Fd4xZvkqLRmILFEK0xLmLydohdFeHtMaBfg3GW8IP4TZabRaDGHV7SFe7wDBFg7qGwf9Iny1woxRNVAgmAHNC6FmoVa17L0enqWtLJeJeghsj9diCnw89hJ4852UygEZg8SsvjGdMmIxxPYPG6vEaV+au3HXvhUJRlBpNQr30ukdMqtT3u/ySpC3LLNa9pXNHeAkFi8GNqgQyh5mkZo8phboHyziaKAW5h9fxKdAkgGbFC/n5OslBYRT1YOlhylw3qUR0zYTYIQQKsvYUwub4WKOMSpc0TCoIVyZepsT3c2UsVFWVjbzgZS/MIxZxWJRoWkazyzWXY54pLni+eYcst85SFg49VXKpJGzTqHKDdO0VHhdo2+KGJGPw4nmlscR4VL0Ei5x/y/vivQUZYPkdUlalarMSbPSsG/SdDhAnDQwz+tgRpRbKIMJIKNwFQso9joxxEUq/mGWDNOnUFQTHVELzcFze8E/+/oP//DOXspgqBWEMEH5ZgkxWUqLuSjt0IAe/lsUp3zFM2QWKurIMxHbEDRUB4trfslh9wiksHRJRzTvuEeEMGY8HOATki+blJfgdyWSWexHzrblZpIt5QcF8oJCM5xJYQg1LOVQCzpSRv4tbvBQS9eBwfdwuiENa/Zz4qlyFQhoBsWDD4FVJKBTmpaEV8tAsXAlYMVfC7sOsW7fwxAszSprgyKSo2Vr4utXXTg/0uHZ/fT3rgt2TfS73MpxV4e+qAoDKQGNXGr+w2IPV+nHfk71DnMKsENeYaeQQgWxWk4wyb+ZBFCXXkUpaISbBuc2rrZSdUZRlDCJBjGlF/D4for+6hrw7QDTKBGKiAKUHQTkqxAuLNyhJgtUyWdJB2WSCP0vFUypyFYoMUqvSU4/B4wD1xC96Ly78uF/4nuJ5ENo0o0UYQ+apD1gWiUF/njnxqnXfquDSc6ZelpV9pxEz3tpVsichJlcQfn54H2G11Yq3OZlEXjkfKwgRoFQ8ZYBydGmfAhcil+fT+M+bVBbGpOMz3dKvB2s910DG1EqqMhucZ/FIpV6QCmf+uzMxYeVM6K3QgPScIj/jlwZ7Of7KEzFoRp5l8IpssSxHK2lo7Sfr4yHyxAobyt4240EcfM+0r/XS0PegYaUFPAkLq5wYV1VgPIrIhENuGqPUatQeFHdZw34g/Fmv35Ox0qOREi+REk4UrtSeKrTwp8MmhkGEXhDi7EoX586tYNOGzYjaNH5LdAhJUekwKZd7taHPdcXnoQQiVJkQM9RocLLJR//FZ3+8ghDcqwav+Mu4VVl5ESZkNQil0au/qoKgsPSDxu9criB4yLSBj9aF0Zr9BoWZ9SqsExscv+9KhBPOYJRf5A+7ggjyoVrwrKNjTARFe+q16GMrb6CUQFEQxsH25DiHXYjvOR2Vz2PRxKxQSIKXB6qZBzHKx/XoPZ7gcypwl9H1ZBFpiVgATxuMqBXumGTdWHS3sY6p89k+X9X6WW5DXRG6geAMFv+3f4ZeDd9FvCWLtXhSGD/LsQ1H64Kh1ynK/H4Ss0SJQonCpPAGKVbkUZXLuGlPSXKqQNxUDDx0tJ7GEJPpgLGhUVMQgqtaoJqJckGZ/aCCIDMl0WA218y9GIGbmBNyWQFKYbcV9GR+UEFobMkTJMcSW40JqzFkmcW0ehmD4L7kYSXLpCoDkzPuo/ufBoIr1LqCGDfjKjT+YI9T6NdyJX5AQejv6K3z82poRehMdDSmQozBFAQTt9zrZ6AsSL3g4LgwoVj4l1V4EQVR5GhSiXsg3WoeqUFgJcutqY+f0WHbeoxY/pOUtClKtApWbdWyLU0hbGi+CPF7roEjCG6sqJGoOULCpDIGknjgtSTFqteKeRBea4l7npRjVyS+r10pM6jLjHs/q+7NCeswaVdMPK/A4Epcck+sCkOlkCP1upyVWZ1B9nSwSrkO8dPrWgt1HvgdgWvNwh90ZrH/5AmsJy089PSLeOXAUezcshu3b+1g7zXXoROGmKbMooKghzzN2KAmmDrTj4qmy3iTEY4Yv+Vc0DD9O7/552MFsX7oPoGYXKtUGjegNeMVBjUfwg+fusOXNnnRGR6XQfCCbhoAVatLyzmIiNGCVobCenzD4YuxS62Cw6GnOs7unoJgzlaGwZkVCo+pxh0LQq3hJJZZMRALmNYdfyaNQsQC0sqQzElosOMS0xlEWmlXMelF4XkQVodI4iEm9Kvy0NJXQpk1wmwwIRg1E2VEOEXYEsZotUnXNa8/JJtIWSYwvNALwRnjT+7rysBT9NWqrnUFtGfp2mnwnQdO2TW66fTPMXRHb4SbssprEDaTwmBalmTMnNEYFA9PA73BKmKBH9QLc+XJtVfLTrnkIjwt/uDUSN38mmfDAylkglCQUQtwK9lBBJeVPa9I7jVqqzxTBCbZLqyNlWO0so6iOxQ3njW+ZD2sMUzd4+T8Esrg7wd97danQfAYTXZwM2jGg+J8rHT8MvhQs6v1iqzcyxgftyZQwrZSujDXTBPlyLWyea3FfWQtvaqrGT7uWUuuR80j0HOhpV/k7Q1S9HMlRoLlVXD82kOBCoJUYOtNwlwb5/yzjlRpSZzmVTikJMhtHQezTO5Aq7dVELHDj57kqnNhz6Kx07CCgWbpixVPY4qxDGVuaOl8qwyQRBSWuo8q6M0IF44kSIBXCveRiq/MSjZscphT4RpC3pbXZeXpldjBvaHePGnn2jVT99NI2I1K6w7ZoyVnRrOO0SWMx0W1SZJ6jQKp1ZpYNZoKUfPn4qUw7kulNxhqt7sKNtR4U68YCTpARGJEuRRG6HZ7+IP9LwGtJkZJA88cOIwAk+iu5egcehnXX7ULP/fed+OK2UmE/XUkrB6bsHSSegq8qBwIea1RadNDFs8nlRw3Koj/7H+qKYjuofslk9oFguCyQhGlW8ygnQoGCnd5KW5ahxVqWdLiokt+hCXUWX8EpXLqwZE9b0E0QRG8fn7NHeQGcJzMYQROVoUZW1yAlC+HmmLBq60CrCkfh1jqlrJTQPOiL8KV78kJ8QJejEHQ1Wf/B60TxUNPBdCV0g2VtWHC1WEUL2vAjSoFxWo1jGSDmSfB7mBjaGDczcqx5XrdHi0FHaDMNKDutZKcRircMAnGqtJTF1T+VqXtK66uiV/E8pUhYW655Hgotl4pW3dla/XsCXuQb+1Ni+RwWNlncsAdDiBF2N/bf6bBOitgZx6iV6b1iqKuSPygeVKa97jwn+te0PIlmjOhv1GPxiAZS5YTNck14oFf6SLoj5CPUvRIB+QMlQ2j2UbCY2fQtNPpgKVWnDDg78I/GRCsK0bfU91SLXKnsY4twnESmASTzbgiginraqWixeAixm3sO6c3j5WQBjd5CWPOK9laDorHv1wR+T643GtUQoHi27LHJIB56eVnrO49ikD182qCmr6gs31UkStzb2TUXY1Dje+ue99KR7BHilE444SdISmoRpiamhJPTIRpXMszkSKbGv9rldq+Vi+VB7yXexCueBX5CJAPU6GCT3Qm5N5qyjDgzFjJuP2qGAxi7LK6QYnRkEYdIVwtfzPKRihDJjWSxEBsvwlkJJIwf2GcE0XokedEIVRreVzBi4SAtSS5tCS1Vqri9ddgeg9e+8rkJFo0mihZzC9qSNHfx554Cn9y+ACuv/Yq9IdDHD+1iAEmcGG9xES3QLG6hBt3LuDvfOheTJZDNIscS4SPJCVBjafV1TWZu34SSmyiwTys/kjqljHv6pd++8/GHsTqK58rFdPWstKiICTpg2wjdW+cvvmjFIRwi40+5wfZg7OeBKfZ1prhKULP2inqxq7XZdJ6P745+XuPwLtVXu/vy6Dz5Rj75TCJB23V4mdCylhBtK3tZ5aO0GBsICIWTctfleRw1EWaqgAURWr1bjyoJM82TjOf68Fa56NrocBAa6+bzeFZyCoklKV0uYKIyYqxwJ+ei0uVCgWN9JyoVadl4KwO24wtGa0prxa4WrRka/GeriA8actrODlkqHEi41KbguD3aYm6MpBmPlYSReIt3u3MLE5nVzhbh68jFq4H8F3Ie7VamxdXaC5yxHq2uXAFMZZHmlsi4420JAUVRMjNnxfo8bATuggIXWiJFK4L4R7Z56HlqFhcQhPHQu39W8tU9wPsUCMF7pjvBwxr9FfPJxGj2AK7AmtZ3STxrGxXOHzitas4KE0cGzdCcqzY574SJtYXXeoQCRSjXm9lPJjl6B4jn3F5FWeHGMf0T83FUCWuOS6JeJv0Qt3TGysIp17XFYQwFg0ilsoEVlWUY+Q8cLy08oVey4rI9UREM664Vo2SDZzUKPSSFnUFqTT3ceIaUcmI8CdpvbVqrH3CnKQjSBFPD9ByjokwcOFjHD1yHNPT83L2J6bbyOMeorCPBku3ZCXiskUwGBlZchYvcQOW89VsakdMl1VcA5b2oRGiMdxxX3v3CuU+tTQBfqdkPgpCDOn1NNpYWlnHo088iZ037MGe66/BWncdrxw/jccPvI6j59Zw5tRFtGh091fxz3/172Mi66HNXCAhbYy7LnLeKJN6ocZNBKWgLGC/9XSEv/evvjpWECsv/6lATO5uiystxdbo9is04QJRGmAwWGNJHXULg1VHpRGFZCkbu6JWC10tPhVwdG+kxpK0ftQyD24FcmLcLXO80jc5f+6/88WVTV2wN/SYD+5B2HqJBKeyihVhddvp3tHdIjNFg76a2MY54Ibz2i++2NwEbj05RZNJJ3y1DqtEGgvIlZti0VqeWN7f+Osu37y8gr+nz4GvB61g1nXiwXHoRmi6ssk0Z4GL7S62egSXVnHlmDjm0YhFwsyalTIFQVUaWYRN1Y2PPHgtflcJYlFAzvnW9xHGVa12FIPJCl9ZCQyhNzqFThX+uJOfwiEem/FD5hnvojzcfa/BZE5wEGOm6iWs9aMqA8FKx7PcNykBxVof6A3Fu+1LlV0ecHqIdKdZNFEpjpoNr8wwZzVxHLLOQkNUKiOhKL+086Fni4/hTPb6dUppBQtZ/wwNWMdVpqsoM8skp8L2dagUogk3LzPDteTZ8ViFWp3KPuFZohCtGy58X6967Dk33E/cy9IcyM6NJ3oK5FUjjOjaqJfEfcGe54Rm9dJ8Hq45G9dwjlzJuOGjgVFNgOW4eT8p7VBqafzKajZ8OEqs54Z5Wa4EWrHnFGhwme8gJa2tuJ0XkfQ9GBcxGgmNPS09I5Ajx0KIx9fVkxWjCL1ehFcPncVjjz6JkyfOmIHYwMzCLG5+x/V4+9tuQJiuAOkAzYDdL2JIT0eLgY2VK59jHS8RSI8Hhyrd0+N3PIivZTuMHm/nqtpglHdMus1KZGWIg4eOYGpmDm+9ajdYbqXb6+HExRU8c+Qsvv3Ui7iQASvdHqIowcaZCdxx4zW446Zr5V36/aEoKTdCxCCdaGLEZkSjAeKQhSxHyIYD/Mq/+vZYQQyPfqGkRa9WovN6tQcsPQh98XGLx2E2EpjJhZ/jnMSxiPsRI5NG7VYvnQeQwmCcQBfJZpZnmlXq95ItZxCT44aXYLsmbCXSbx6ACJNaApJDD36v6jBboFn4yJn3mLUkFBuHHCDm0dHSJNecXckSJsTQc9CaSH5/oc9yrKkm1VULLspFD0sdbpJsTc6jdejydxCFmWrqvHg3Zp1pDaBMEpn0OWMoyWEhV9B+yPm8QV9bonKFGeRzlgnxVQ0oavVaCg5aERTiksxnRfg089JKQ1utIN6LlhgPmbjfholzDqTgmVyaQ8O1JC3YPQQXkM6WkpiSCUVCe2IQSEBR+fVerI77h0JWGFSWeFZx/+2JHtsRKrJknCtLTt151lzKEKwPkK/3JaFoyCbwVnpAcHvBh8clMEZpV70vi5NU2HbPmtBYnoPvKY61qm9VK8dBT0X2reHo1YGPVShyPqWfidGC1bNQTJ4GS0Vntdo8zszhZ9zQkUTAyovjntPSJXWWId9NFacVwjRPoPqsJWCqUaSwWF1BeA929x7FOLKkVPd41VvVkunVvFieEH+nBh3PGdd3DL2lI4VjedWRgjLvitJVtpi1Z5VYmUKknQ57G2g/bt/3Xm3Z95PEJcuWxKz4Dhw/PW2e0TwoBDaqLH5LrHxp/zl841vPYX2tj9XVLrrrQ2zZsh0nLpzFMO7hN//rX8OGyRStcoBEKLsB8lhjSIxZqadCucQKEVZzyWJ3qiASKbzHfS1GgskBvoMHn91I93ksSQohMpM0sdod4rEnn8Hb77wL8+y3TsVETyAN8MCDz+Cbjz2PK297Mx5+9iWspKTTA2++ejP+04+9D9114MKFJayurEoWtZz7KMLk3BTarUQSQdtE9vIBslEXv/y/fH2sIM6/8JnSlYMzl2TypeyAbThjmXBnUzmwdaMGVvUAi6VF94hJHGtrUsrWqYBq6Xj5DLWyJGJP99fKRMj3L2v+495CnT7oNC3emw18POhcpL3xGaxx8d2TcGFVbdiCdVG8xaG2D6TCSkc5Zuem0e2uCNyQZj0kTGEP2hgOveG51w0aV1R0OEsCm9JrWD2dCm80Sqq8cy0XwJWKQhzq9uph0Sq27FY31dEGJxI/sOAWhYuU3LByDHw/tZRK9LsMbClVz60zgTFyzaaUezjP2xSJQCTeCN2sWa+cy0NaV9LcF/I8gyXH1uQYVvIyJ+JN8J3NuGbATQSGeStefVUUjgT3lLGipTMs4UdaIWpyj8Ir3ovcSmQYpMfs0CqfQZhIpLSmqiDoRVA5sqwE9+lALT9REtJT2XoulOqJUqAxvlMJLyEusCeGtgn1K2UBRGtgc4lhMlL4SuMYY8+iiK0PiCkyhSBKBCmTtFTROtznHlKdM89xkVLJ96TAc/KGt2gV5o11vFMlzlwPLfvBNfb+GhL89TpiBUtPs1ObGga6l7Vcu8OlDmuJAcmChpbFrUagBj/L2vl1Jjv3iFdDVuU1ZhUm0YwaROLdjjPM83RZ5t69aZ5zidMM1mRuWJ15fW29agPK705PT6uhYbRl8eAHLCqq6IfsVavmGjXZDEmNPV46FwW+8OXH8MwLp8UDX9i0DUsXV8RAfvblV7Gcd/GzP/UOfPwX3oPJaIBo0EM6ypA3OnIfKgjpn80y3uwIl/eqagWu/FzG1GOHzuDkWed5o5IRJWJXROWeNBE2WriwvI7Drx/HtXtuwNZNGzFRFOidOY/eUopvfO8pHDx6DnO75/HQC4dxbC1DN89w45Wb8PGffy9OnQFePfSaGB+SFGpVB5JmiLnZSWyYm0AjThGjL2fmH/xvXxkriMUX/0ggprrloVAJBd24ZAI3sBxoq3YunoVBSXJoJSdv3DBEYBXvSV2L5tcxd1cQDhtVmtNr49i4qhkztoe7w2JxcgyFWqy86gqlDlU5Li/WRaMtPW7DkvVIIhw59Aq+991vycH4+K/8CgZ0l0taXnT/SZ6nFWs0PuP+qwBTjFMEjWWhi6A2yENzLRhzsUxivpckrJBjPy6JoUFgbUGoFoYxSMi7Nx4PqYosskXJI4fd61dZnRhPHpKEbTusbj2qt6UxHRVk1m9aLMtxG09n7oiBYFnewkKzoDs9D4fX3TDwOVYM36BCZ7mYNU8LU61fpepVzYhq8JFAGOyZy0Bkjb1DoSDwib2ve0ByuK1pkwgHVoeV72o5FTFgCCn1BsioILgf+b6EUAZWlppWrXhs1oNBHu0NbbS4mqQTWY+Sej0hPrMfq4ftgsn3YJxpufEGlQxhFy4rz4D8RWM+9I4kNsX15pg8i5dtM9m8SroLWmlt5f0q64lJUWWmtNiQIBofwe55bCGqeR7k2zMGI15J5gUjdU7ccNOEQN5L4bBMoA7GJWIUWYmSSitKEbZk8ALRNQIqplQ9NfMCiRrIvqqxuLyYnlBOzbh0erPPUac9o8w2enZDegRa4C4O1YtUSqYhF/QQi754XnMz08ISO3/uLNrNJkbSJ6REg4mvnCWhWTHKwD1fCgGF7yoxCsqLBlsCMy9Ebo50kGHl4ho++bv34/Rijrm5TZjfuBnDUYZDh4/g3MoqumWOPdduxf/63/wjbEhWpVRPL4slMLy6tir5C9OdDuampiUG0ButIowb4u0QAUA2lKx+KlHWY2LxZkmkTNi3nr3TNXbm3qETeRpyDhkaZwWGCItLyzh58jQ2bt2GcmUVLz/+FDZObcGZixkOHj2Pt9xxE+77/hNYbc3glltuw875Jhr5Ml59dRnL6z2JvfCZQaYVGtiOJ4oDTE+1kEQZmkmKZqvAb/yfXxsriIv7P1uK22t1eJgvQOuUmBeZczwAjqPzBYZSEsK4+N5xqoYJa/BvTGHz7zqNti6o3SLmBnELzP90974em3Cs2i1PF2hJeGnp4LqicajKrWnB7ZGiGXYQjiI8//hTePbJh7B07nW874PvwVvufBdW8wYyJLJwYTHEKB8gJ4uC9eiluqTGK5iG7z2D+RyOVSzPXGmW/LwE5K3/rbrlhJIUyvMy3lQQrixV4GiGdZM9KAa5tMRkBishEibbSWVZqwnPz3u3PC0po9CFMMHMpacSCzCuFU+ryTH7EuP1lANkNeLrVMYfrLRbq3pqXkm9+ZNDX74XKpzZAtPiDdDyNKC93pazZIFIY8m55etMHn5cWEiWOS5CqoKKtB6/W2ysdtpAgWF/AGZTF8NU6lpR0I5q5bjFY3C6da17IdeRgpq/a9NQsNiKeDmG3Q+kps+4nEpl+RGfHvVB3Jy4LmUE3ysldVzWn9CKZcVKHFkNNBWYKnC5hgkD/5LwR8HOktBUEPQcc6x1+yg7s1gbaGG9or+KZhlhfmYGYbyOHEwM5YZoSs2gceB47NGocaBebZ6zZWUL/V6OI68cwSRZldPAhp2zSFoNREXCpiLoE1YTxACIGFug2KHnWptTj01ILojRnp1BWJ3NQL1Cekica4dainxcfkc9Ff1GHlEBEjrKsXV2BhdPnUQ+7COd24ysDBDb/2ScsbLCOnt1xKG0daW3RS+01WqL4VdEJXrBUBRsUrbx+oGT+He/80dYXMnR7ExjeuNGLHfXcXH1IpK4xDArEDdm8Hv//a/j2vk+VssRXlks8eL+Czh29jiCqMRUo4H5pImlM2dw8twJxO0ZTE7N4NZ912HflQvYOBkjpyES9FGGA4t1TaLfz9FgEx8zxLydMt95qjEuO8J/Ly0v4eWDLyNKY9y45xqcff04hnmM890Y3336ZWzasg1fP34E3YkJXDWzBTddsR1nlk6gWE3Ro6fE+FQQo1PE6OQR0kaBMKERGyCIMkxMAdNzAX7rE7UgNSEmhytcmErbS9b4YEEoS5iTIKPXKbdAm2ztGlvF/y0ZhQYLyOLWGEn+ebc8XZjVFYEHe2Vv1DjXDgt4MpMH0zrNcfZOHc/0gLLfu/J02Dwni3Hy8El87jOfwd5rtiMou9i0bRNuveMe5M0ZpCXbf9IKHWKQDcQLIGXOGTMCV1Fw19oM6mZPkA6HSIfESztiuXhgyD0ct/A9SNvt94SPzGC54LkCJzHjs4kyzbQ9oBU3JDWYCqJVauapUz491pCTO83kH4m1qLJQxsw4uMp54ZoQCkxTdY/FCmZAky1QLUbhh7m+NrIkFsvQdqnqHQjt3A+zeVCuwF34+SGQAo/SJ8nZW6o0ua4pg/65QgCiaFjHxpLNKnfdKdRCvWTsy6An0htNKf6VFITF1tSrGXtSfEfNeRmCNbwmW8o8qYQ3BRoTIcmJt+z9+r4rUm1ixL4grZgskUzJBlKdRC17xrk415opTfhHhWS/T+jISQDq4TFmRsolc0pStjNN2fglwncefQGf+/xfIEaEzdOTuHnfmzA52cC73/tWNDuk9GrrWioI9l7R46SMNBmDlGIgoYQaLMaJE6fx+c99Hm+55Sbcvm8XZvhuaYn1NEKy7UqE8wtYy1dljeixNCPmfGiuytCgR/HmjE7LvdwiriDVJGgwjYV/3nQGkMY4K7JFMDZkVGGqhzcohmixDlm/h81TExitreLsyeOIN21F1GgJQabJIp2EUWiitxpILXjvZVEIV5E/Nkj76DO3id5+P8ShF47ga994HBMbd+DF/S8jabVx4sxpVhvBe+5+M9ZXVvDMgdfx6//JT+NDd92AwyvLeOCJV3Hu1Br6UY68AelvAeoAACAASURBVAz661g+ew437tmDRqONoDWBhx99DJ0kQNhfwb/8J7+GnRumEIR9jNJl8SpZHYDZ+4wlUK54eRL3SFkWpFKodu4obyaiefGkilEKOqFPv/QaPvmpP0HUmcerGCHashVLh05gSxjhyuuvwOzUdqwPBhiKIc0CG+w8lKLZaWJichZra2xtyvpYKWY3xPjtP/huLQbx/KdLb1wyxsuYHEJ8cUyrFGhGUtAVr3WIQQ6TWT+eS+EBILf86kEYVzgSDDVLUZvHWBcvg4lc4Pmm5p91r4LPrGiBUOopX16SZAxPJS7Nz1XtMg32isoGjr92Eg9/+0Esnz2Nu9/2JqyvnkI82cLb73kfhvEk8rApTVliZMI3ZtxlcnLyEpqrJL1ZoSuNdxCvb0h5DC/45wKhLtz8nVwRUgixANvExIQxqBQ35ip5YJafdcucv2gE+v7u1fD5ErdhlrhABppHIR6JJQ25ZyfKXvpfa/0csZb7qgQp9N3r84AthbWwfJh0Y30cvAqsw5MM5Pu71i1hVxJuIQqUSSFJmMKCh+5NCZTF7F5m5loyl7xTmoow1YJ8485dQhygcrNaNhyve2wEQxvB2IMgx7vyIGgDWzKW51GIwrd5qpr7mKJtNpW67Hi51/fKyWahcrTcBr8X55LjIm9yggmX7OnBsYUqnAtJyGL7S635VFLCCEDLbGdlg9HTSGj8MzeHbe9KxpVaSEcF1gcl/vhP/wIPPvIiyrKNufY0ivVVTE93sNpfwe1vfxP+1n/8QTTaKcqgB/ILI3mGwoCyVwUiIhenCRQNXDizhD/7/OewefMMfuGX/iO0FlK0z/aw+soiDp0Z4M+fO4ypa2/A7oUONm+aw4aZCbSbhGnZuY8ZuUqJ99piQlYYpZiKrQ+CVWrWJLIEWUNjVpSMNCapGBmvbDU1nuCGZVWwL85FCcRFitWzZ7B1bhaTrQaOnFlEo9XGRLsj0NeBgwexeWEBE/MbpQdzVS7FCAYdKdk/Qj8oEMZNBHmCdGmEL3/tO3j3Rz6GAwdexVe+/FUsr67g7rvvxDtv24eDzz2Pz335+/jYe+7Ae+9+M776wgE8f2pNys8PGyWWsnXkQY5tmzchKUK0k2m8cvwYS0lj5cIFDFfWsHPjRvzKR9+DTZvaSOIuAhJrck0MLCQpVpMfHV6T829Z4RIHNEOv2+1isN5Gn9BpSvi3hW9960G88OJB7Np7Ew4FGRYLYO3QKWyNImy/YiOm53dp/hr/C3NkJBQELFpIqLqB4SCVwHrSHGF+Y4J//ekHxwpi6cB/kCC1W0cuhAlQEfr033ExvZAcd4JbAx401OCeW4Rjd9kFV90a5TMcuhJWkRfGsiCbCCTDyz0wze97sNQ9Cb9nNljT3qvWGN2FkbQmrDEixOMuChx/9QyeeOQJLJ46gyZSvOvOfVhdeh2YbOOu931YFEQ/C6St40QzQH/IWiakRmqGsSvULjNuRSlo1qQnOiVUmF4QzQS7KFKrVSUdoKQWj2HidP8CLclBRcnDQqYGD1K7QapeJEKGB4T2nli8DYVT3BtR749KQml1nu9AL4KHhPEUt+6cyqnMW1U8Us20Fteg9UyhzLWQQJxQ5CwQTSiNiYpMYjJGE2EQVxbqjSiqUbesXYHIQJhfwNIjo5Fh7lpKhWKSsIVKMyU08BIFyexhClDLcvY55VxLTKxq8UocWyorYdDrY7jeRUguuYRfWPlSm9ZLWXsLuHLOeDlG74qNEGIWDCXWxHXTc6LQSJFpn2oXZlV8TSzoWCqEhBnQSlpSe3+5N0KrTYiIXmEPcUzcXxmDHpSv4llcCxrTAc+mZu7GEcdQ4PNf+A6+9NXvY5Q30G5OoZln2DY1gXMXF7EyJOMqw8/9/Ifx3vffjijpoxmXkgwlU+qtaMUizdGOm+gtFXjomw/j+Guv4O1v24N7PvwO9DcXwJkuzr98Eff9xeP43PcOorl1J27etQVbNs/hHW+9ETu2zSGmYIkozJR6zTNAogpl/9raOmanp7G2vi4G09z8PE6fPi376YpdWyomF88kg9my/jUPwmFQUapxiXQ4AEMi2doKLp46hTftuQ5Ly2u4uLyM7VfsECF48sxpbNm2FSkS9KV3s5NpEvR7PaGpNlqxxC6iZgcTyRTy9Qz33/dneM8HPyTxiPv/9D5cd821eO977kWrHOGbD3wLf/Gd53DHTdfh+qs24alTizhVtBG1mlgp+ljPB0iaEbZt3CAVVvurI8xs34g+Upw9u4gka+LiyfPYu2MGd92xDzfu3YKsfxEhY25BLAUKRe56cUEjucQmD+gVe3zv6NFj+MsvPYONm3fgwsV1LF9cRndpCRNxiA17duNIkOFMP8X8IMJVrRau33sVKDnWV7tYWV4DfcYhe0JIjJHtowl7JsiLAdoTBTZtbuG/+/e1GAQVBBfCrXE5iLRkKLECPXR6yANhOzhd0YNzdQtZLAJrhCOxIoMaVIlofRo9kMqQcIVDgVjPhXCoi59zT8WViv/ODzTv5zTXerBbYyoayOQ9qCxYhO384iK+9NmvYKo9idlOB6ePHsR7330zLp4/jGB2Cne8+0PoBW2s9hn4KzDNUs+sVRkrxZWMI1eiveFA6ty0W+0qOC7wzUh7vIqgtkzmsfCxvgw2BxznkHCcxSRoRXE9ev2+BJJmmh0JYiLN0VteFSHXmZ5CfyLGgf0HxGK+cd8+EfDqsVng3hPwjH9PuIHCmN6f1wCSwHWuAo7KigwRCmShDVreggtez8J2D4AKgpa9xwlyBjbrBoU1M6rDU2od2aElu62G63s3rSaVLfM+rLCfM3SkuKEEcAcytomJjihS9j8gc6RiuFnWbELIKhu+oYIYMZvWeydblrE0dDEvSbKmLcmM6zgINZjs+1aUC5X2QJlNvDg/4s3QC7PyzBgROwlw8KWXcejlI3jlyBJ27d6Bmdk27n7nbZiZa8nBLKGZ6l6xwJ+TxvQAeFbYEUz/PHtmEf/Dv/5DnFxMJRDaXV3G7o1T+PBdtyKLGviTL3wdo0GJbdu34UMffhfufOdNaCYDNEPtVudkBfG2huuYbiU4+NxxfO8rD+I9d78FCxsK3LBvF3pJiG4/w+snVnD/fQ/j8cdOYPPWPWhunRXPYXYmxofefye2LkwhjDKUA2UDEbZ89dVX5Tk7duzAkbMnpfbT0tKSGHjnzp3Drp27MN9KMD09Y9RxrV4sybM1BUHPgigAS+GEbUZ22W5zhIkwwMnDhxAxeHzlNWhPdHDm/DmcW7qI7bt3CuV2VLYwYuxAaK4Kx9L7TRolGp0m0OqgPTmLZtRBu0jwpfvvx5tu2INRN8XMxAwmSM/PMjz/5JN4/IkDOL6Y4s27FjAZdbGctHEka2GdXslEgjPnz2D14iLC/hA//b4P4PChQ9h23Tbsf/0QFjbvxPLZEZbPruHC6kls3hTjF//2u7FzYQLhaIiIsZOQRQnVOxZP1vK9kol25VlI7a4kkdylT3zi69iz7y04d3EdD37ru5hNgFuu242Jayaxf9jFqbU+9k5uwXx/gF/8xZ/DlbsXsHhqEU8+8gKOnriApTzE+VFO3AVxRMJOgf5wVWIQC1vb+J9/v5YHcfY5pbm6VS6YOSmgEUvOtq1/sHZsU8xa3XrnwAtDRQSxctnVQlFOdN165P3dC3D4yD0CvnQdPtIcBOt/kBDn1mScvDS2jyTKKJVQrODC+vtayEJgBqOc1hu3U4jQRXvl6cO4dvdVWDm3iG898Of40Htvw7nTLyOam8Xb730/1sMmVuk1hCGm2nSReXiV/sdN6zkLXmPfPRaPeUgHOApoqRDp/HJa61r4zIVmvRQ5hS15X+z+JZAds0cRIlwfYPHkKRw9+ArOn1kU+t0Nt9yC5YkEX/nyl/Gxn/4I7rjj7RjlqeQkBFIQzLKeDaaSfxMrtWqYSoe02khoysGkVefJWF5dVq0avZe3cBV6JOvNe9yC1j1piZKJqjBUZUnbmruQ99LNwu4Sy1iprG6giAdFA8NwZ4UulVkEY82FzMTvD3Do0KtSqmV2bh6tqCXzncQhGu0GCnaAYxJmXqDf7SLt9uUgstKlZNWGbPGoLDItP691dai8fM8q5Za01gJlQ0t90+SQapw0XKIYWZf3oIueYWlpRYyH1dUVKd5N93/YHeGJh59Ab32I7loPpy4yas0s7wLXXL0N77z7Zrz5xuvQno2ETu1KSwVFgF7WlSzrRJroaF7SsaMn8Puf+QqOnVqVd9iyMIeP/8JHsWfHBryw/wj+6HNfw+YtV+HY66dwzZ5duPW263DbrVeiGWlCp7OFOO/D0ZqkezXyaTz94NN419tuwqbZAr3V8+ithriYD9AtQ3z7688Ca9O4/eZ341PPPChB8igY4J533oqb9u5Ep1lidWUNy0vL2L37Snz/kUfE27rjjjvx8EvPYcOmBbx6+DUsL1/E5k3z2Ll9C67duIC2xegUmtWKxDnL29hA6VlQQUgsraUlwSNkaLD22coKDjz3LK7btgszc3O4uLYiZdznty5I94MsaGEw0sq8oszzQjzW6flJdOanUURNjPIQaTdHK2zipSefQNHv4aVn96O/1sOdt78d+XCEl/fvxyht4OkXjuHmK7diKhqg6EzhTNDByeFIcP3jp49huLSEe295C67esh0vvPwcUvQRthNEyQyWlwKcPrOOcmqEd7ztOrztll2Y65QCl7WjJrJc1973nBvrAXOPJI7I8SsVdnp6Co8+uYR/98lPoZdGzKLDDds3Yu+OTXjv3/8A/vzZp/Hgsy9hT3MD9s3M4oMfuBO7dm9Aowxx7tgSHn7oeRw518Wpbo51nu+YcVIm4w4wNRvK/7/9h98YQ0wnn/3j0gUbBR8HKkqiLNCZnJDDy0XiNxh0DQuWf/CgnWLl4hUwUYq4nnWEcyHl7jf/LdamBaqEZWMCQrwAsyb5/Dgg84cyoYEk6YDFDijEsmhJ4YbIS19bYh+zKWvJas6YoiBi4p4n+rgSKkZdxHmMJ7/7CF574Tl86J634sTRlzA5vwN7b38rRpMddLmpyFpiLwuzlL00heD0xhQSj8EEC99dehaTKkjLQAoCMmis9ZEo9JkvIt4XI2AWJCUPnsyLIbMZG7FUp20jwuLrx3H4iSexozOB1dPncPDICRw8t4JjKz30OjO4YsM83v+uO7H3xmswuWkSWUyMUT0Uj/UoVsMAmLWaLNWdd2HkNf/FoiTWL0k8iXZks4QnZ+qI0ie33H7uEB69HqmMa7Rj30fiMkfa4tBrGfEzc3NzGPVZ30or1opXaP25Y7ZBZPqo1dT3ca0RN41CbBgBR556FssrF7Ftz27EEzPoRPOYjCJ015ZQtEu0Nk9jPR8hKmIMuj056Mx6Joef9XmYAU7uuvQhsM53YrRIkqTmr0hJB6OwRokeXr84ZyQKFMs5Trx+EftfPI5zZ1awuHgeJ04ew9apWakvtLKyimuvu1be99SpU/jeK6ewtNYXSClIB9g0WeCWG3bg53/5ZzAzPwMEXDsmOhIyU+oj4SxvaEMht7Kygv3PH0FveYDzi2dx0417cfPNN6HTaeKp7z2NR7/3HDbv2IMDx05iGIywafs0PvThOzE1oTXS9KwxsZC4M08t+2QkWDpxDr2zi7ieFvggxfefOYDJyRJvuv5qvPTSYZw9NcTCtj34wtNPo2y00JmexL492/GWvVsx2yqwjBHOn7sg57bbJWyY4ra33I5Hnnwejel5fOfRxzE/28bVW6dx1217sXV6vrKUHQ2gPBgS7qjkgsoMwq1t5psQ0I3I+ikQ9wbY/9jjSJZyTM/Ooocc26+/Bsn8FIommX4TWFlZq6rncs02b9mC2c0bhE007DO7OsLLB49iy+YrcGD/QTzzzDM49vpxyTzetn0nev0BFk+flsS4c6fP4qrtO7FxZh7T7QmsLi8LBXgpGqIx08Tt+/bibbuvwfOPPoqZ3fNo9Uc49MwBoLEBR1aARw6+hs70Bfzcz74Xe67bjLAcCAGlmZCGW22tmhdbIA07EszO0wHmJhlnIdTbw1q+AZ/+4/tx4JXjmGtNYcdkE9dvX8Atf+9n8IfffRAPPv0ybkjmcfN0E1s3Jbj7538Kk1QyF5dx9KXX8Nxzx3Hy3ADn2EMCbGM6LUyt6fkORuUq/vcv1lhMrz3+B6ULlHF1UJIlS7HQBO7odit8v5W0VUmYJewKgqUNRqkmfDkDpY4Lu3IQiqN1L+JnPTnMmQZCkWPHNybphbTg2EtBudxlMhBNKsky6+tiDVEgszAX34H38w5qTkdUb2Lc7YvjlgU/cRZf+/O/xMJEG3e9ZQ+OHXoejYkNuPbWN6O5bQtG5E8TYisiDPpdLYdgwozKQXMCNAgmUIvh5JKtaeW+XcBIKWVx6dnlTDHRMZxhvcAJ5UUBGnETLcJ7a0N86t/8H+isd3HHvr3YvmkBDzz4EJ48dhLn0hJTV1yFzTPT2HP1FbjhxqtxxfW7kMeszqgYvcz9eN9V6fxaHExpuLw0i1rXkxawxBysTWul/E2x63pqeQYhQgzHyVpedEwgwRJY767LvRMyswzuokJRmCuWIoRCUrC8DplLqcBKOEWLDGpiFKt7Fljrr6Edh0iPn8X+hx/Fzp3bsHDNTnQWNqE5sQF9qYt/ESGz+OmaJ2zB2ceoP0A5JApLT5PFS5WmqpCZVv0VSId5B03W3dIYjnvVYthgVCkIJxbQmnt9/0V86xuP4NTJdYEJjh07ilYrRpL3BALbsmULbrhhLw4fPiTr/eSp81ha7mE0yAUaKwpWHQjwDz/+Ibzvfe+SOBG7jrG9poRHmK1rCYMVBBGEWD52ERsn5hA3QrQaMdri5Q7x0lP78Zdf/Dbas1uxmkdYIaNtto2PfPRObNmo8QdWIxYiB/cIoTBCnMs9rJw8i4NPPou5VhsfeM+9OPDKS5iamcCOK67Ed771BBbP5ti0cBU++dWvY/eea9GeaeLqK+exZ9ccrtwxh++/8AKuu/Z6fOlLD+Dee9+HR77/OO6++x58+8HHETSaeO34MbSSHB9451vwpmuvQLtWLZaGCRPEBN7uTNlZ1pwr7g9pplUwhyFCVo7QDEtEvQGe/u53UVwYSrbxFXuuwRXXX4OVbIDm9BRaQRPD3hD9bCTkgNb0JHZfczXaE02JRSxd7KHXzfFv/80nQV5EN+rgiZcPY/FiF2Tazi1swvmLyyhGMcK0IfTaiSDHVVsWMNWKsKEZ4vorptDePIN73v9uXLllC9aOHsdT3/ku3v/+e9EqQvzlF7+M5TTB4bUUycbN2LG9ifn5GDt3zIIFRpFqv2iYAUmkpNvVznn04kcFPXUGkgvs2rYZRTbEhcVzKCY2otGawbPP7Mc3H/gaFiaa+Oh77sHghqtEQTyz/3Xs6Ce4Lkzx9luvxjs+di9aJAGtrOP0Kyfx3DOHceb0GhZZsI9tfKMpDMimarZwsbeEP/n+Y2MP4tD3f0/QLwoGZyOJ2y81SzQG4Li75EvkAXJpJqKUTi8IJlS3UU8OlmdSu4IgvuwBZA9ae0yBzCDCPq5ApG2j1M2nIFXeN9Pe+fnGBJPSyMQo0eutibU1MdkG2Vveq0E8l0B7v1Jp0K10DFLiEmGICST47te+g2cefgLvedtbccPuTbh49jCW1ofYtW8vMD+LeMM80XyIQUd6ouPlVjddSk9Upcg1wKSeFKQ0r+eQeACeY4hNSdSVqEByZY4hq2EygxcNbIgm8J37H8D3vvhlzAxSXLUwjzfv3YPXFs/hewdfwWrcwM/83Y/jqUcexkQ7xvs++m5s2L0JWVyCFEstkcwsZi0ZzTHR1dbmI1oUjJCJzI/ESqxG1lCTIQWuYeVZJojlufYuIOtJmE+a7a3NkEy5UZxbnXvOgUKRWvKYtbt4Ly2K15NYlASTU3qlrMek5cAFYiPLLGAHwLEy9hhUMephNizw0Oe/gPYgw/U3XIeNV25DsmkW/ZBVbUMcff0cWhOb0BsBU3OTiFs9gZjywQiM0dOLEEXGoGdVRl1jS7I+rDbKzl8Gk3E8Uu8no7ejSkt6FFi9sUe/eQR/dt9XkA4JjXVwfvG8KIjJNumHQ/EiOO+Li4sSbzudjTDsDhFkhKoaKFsNdIsUe7cW+B9/67/C5FRLgtcIyL4LEEnswep4mZfNsa4dPoN0qYtt2zbjmaefwMryBezbtxcrS3189asP4h133ounDh7CGfYe3jiHD37kLmydZ/JeJjEcZh7zz/V+TxhARW+ETh5g/ewFJKMcb7npTRh1z6A5uxFpMIG/+IuH8MRDL2LrlivxxNkzmN+xEa25BBs3NrFt4wTuueOt+PqjT2LzwlZ89SvfxJW7r8Hy8jpmpmfx1ItHkKY9tJMSt7zpSnzkA+8EPXiSBrxwIz1y6dNMjw3j9pqEVgQeYkyIXdSaCTKMMNGIMJmXePxb38bKmRXESRPvuOduaQQ1YF5GI8Z8Mo3ueg+DMpPmRBML87ji2qulwi8ZbSsrXeQZvc4UX/nKN/GlbzyOo+e6UsuoRxiT1rWUKokQ5zyVA2ycCLBtroHrdm7CHbfsw+17r8Tm3VcI0pLkJUaLS4gHKdpZgaULqzh46Bgmtl+B+773EK668Ubc/KZdCAIymLpIpHMVMBoUCFqaUKvnUysp0GskRMYy6nPTk9i5fbPEm1iivZiclJYEFxcv4Lmnnsa2TQu47ZZb8P1uH7/79W/g9PkBNpwd4K1Tbfzsh+7AFbdeJYbR4MIaTr96Eq++8ApWF9eRtBIMihLreYKVPMZ6kODC+gB/+MgTYwVx9IlPSZDaqztWzBhmpVptHf6eVEyxhPMA2VBZHOPaRMRV6Z5rwpsqDg1Ee+kA3sNhppphi0ajKS6kH0bBSDNCEvQGiOW3wKRKKoCspDBjWYZSDi0DfDGbQdT6q3tQ3dP3xYq1bNzKy+iWuP+z92Hx2Gns2jiP3ZunMNnMcPbiRUQzU9hw3TW48uY3o2RnOHov7YbUb9FL6/7QgvT3rLdUlCA9uTi1MtBeilg7fo2TrhzeYRIe4w9sHdgIOpgqO/iTT3wGDz/wDWxvt7AhKnDD7h0IJ1p48rXXMOpM4s6PfBRPPvow8qKHf/zP/hHyqRADBiIHY7/BYTsKcq2LrxtQNqEpDgpo6RlMBSWKTdlVzkiiwuDhVc+AYx+XY66TAkS4G6lAoLXhSAQS8ze82ilhDYEpRVGSS6+xr2pMjAMwv8B7MZAJJMK8QLPIMJNluO93fhfvvOlmzM1No7FhCp1NsygaTfTzEEdPXkCJCcTBBDrTHfQ7S1KDiQKB5f5JNeW92MfBlaPHHGS/Gu/cOfmcBxoCrNFUj634/n3i4ZP47B99ARfP06Bh3gYwOzuJhU1tnDhxAlu3bMXWrVtx4OAB8XjzRoJ2WWDn7ByywQBHzi+i34xx9c4mfus3/yUmJprICsYKhpLhSholA4gC/VlpFa7u0suv41tf/DJuv+1WdHurmJ+bxcaNc+ilTXzyk5/BlTu2YcvWbTgz7GG92cJNb78ZGzdOyrCluU+jqZZqM0bMVnCDEYLuAJNIpCxJwnIow1Ukm3bi+GqO++57AEunLuL9996LciHCOrpY7F/AdTdcg/WLK7h21zV4+OmXJHOZ8Rh2kJyensWjjz6BeGorTh99CdftmMV/8Y//LjqtAL3uquR9eOIMlQD3mMQkQ21OJXtJWE1auoYBaZJumhMNTDZjbGq28eADD+Dk8XPYu+9GbNiywLqlSJn8x1IzWYTeeh9Ru4miFWPzriswtWFOIJvRYACSKlixOknaImfOn+7j+Wdewyc++buYmdsgMdgVWtxnzgBlimuv2obrrt6EfXu24uYbr8bWzQtotKYlyZBxwTgL8OJTz2Hj5AySrMTps8s4v9LHhdEIp9aXcOPtN2PzfANRMEQSkWMVIMyZjNvGam75KkJzHpd3z4VSXmLT/Ay2bJzDuTMnMTc3g2huHsP1Va6WkDBixoobbTxw7jz++LsPYXUtxPyJLm5tRvjbH74LC9dsF8/13KkLOHX4dTEEpuMIM5MthM0YvbLEYj/FiQtdnF0e4HcePzhWEK8/9enycoqguHpSmtporsYoEc8gLRFKrXTNO1DBwEAlsXVVCh5k8XpAnpjlWKPHHMTi9mxYq2Qo5ZpzVRCEG9jWr9cd4aGHHsLjT76Kn/nYT+HmW/ciL9YRhNxIKUa9sYZwiqxgyPRy6EFY+0hXEOFygW9++Zs49epRfPDuOzERDrC8eAxhI8b0ts2Yu/pKtBY2IQ9jjAYZspheAeEPLYchJYstsYxzIoW6mJRjzYSYnUi3Q9+NmL3SKZnVSwVBa9ID1RIEJcWUWGvAoNYkgkGMb37xG3jsO9/H8snXsRBmuGpuCtu3b8XiYIgzvT6mr9olG2Zhyyx+6dd/GevJCMMkR9SzejeWY+PMsnp7TKHqGqzEQ0jjQGr2FFS81teaeSYWUxBYzmpclbWMWZ9P7h9tsqPd0iSobSW/+yOly6qSpuCLxVJntzeuNamy3EOubLuE64yy6gFqutsT9BJOncfD9/8l3rnvRuzYuR3FRIyV9VVk3RFaCwsYhQ2cOnUBuxZ2Ybm/inQHAVxTEOJBWG9pSYMoRSF65y9RGIVW3+T+93LaYnCUrD6srWad1sv3e/GFC/j3n/gM1pZZxl49sauu3oWzZ04IjCEGkuVvUNF2kjbm8gFu37UFV23ZgAMnjiPZsoCFN23D3ffcJQYW3WFOtZTZtjV0JSb1fqjAV4c48tIBbN26BVfs2MI0bfGqH3vuJP7gD+/Hvu0b8Ld++n0IJ5p46thRxJu2YXLDVqGfTk1PSxVbzu3GzTO4sHIc5aCPSUQoV/tYfP0MnnyICV5TWG/P42I0hUcefxI3XbMb/+1/+WvIOq+hubGDzz3wBbztjnfjlRdOYH5yG77z2DNCl2SuxuL5ZWzauAX79x/ApbAMqwAAIABJREFUxWET6cVj+Gcf/3+oeg8ouc7rzvP3KufU1TkjdKORARIgwSSKmaAiRUlWsGTLli1r7NXanrUtH3s83vGux+O1HOY4yJJsZYuiIpNIkAQJIhAgMhqh0QGdU1V35fQqvT33e1UA3OeQABpAofvVe9+993//4cPcua0XQ5wJpAs2jTFuWpnfyp03JzQRtammsil+lPhZizD43HS1RfAbGm+98CKZQoU79t9FrpBXaY3SkChtkijDJRhI6OROOxs3b1Y2NzVp4NQzaUJuJnKhUS9bsNZdHHrpFdZX1ulv76WnrYujb5/kwsUrbNjcw6Yt3Tz06AHcfqu677K5Ct1tPawurFIt1jhy+KiCLzeNbGMtqXP42GnqFgt9GzvZsn0TXncBzZAzoIjL4sIijg26hbz9VtRxkwyiiB96UYVwDfR1Y6mVSSXiDAz0UfdEKKXXsNWLJJLrhDv7qdg8fGP0LIcuj1EuOmldyLOtVubJe3fi9IR469hp1lIlQt4gXX4PvUEPfp8LT1CI/kUyulw/OxM3VvnCi+dvFYiF8981rTYaVDBzghBbXDNtqNn5yxiouv2iJA+ZsI10xmYXqRpm1c3LRVfmc4ahusVm16Lyf28LIDF3GLew3ubeQv17dcG2BWJyohkOXnjhFa5cvcabr5/lyScf4XOf/yTBiBObXTj+Raol8wI3O1hzsWUuGeUNa7J3mlONK2/nxJsnGD93mY+//ymOv/E8d+zeqOwsTo5eYGT/fpzRKF29/UoVmRU1dcXMkGgWuebhaFJ/a2pkb2o7xNNGTOGae4YmTFJtuKc2X8dcVlcw9DI2UQxbXKTyVY6/fY7jr5/EkFhDEdSsLtFhNehpi5LVdVYLBcoBFz63nZ17t/HoRw+S99TJa1W8FfOaN5e/pjW4XOcmx988lOVrMtPjbu1Emsr05ufldUzxnamiNym7zQmiQSFrvK7K6hZMXwpEg30kh0VZbCAaUFQTbpOb36XsKsT9N6/gHtMwrk5RMHe5zyri+Gu64sq/LxrYzI1lvv/Xf0+wrnHXXXcwctdupqYmmLk0psgFfSMjTIxNsTg1z5Zd2wjctcFMORSfIzkIZLKTKcpuWpLLe9ZUs6vJV3ZHcj9rJkxmTrZiDGlRf/b2KVhNQVU/K0tp3j15hauXp5gSO2a/j0QiY/LWGyE3GwYHVfGNzSyxvTXAwR2b2NbbSryYwRqJ0PLALqqyMFaJhlUkeUw5ljazQ+RnYlDpMPM3XIZGbHHZtBGRw93rRmi9p68neenFo2z21/n1jz9JtKeNkxPXcXYPYwv2Mj09QygUUvRgt9tDIOKibKxhrZVxVetMXLjCO28cZ/vmHfR0DHFyOsbP3zlDQc/za5/6AF/47IeYW31JPCA4fe0aLk8nM5NpuqKbOX7mEuVylYH+TRw+fIRwKKo0AIupOvuG2/nyF57GVl7DKnoGORtcPtO1tqHNkK9J4DurxdmI2bwVQ2syzsDqsBGM+OlqCVNaW+P4L17F1dKKPxw20YyGS66cU9myiCtdau8nO7X+nl5FTlhNJXEHAwTCAcUcE82IqNrz0hg4RK8Q451DR4jYPLT7W7h6aZar15dxh9184fe+QLQvSs1aJrG2qkgk6Via4cEtxFdTvPjiq6yns/j6+8iJT1OuhtvjVOLDnu4wLlcKn8eGSzSUxQouq49y0UB335r6pXEzg4dE6CnJfnWGNgyQScQoFbL09/cynyjT2x6Gcpr5hXn6t+6iZHXz96eOcGpmAaPiITqbY6RcYlt/hMXZJJfGZtWewWFzsakjxM4NXbS3RejqjeLwVKgZJSyGjVS8wK6//vl/hpiUSVbDAVTtHxoYsxxgTQ+V5nJO+Ni3d5FKbCT4s+Q5i/JTUtpyBbUX8LpcaslSUVxvc3xq6igsUoQME2NUu4FGNVeB8bUShsVFJlPj7aPn+Pnzr2FoDkozwsVuYcuOjbznkbvVj3XZV4gkUSC9RtSf/FxuKvmQ1xcarTq8G6E+Ntwcfv4QC5fGeebgE3z7O//IEx98EC3UwqsvH+KZgx8klymwns2zacc2PP0tpPMZ3B63gijk4RfFtNqLCINHLdlK6oYXOw6BBoyGV1KTUaUOben0xIKhkekgp7YcgvKfYO+a4ea1Qyc4c+oapaIwXWr4Kml6ggFqyTWyiRUibT6Gtg7hc0qOYB6n38Hugw+TCPpIC42vaFJHlUeUios0HUul0KqD+jZb6uYk17SsbrKxpOuVZbrpYGqqrAUxVvsomymWsyomDjhtDmV6WBIIzloBe4VSVQR7si8SPrnQ13WTsdRQzirISnNgswjtWESOiqCkxMTlgrCnBE6UvUwFi9NKuS7ggUagauXwP30TdyJDd3cr93z4UUo2g7npWbxuH+FgG4VcWQW+tA70Ygy0qAmyqTNRFhCaBb+QO5VNu7kIl25dPuyyxdY00vmsWo6LxkUU9F6JfGzcu80dm/xYlL8nVhkVWJxO8ZW//DpaLUDNIuZnOjYjg99h8KmPfJyzJ85wdSnJMw8/wJaIG4eeYT62SHSgn86HdlKWhqyRLGdqLkTp61I+/mIoaRcjPXE3qArttsTUjRu8+YtTlDMafoefro5WFvMVTp8+w0Ob2/j44w/gbW3j2I1FwkNDGG4HKysxdQCLKtvt9uFxu9BLSSwU8DhtjJ4f5cjrJ3j4vocIue2s5iw8+8Ih7M4an/+Vgzz0np3M5+eZmVtCUlx9oXYuXL5OfC1NteJSgsdoSwdH3jquGqtEIoVeC/DAvn7+8Lc/TFVfIl/OUxW2X92NxajhEP2JOBdLkJPT0xBDmqQPuR+bhI6yy6IU0t0trUoHEZua5Pw7x3EO9qpAHBGUCkuwpleViV+xLJOBHatmVVGaG/sHcdqdXLpwHpvHxfCdu9E8QoBQfvOUxK3ZZufs0Xc4/POXuGNoGx3+ENcuXyFdyrH/4MPseeg+oQPidbqJT01z6c0jzEwvMDS0k0yhyrkrY6SKVRKOgHr27MJ0UwQIC16vm7YWC36Pk5aQD7fDgsMiCXZiomfmmgvCKbsHaUqkSddrJfxY2DWwgeWZKWLrq2zbtZ21UoH21lZWlpeVCHHLjm2sp1P87btXGF1cwaP56FrVGSiWCPk08imdpF5jMhYnqxdpjzjZNdTLHduHGd46RKQthEsYdIl14mMTDP7lbSymG6f+TdFc5fAQ6ENFLzaFGo1dQhPLNrFXMx/hdnhIwUqy0nVKRGZNFQjxuPc4zQKh10xxmXqoxBpXqWKtSp6vlp8N+EJRDEVAVS2RTJd46eUjzM0nuDY2x+Wr47x3ZBvDI5t4/9MHOX3hBPsO7KG7p4NKLau+Hvn78j0oZ8zG/kQ+r2CcJh1XmeQ7eOv5Q6xNzPOppz/E7Owo7hAEe/sopIuqW33t0GHi2QwHP/IR2rcNKG59UwavuPONBrop/pN/RyAmoT8KDdikapqWy006kVUpgU1GTFPYZcJQYuqn8e6pi5w4ep71NfFlF5Vjle6wk42RMD7xKMqnaW8XoZKVeiaLRStRddbZ9NABXDu2smbTcBVMaK3JMmsyluw2M6heFaqG4lV19I2dkbp+zT1RIzPCdJY1rZKbP89KDob8PQlaL1eVmE8FRdnFT0Y2KRVKRZ1aWfBVv5LwC9tGLcYbDCa5BwTAlIehKBOp1UVZr7O0uMrC3CzBkI/+DX3YPXaloK3J6tJqw5urcfq7P2PA7qG7p53QcA9VwdHFu9PtQa9BpqAzs7BIpLsd3W8zfXlU/KjpoCs/ir5EaLym27CpiVD3swi+BPYq6Wq5LBOc8p1SngcmdCpQW3MvU1ML1CoOzUG97ODwL87w1utnqJWs+H2wbUs3u0YG8dncnDl5lp+dvcL/+uPf5c7+dk68/jKpUo4999+PdTAkaR3/6T41bSsEEjODpuS90yvmjs8iy+Z8lb//62/Q0TJAT1s3+Wya0WtjVAsZvvCRx9i3fRNXFuaptvXg7OhUI348vk4mncfrDWK3ufH5pECsk04v09fVgbWm8c//+xs4bF4S62lyZY10ochd+0f4+Efuw+vRiRlVFlfWiLb2cvLUBbUXXFqOU0gLi7GKXqpRLIhos6aUu86yj5HBEP/3H/0KYa9OpZpTzVa8KtCdMMLtqsOXJkacfBUyoaZRc18iBUKhFy1+ujs6CDhcFJNprl0YJb4Sw9IhwjhBHSq4ZJ8iVjOSIa4Jfi+/rCu19K6R3eqZvHzqAlPT0zz8zPsJ9nWq5qOqV9S5JXoZS6XG9bOXmLs2QcTjY2piktb+Xp769MewtQZVJyOagunRq1w+epLF+RXKZQ3N7mMtWyBTrpHzhdTzIk+DopsLLC1mgY6qIqqItqqzNYzX7cQjLD9bMz/CXFA3vbhE99Xu9rGlq5vx0YtkC2n2HdiPNeRXZ1xyfZ1QOIzH7yOeWOevf3GUq7E1gr5WWpZydBULuF1qK8NSIoM8dXvu3M1du7bQF/XRIS6uYm4omp5imcTsCtOXrnHvt2/zYpo/9x1DLUakm2qkZclN2PRVUviz8OIbyxMZ35pRmmaYvYnllSTv16bhkMlALyvlr2mcUKNUNemTiinSyCIQi95KzaS5NpfdzeWvaJevT8xw8dIkKyt5XnzpMAtLcR4c2YLVbuHL/+0PKddLvHP6OB/92EcwLMmbAj15Penm5WZTFtgNf3xFr20mjxluXvj+j6mt5fjgow+TL6xQrCfpGx4mm8iqxKgzZ8+TLpd56uMfJe+oY3c7lUhQbl6T2SL5Eebuw8SxzcWuXCuxVbBg0kZv5V2bB7AJxZi7GsUcE8tpHcavzfHiC4fIZQUOkcW82F/ouGwFAnqV8vwc/nqZoNtGSzDAUKQFp+wcBGrb1M3GJx8l7rDgsZi+/woCka63ZuZuO+2+xmRhxh02O2JZtqv4RbH4KBTVmK/w+du+twbSob7Wis1nKp1Fx6IX1fstvCPdIWloNXWoWuo2tLpoSBwUDR2HS2ApQ8E0pgZKGDpi7QHVsp3keplT71xRnHS9mMEftNPZ28a+e+7AG3YpW2Kfy4MzVeb4vz2LN1lSNsuuvnZC3a0M9A0QjLZQcVjIVsvEMxlcQa+aruRsFzhLjM3qFTM8R2tMfWpqaGQmSBGpSShNSVe2FMooTfYXstS2i9+SSR1WqvyiMirAsDvVdOQVJlDZytxEgldfPk5yJonfrylbhQ9/4DF1kK0uxvnjb/47f/TFz/Po/t0k5qdJ60UiGzYwn16k1gjcMdPbzKlasphUB01NOQrXrQL7VvDWXIyeGuPlF47i97SzffsuFufnuHz+JNv72zh4/35lgX/08igPf/qXKdtdWDUb8XiCTLpAd1efEt2JsaOmpZHcprawj45oJ//wN//Mu6cuU7V61UTQ29fBvjs3cv99m3H7NFaqHhaWVkms5VldTWOzejl/YRSK4h7gpFSU+010IzIRydHkoL8zyHvuHuLBuzYTDVgo5hMkDTcZvS5yMuVQbEgMsEV0ASY7sMlwkvtTYLH2wR51sFr0CstzK5w6fYVEtkrOGqZU1Qn47LhdBsGgTSm9DWtK2Z5rZSsRVwt3bL2T7FqWC2+d4Y3X3uS9H3mKgT1bmIstsHf3LkqpNIVEitRKnK6WVsYvXmZ6bJxyrc6Bxx4hONiNxe8hEAyglapcO3ORmYvjLC3GKBRqVDUH6WKFfK1OKexX97t4uKlp3mZmglvFHl6cEFxOWWqaFuGhEO6AxBTYsTvkrJV7TTKtpdkuMtDSxmCkheuXLuALetizbw8lMRttCJKbE5agEC+eGOVHJ06QypbpKlgYdFlp7/TTPtBNz8Am+gY2E/R5sRRS1FKrGJk0ayvryvCvVICFGzHlyfWbF8ZvQUxSIGR5JR9ymDWLQRP2ae4GmmI5MzpQ8P1b4eeypC2Uy4p9oh4WvaImCDGtk5VR5bbEN+kEzVwAlCGgekgbthRmp19XHZJmdTMzG+fv/+EbHD9+Xiksd3e20d7Rzsc+9XFW46u8/tbr/N7v/y7tPbcsOW6fRlSRa1BbpbuX15c3wmK4+P5Xv4W/aufB/XcwMXWevk1R3P4AR996m4OPPsnPnn+ZnpFhDjz2MCl5kBqutioDQnyIGr48zeVuU10th6TD6sRhM+MQ5To17Rh0ceG8rajKNRYIZ205w4s/flOpZEtFgaAEnhHqXwFrPUWbZqVVrksuTTYVo6ejlc2hMFTzhLsiJDwWtr7/SarRCIbTpGuadt0mQ0jh6A6vebEbmRrNCEazwKv/q2lCFXvZldyWrd30LDL/tmgKpIAUqJeLyqxNnD2rTj/lioYuTsY22cuIRbJVxco2JxPZNTRhQK/LSS6bJ7FW4vjRSywtZKDuol4tUTcK1Cw62/cOs/fu7WhSoAVGKNQ58tVn2exsIZFMo4fcHHj0IVpboyzGlsFtx+YTFXwOzWHF7bEpBpNMDFq5aorl6gYZTbyazN2LwGnNZD2tUjQP5walWbFrKmXqQti4LcdCQZYC3VmFIivmghLF6aaQgp//+BA3zk9jten86uee4Yn3Pcz1K1eIrayzpFm4a+swA2E/mfgyVZeHeiDISnqRYsm055YlvnTU5j5IVMUSgSrixix6KYvX48BbdfHcd1+gmLdz/foSqXSOcDRE2GuwZ3MvvdEW0qk0M2trPP1rv0ZclOQ2N1eujBEMRGhr66JY0FlLLBNtszA81Ec05CGXyvPD7/2U9bUChaoDp9hl22v0bowwvKsXu9fGUtZNci3DxXNj5FJyn7iYm14gYjch3Gi0k5ZIO4n1FMvLq1xYmzMN/aoVvvirj/HkvSNkY9PYrB1kLW7Wa1bKFnDbKnisYo2i3zRqlIaxs6ODru5u/C1BRWzQ4+tMTizy3EsnuXAjQaKi7kY8bgsBn43e7igDA92EoxW8bg2rbtAf7WL35u2sL8U49fJpZqeXiVdSPPnRp2jriii4tihW2hcv4rI72NQ3oDITRLGfKel0bB0hXs5jD/roamsnJZqRs5eZH1tkfS2tJohS1UpGr1Ko1yiErOqMs9rtjYNfSCsaxXKRqpq6HdTFpl3M9ixWPH47oZCfYMiDw2WSIuQ5s9V17hgaocUmdijnaO9so3dDH3mLeWYK5C0FKJlIqK87FSvxiyujvHj4GD2amyfu2s09D99JJNqhaMfL8zHq2RzF5XnsxRT2ch1Dvu5kkWLRylq6zEoqx5enZ/7zkloWhc1JoUlvbC5hm123+rXy1xExjzlxCJwiB6NMFQWRndcNVSDU9KBZzAfSMLufm5CUKImFTVA3KJXN5XLTckMVCDnERbRk9/HSL97iK3/7NVZWi4QjLTzzwN2sxmPqsF6OrZDMZPgv/+W3ee8TgzctG5r6iuYSUi1jG06czaJXLsKzX/sOPd4oLW4Hp959gw99/HEVsvLtb36bL/7GF1lZS6AF/GzZf4cKhimUTGdYU6FsQjWmtYRJETY9lBpQVlV4zMJsakxYDbZGsWpQFipGY6EunZLP6+X08VHefvUCOQn1kMIq1gpKpFemzVWnxWYjUC1TSK4Qiy/g9TjZPdBHNZekqytK0lKjZfcuBu64g5z3ltK5aZanGCLcoqfeVC0r/F38mEwfHLWY1XUFBUnn3XxfblYWaSJKs9i0OrnsGnohqfIypECUjQGCkT50vJQ0m1rs1+2SUiUTkmnfLY2FyRqRrAMXV0avc+7MVXIZcbMU3xm7GvcFldNrGaI9AR576gHcAas68MlVef5//SvD7nYSyRwxo0Lnlk34ggEO3HsX80szWB3ibW8QDPvR7JIsVuHG1TEibh9iCt3T20PKbVKV5fttwqmScxIq6FQ0A3c4oJS5wk8XXx/JGmgSDmTaMvMFKsh3V60WqFWLeBw+XJYgv3jhMEdePcWHn36Mpz/2GNEOUVRnSWfy+COdhKU5SsbJZzMcH71C1R+iY7BN0RkVBVVcbCWHuCxwkuwyLFirJYxCCks5x0BXO6mlOD/70atoljCJVIVsoUzvhh4GN7Yx2NdK0OZjdnIOX7CFgS1bWEylVZG4euU6O7bvRtMcTE7cYHL6Kh/9pQcZGenHKBdIxBIcevEI6/GMgjxddg2H18qd793Hkp4gIxOsd4hro9cZPXuNct7AY/OTXEvTZq/S2tpGJNymHEYX5peYmpwm7iioAuy1ady5pZ3f/cwTVNYmSNeinJxYxL9pO8GuDiyVJB5LVsGz0qjI/ehxuxnZupWA34/msmHkMyTmlzh6/BLffvEMC8UgWWlQrOB22nHZBf4sEw2HGdoSZu+uTfg0jS093Wzu7FD+TUdfuaCm1ncvvcuHPnqQPTuGcAqRQs+TSK4R8PrUVCzmmDJN2oMh7F3d5C11xBtJ0JG5K+NMXhonNpMml9Mp68K0d5CvGOSNCvmQSeeWAqFQBdH6iC2XtYjDIsLeOlQsVApV5ehaFUKOxH56NDq6QvgDDvKFNBTSPH7gPlzlClNXLzOybYjWrjaqgmYIrNYQBmcSSQXzhjIa33vnGK+fu8THHnmCx++9A92ZZ3U2w5FXjzJ7fRZbpsDu3k6297Rj1G0szcdIrWXJVyCLlazVypenbtwqEBMnvmaonYCM2I1YR7GdlgdZHh55qOWgkCKguk9DjNQkjMYMl2lihIVylYqh4XG6Td55Q5ik3CgbQoXmganEL7JIlqCKRtfUzBhQND7DIJUp8ZW//SqvHjqLoFuRaCu//oEnSaTSHD91klQ2pzjI733ve/mDP3lGZRALBNT0dZHXbap51UMtcI/brW6+dKLEs9/4Ltu6NrCxo42ZuVGGtvfS3t5Ocm2dllCUdKFAUbx+erspCI2zUlbUO8W48cjrmB73UpDkeklHKZYSKpREOgPN5HarBXSjUBQrdUoqCMHs2uU6yN999jsvMHk+pq6vSe8TPBo8NgutVp349A2K8RV8LgmHzzGwuZ92rxMtl6YzEsDb3orR1saO976HpF/4e6byXOU6NHQPtwexyEQj16QZMdm0yfB6PIpBoVTjDX+um2FODe2EFjuOzSJQUh6bJspwXXV2xeJ2fvDjw1h87Tz5iU+hu+oU7UU8dTvlvK6+z6biXL7PYkbj2e//TGlcxMGzXhXVvIWqLjRgJ6VqGruvxkNPHKBrIELNYcFr9fDjv/wXLAs5hoa2E9mymU137hbzbLLpJNGIj9OnjtHd1ap0AQk9gZ7Nc+TlQ0Q9Adr8IUZGtuAT1XnDoFKxz2w2XnvlEN7ldWp2C8P7dtE2NEjJoZGvlgkYDZuSBswk10SaKk8wqjr7Sjkn6xdsdQ/Tk8vUyk7e/6FH8IZAc5gLdvG7sZcd2PUi+ZVFZm5MU/UHqXgD1JxVnG7TOlxlYkiBlmfN6lV6CVelgLOUw1cv0dcSZn5mhmPHTqNpIYLRfrbvvZO6+CMFQNdz+Cx+YrNxBvs2Kcxct9l489wFCnmdvXv3k8uV+Oq/fJ0nDj7IwQ/cScAvupUclUKFlbl13nztCIV0js6OMB0DXZy6cZW4tUpS4Mq4XQLVmLk+R8ARwal51KH31N07mJ2dZ/TSNTZtHGZudo621g6CrR5S6Twhn4def53H93QStaa4VvPz/DuXOL2YpmdkC/fvH6LVWybkC5Ev5AmFwmzYuEGJ+hQqYKmTWV1k5uo4P3n+bY5NFFiz9JA3MpQrJcVQ8zi9eOzieCs02Ryb+lvZv2OYg/fvY6DFx+Sls7xzdIJUymBuaYr33H8H+7duJmiRhLpFUamyHl9TBUmgH9l92IIRam2tJMtFwq1R4kvLTJ27zOy1GeILRXX/FkuCDNjB4aFiNYg5kkQiEZWqJPeZTajOFoOKI4fD4lQWMFSsuGweJZzM5gWmFsg9T0vUjddvZXpmgm19HXzo4UcprsZYnZ3h7vvuwhfyU5DltkqXNAW8AlcVUlnCcZ3Xp8bR2tp5aN8Bytk4C9k5vv13P2J5ep2QYeXeLdu5c6APSzbBxOwqGRFctneRLpYYX49RDvj4w/HpWwVi7Nj/VmZ9zcDvJqalvrGG31CTF67EZzJuK58YM1VNQU2yuCxXFf4tH839RZP5JK8pH/L3mwZozT3GTfaSy2WqKWXywM+5a7P88f/4Cteuz8j7RtDtYmNLH56WEKvpBJlMihavk73bRviDP/0SDmcNzVakVMoplpXb6aOUW7u595DXNt1jDZZXajz7ja9z/84Rtg52USiuYXHW8fUMUMoVaXEFOfna28RvLDE8sJH+jz9O1iJcfYkxrKpcCJMdZSps5dcKmmmKCR0SuCQHrUmPlG5QPmyGTdGEm8Kn5vV97jsvsDolKnQz/lE8reRgF7uGqgjKKnWchkbI5mZtYQm/x4HbnVa6ky6Hg55QkHy7g62feIKiM6wYLx7ZFQnjqmoK32oNiqRiNd1u/tJQ6MrX1xQrqsPTnqMiNtN6lRarRn7mKtnZa5TcVga7vdRLS3g9buy+AebXrPzgubNkEnn2bN/F7n178HcGKNrKSJOkIJBQRL0XQoWUa5VYqfOTH75KtSyQnVeZ/ZkdiDDAGhkLtiL3P7SVoW0RatUSVt3JwqUbnHnzHK0tPWzYtou+rVso2HUMPUd8cZKzx49w997d7L/3blL2CtMzq4yNTpJZWmUwHKQt6KNj82YMaxmcFuJJSV/zkUwWSV4coyPsQKsl6N82yEIlh7OjDYdS95omhPL+y3tqsp/kENfUTiOzliBscxGyuejaNIA35FO5D07xolpdpZ7J4TGciuKJ282lqUnqgkU7bORlMnfZMRzCYtFwy5/JF7DXAtjLJUJGklpiHodysZW8BC/Xrk4RSybp3rCJcGcfmtuPx+tGkxOrXmc9lSTU3U7GYlItz71zmvb2jQRDPRx75wyvHX6DP//T32fTgB9LyEu6qqvmx16pk02k1SK5tSuEN+zkxtwCetXKxI0lzlxYZ/zyPItT62r5Wy/rhANeQl4H6WzcslXpAAAgAElEQVRBQVudASc7B9oY6WtDp0QyD63tA6Tmp7ijy83GYJ11b5V3r6Z54fgCJWuAR568m5GRVhy1HJrTRteGAcJd7UqbJOeMPz/HymyaXxwe5+dvXmWt7iVjWKiIrkJMKhv7vyZMLhN4vZLhji3t/M5nPkirE2ZGr3H28hRL8QQUcxzYuZUN7S14tLpaqEvaWqQljMUmSIAcwHWCXT2U/CEsXi+BUIT4bIwrx85y/fwYqQxqgsnUTPW9kCWcVieFmg3NXcUVtaPbxV5btqryu6LMt+FRMahlwqEA/X19XL84rSbiWl0MSXXKSIzpOp+4byc7N22msJ5QZ+fOe+6mYAFbPovhsCm6tvJ2k8V4LEFmdZVC3aB/204qFrea7o4dPs43/v0lApk4Tw62sb+/C8Pq5tpymqtLa/REPAwEwWFUmF0vsFbz8htXZ28ViBvvfvVmgWh2VU1qqxxQKnaxUUAU20mDQlk44Saer1KaxNNFoAGJKZQlYMOnSIqIwuIaBn7SqTZjOJUHUwPaaO4l5MGziMCs7OD5107wN//0HVZiSWyyaLRoBDQPrlBABftksykGO9sQ0PtL//Xz7L97BzUja/rZ1DSl5tRz62oCkq9bRj61O6hUWItr/MfXv87Dd+4kG5tDguL6NnZjD7by+uuHue/AfVw6N8rE9Snef/D9hPeOYPGIOb+ZodssfGaWrmnK1/S/l45HFtqSFSEB83Lj5HN5czoQbL7UyFSQlCyxrq5W+emzr7A8KTCf6TqpOPmy1JdIY0vFvLaVukqRs1Tr5NbjhC05XF47fW4XUYkjbXWw+YMP4NgwbDJ1ZEwWIZj83G5Hb+R7ynsh+5jmh+LVu01RknwfzYmjJtJjme8qOrXkMvrSOKm5MVr7g4R8Ntx2ocw6KVbbeOm1UfJ1Lw+/50E29HaRyafQbTUsfjfpqpWSNA9uk/deEfsAi4WFqSw/evYVhF3ldPhuFoibKYKKHVTk0Uf2EG3RSK7FmJ9cIj4XQ8/V8QZaCbR1MrRDjOoczE1fYWVujL7OIFuHBvCJVUpnD+FIN4VshRuXrzJ67AhaucDmvVsVy8UT9JIv1chkJWvAypkfvExnyEE0bGHwjiFSPhvFoIeIxXOzQDSpyU2lb0EsQ5x2BT0ErU5lQtcxsMEMEdJquGpVcrMLxCamKNkthCJh2jo6FESQyefV+7ymWSlpNfLVImU9j5RLZ7VKSCLoclnclTy2shkQkyvWiJftLCayyrjP7/MqdW00GjF1LRZpjpykslnaN/Shu614vC6K6QJ2e5TJqRV+9sLLePxOfvu3PkvYV0PzuaioRWodm8qFtih7bYvdYH5xnvnFOCurea5fn+eto++SS9Wo5Z247F5lwf3kYw9TKRU4fvK0IkU8cNcuRrpDuOslUqk443PrdPYMMz16jg8fGGa4xUbeV2EhZue143PE03X6B6MMD7ehtdrYODzExpFh1Yyq7O5iicLiOGfPT/HzQ+eYiJVJWBxkNANrzUlZno+Gp5Y0Y9FoVBVvu1bkwX0D/NYn3ge5NFNXJ7g4k2Rsap6o28odm/vYu6Ebe0V8oCSKuIZFSAjy3jntpLM5BoeGqTncuCNhPL4gc2OznHzlCHPXZynVPKpA5MTyx+tVuSNapUpHxE9rX4TV4jqxQp6C5sTq9Kv8cDkfxb2gCc8PDw2h18qsLq6xOLNIMraEy15h02AHnzl4v5qAM2spxVbqH9lEopjDKuykgI+aTSKRUfYoUiDWkwmCbR04faILCZBYTPHDbz7L2YtT9LosfOLePbTaLEyvJjg9uYjbHqLDa6fTbRAJuJiL51guavzKtYnbltTnv6FYTKZoTQ5981CTiiXWssIIEuWlgiRMtqMK6ZYOSrxm1IFTLptGdA1apFRxOTzl82YIzn+eIG6nnMoBKX7+8rrmBGGllLXwvZ+8yte+8zNS2RJeMW2TSUXONZcTXXHGC3SEA3SFQ+y7a4Qv/vbnqJPF4ZQRXXzlpe8zzeHMgmemd8nXs7Rc4wdf+xqP3b2XN1/+KRs2tPPAI/eA1c+f/8X/xy//+qfZvHMn8XSW1u5uFU0oh725dzDjOpvqaFkyKxdTrclaEg52Gb1Wwe/z3QxQkXHQ4/BS001/HzmMU6mUuobvnhjl4qkbyjJaDlChEkunKBQ83AblfBGbnNeVquJga8IGmpsGR42hYICt0TAVf53Q/s1E7r77ZqCOMJHk2sv7UdRNaq08SNJxNT+aViSZTMYsEFL4nQ6KuqTW1XDVi7z7+s9pd9fIry0wvC2i4BWfvxXD2sbzL15iaRUOfuQgQxu7CHo11tcWWM/m8Ld3UvJEyOnC/HKpaVPcPqVSvHv0OqdOXFH6DKdTbCAaE4SIgyQ2sapjr+bo7/BTyixjk6mmWCMnSVqSF+71s2F4G1uGR1gav8GxYy/zzDOPMrShjVw2Rs3poda3m2C0W3nuuCWBL7XGqbdfp+woqwW2x+OiWreyuJDC62rhyo/epN0jXWCe8FAHzu2DLKATqZoakiYzrJlNIQpcpXqSwySdVhDW5u5+nB6ZlsTOuYajVKE2t8jMmQu8vXRd/ZvCXunv7qI1GFJ4eSXaqvKCKyp3WVdW1sn5RXypOE5dRILCjbdSrNoYm1/mzallxpeTCqP32gx2b+iiw2fF6XaRLpTIrCWJdrSxdf9evN2tFPQCQU8It6uHf/rnbzM+NcG23QN86pMfAj2jDkM5cOQwVvkLbgdVa0lBN6+9cQSrFiSd1JiaXMTQcrzv4C/xra8/x/WxG2zc0M/nPvcrnD95kus3pjl99jz/7cv/B3du7Wdu7Dzp5RUW1ssMb7+LF5/9AQ9u72akzUnVUyCX83Hu7CoTE6v09LWxcWM76/0Onnr/+3ApvyE5FMokV+MsnrvM2fPjJHUX56aXKAbchAc6eP3ENSGTqj8qz1IuKyaeGv5gCI8QBT50gA88eAeZ+DqnT1/hzcsrrBfqhKw1otYyj9+1ne6AG319mUohiy8SxRuJkKtUSBUKbN29k5JVI9TVic3h5tqZKxx/8Q1iC2vk627yWg170IvL41EzQmEtzgfu2crmXUMULDpzyRTnrs2QLRm0D2zA4XSRFx+sQkkVjHBLC3ltDRdujGyFlYlxWpzwwYPvpU3tE52cPnWBLdu24o96KdVksjQDt8RMVSzttWyJxNwSGWrY3H5c7iBhXxs/+JfvcePCBOuZFPfv2sZdQxsoZLO8dfEKabsHOy5CdgtRr4Uugc+yRaaWEnx5bPJWgVi69C1D2TY3OuGmDkKYTXKwiJOr2ZncWq5K5y8PiRzsympDioYoYqviv25+rhk+0xRYKfRA7AxuUzbfTtVqcvTF8T22WOJfv/NjNUXE1jL4nC7ec+AuJq6NMxdfQRehvlZnoKOV1oCPHSM9/Mmf/b7KezW0iuJi16saXuetzAE5xIV9IgVwbr7EoR//mPfs2UouvkBrq5doV4hQsItDb73F9rv20zsyTFLaEJcDpyFZt2bnb2oY5DD7z55H8vmmxkNEYyLnlyAhuW7ZXFaxcFw2tzI6bBIBlHBLaIwVjZWFBBMT08xML5LPlslkSlhl4hHjANEnyBRld6hrbKlU8WcLrKaXGPQ4uH+gB3/UyZpLZ/MHn1LLMbEzaOZY2xx26iVRBJuUYjngb7dBacJL8t5I8TYnLQNLKUdy+ioXjhxiS2+XIDJYXGls3hA1ewtvnpjg9cPX6OvZxdBQO32dLnYMRRkYbCOdKZLKayR8PlyhUCPPQFhVAqPY+cXzJ5kejymuv8vpV5RI2Wu5LFXcVh2fUwRqFdzKkBiMok44FMQV8PPupUtoNocygwt4vbQEPezauZlwRJx0s6J4oOr0UenZjzPQimExoRdbuYAwlS5eP08stqDyIwLeCJlEhdhSmqkj79Jlq9MfcuDs9FHb1MGi08CRN32mbnpvNWA6v6cFzWXH3RKid8MAAadHBTyJcLBclqJexZLJU1lc5vqJ00zXdUW/Tq+tquLbHgrS3d5KqKcXbySIM+BWEXQLY2NK5+IRc0PdoFbxEE/XuDS3zFw2i7VrEM3XxvXrUxQTa+zqDrG9zY3TWjMdabNiOpfjgScfxdkexiIOs5qbK6MxfvqzN8jqSe57aDtPPH4PxURa8ekDwaDyKvKGAkp7ktXjzMxOU9LLTE2uUKv6yefrDA9tYn4uyY+eexU0J929nXzms5/i+jtHSRWLfP+5V/i/fv/TPH3wfgrJRdav3MAZ6qNjYAevv/QSudlRdvYEsIYL1IpeLl9cYXo6ztCOrXQOtLHpw/erM6Ra0nFbbBTjScYvXSH5zjVKFRs1dysnxqfp3rMNT3eEQzdWeOudd02fOAUzOUgkE/gCYToCGl/9f3+HoQ4vhVyJn7x0gq9891WyNSt+i6Fgp83tEbZt7KPXbiMsRA2fG5vLgS4uEfUqd773HtLOKp0bN1AoVTj79mnOvHaM9ViaVN2pltfBzlY1CVpFs1LI0+Yssnf/NvqH+gi3t1K3uEmmi6xmsxQrVWxOL/mqQUko4XYHmcoszqodd8VKm5iAplbobROtSpW6xcdzPz/EY08+QU9fhHh8hqA3olAKdXbkSlRiKdZnFsgaFsLRNhzeEG++eozY1Corkwu46zkeefABpcS/PD3HsmHh1PQsNr8fj9uBS1Y8QCKdweby8aPxxVsFYnn0W0ahID46plCuaWzXtKowDwzTjVMxUAQMkOWnso027ZKli5aMAelMm8I3lf4litnG7zeX3uZhZLKXpKOUqcHj9qjXksLidLiYGU/zL998jpffepd8wWSR9Ha0kkolSelFdEM8dAxVIFp8PvZu6+XP/vsfYLWLz0uBqtgwYsdSM23Km7xyVaDsdiansvz8e9/lwT3b2NLfgc9vZT2zSjjcjSbxmlIsI0GyomgUGwPJoxC4pqEsV3sWWeY2bCzUFCW5uoWimbsgTpwCv8k0Zgi+mVbduVfsBWqm4EqFBzUS9uqGiIzEytxCOqmzvJxkemqR+blVymK+p1TiVbWTUHsckZlldfDWqMxPcaAtzP0HdnA5Nsmmg4/h9nnVNZLOULneCJ1TvGYaWeJ6SVcTUVPlLctjgX1kl6I0E04xc0uhZRKkJ8e4evw4TsOB1x2m7qniaevl9MQqh09eJ7ZWxm7x4tEzbO738vlPP0Rfl58TJy4yt1jEv28rD77vcQr5RmqgsJpqNd569Tw3JmKKJimZH6WiOdW0aBU81RThsDBSssrOulKsoInL6O4dJEp5Tp49TcDtUd16V2cYX6eNcNgvNAVlqqiXKxQMF1r/vXQODisjP4fNiqOmY1SKaj90/dolssmEWhZOXVtkeX6d9YVJtvvc9GoVwj0RqoOtJEIusmnZa5lUatNuRLyravhtvXQNidX6Jjwhv/L3N/QKFonAtQuNFtbmZqmtrXP28BGu3kiwceMAIb+bUiFJcm0Jj9tGXyRCa0cLkfYILqeNWi5DIbZGtlgjX9BYWa0wsZwj43Tg39RNvmRw4fI0maIFt2ajy6Jzz0CYTqHf13S1e1pdi3PvEw/jaotg9zpJJYv88D/eZi1ZweLQefJDe9mxcwBnzcn0tevMzszQu3EDgzu2qEI1v3CNheUZ1tNrYHURDHWjaT4uXYhx4uQoi4tZ6hanclC49/67+fzD+0kUihw9/Q6PP/4A24Y6qORjlK4sULCE0LUQE2NjzF04zr7N7Thac1jrARZmMqymK/Rs38qe9xzAN9CqClw2to7XsDJ76RpXT5/Hlc7jCbQzE6+wJEl97a1kbTVOr2eZX42Zjs0NJp40q7mizvse3Mvf/MGncNdSqrh86yfH+IfvvkRWpnhlllfFYRh0t7XR4fcxEI3Q1S47vIo6O1pCXh587H6qbmgd6CeVynLqzZNqgijrBuu4qHsduKS4u1wK/hXbnJqeVffvU48fYGhjL16Hm0qpSr5WIpkrktXrJEQzUYWqoeF3pgk4goql55Xntiz2JX7qljoTCykOn7zC3fffx8hwB6XCompkxVdKNEd6Is3q1Sky8yskEkWcoRDB9m5eefUofluAmbFp9rZa2bZtO3OJPHNlgwvrKS7FY/iCfsU8U6aULtMGXc6EFy/epoOQApHL5dVvNOEgMyhcbnDTK1/tBoT/L7GPhqYW0qZHjwmtSDKUimhU+JopdJEHSDpVUcuKcrepp2juJ5oULeHF35TT62V8Pj/XLqzw3R+/wotvnCKVKeKUb0DufaOCboGiSPTtFvqlQHjdPPXwPn7393+LfDGGXpZJRoz+nFjqZlKdyNFl6pEHXArE3FyJl374LAe2bsaNjkGevo1d2O1B3j5xgr333KNuCFn4OH0+ikrz0NBQyELeMJQ7pxLFieNk43MCxQl7SEY/6d5NHNqcvNTeoirDsBlL2fycWhhbyxSrCaplC3WxqNC8ZNI6L/3sdfKxhpZBUrckq1vSCQSycXoxvDW2RjwkTx3njq193MjM88CnP0kwGkFy7sVkUOwgZG/kqYrflqnIlfdCioTkOaiiLEK5RoGIx+MNT6ks7kKO9Pg4F984RjknjUAErSXI2HKCV85MKA990atIEE+bXuGOkVa+9JtPKMri4nyS1biFzc88iDPqU8padQ0avmRvvnqeyxdnlIBPlNTirCkfUT1HxMhgWNNgKyq7Cw0Pve2ddHdEWUyusri4yEh/P5sjnWDPU45mCYZC2BwuZclSq9uYWk7Tsecp2geGWYgn8XncOC0VKoUcVptPcfMvnTnN1fNXWZlNQdVOvrLIXp8PrxgkdkXQu0NM1Qr4OttvTo/NxqlFDnXvbgJdbYT7u7B7PdTFQr1cxV2KoTmtCBF2YuwynprB/LUxDv3kHK2tESJRHzZbTVIvyeYSBFPrBPwu3EHZx1gJSWFPplmquJheKjA5k6XoDKF1tFBvdxGfnqeYsVC1t2Ct2QnqaTY4ity5IUy9sK6cazOFHL1bhxjet4fZlXkVjnP49XFKJRuRDhcf/eV7CbdYsRQdpEUfcPwE43MzfPw3fpWawyC2PEmxmkRz1gi0tJDOlVlbL/P1fz2N199JrmhjdilGqa6zYfMA//MTj+IKRxjcOoShFbHUk5RzcWwTMVYLdk6NLjB6cZSQkeXA1j4im8Uc0cvqahFP+wA7Hn0IW0cETdeJzS+xPr9EJZ5m7Phpysks3jYxlfMxOpPCP7iD6XyBxXyauVRRBXQJTVmgy2bOu8SxfulzH+FXn9iOpbBKoeriK//+Mt/66etKf2VIzoxANXUb4UgUu99L3VrDaysTdlXQims89sA+nnroXqIBH+HeXhLrSY6++jbnD79DsVBl1XDgag0rt1iVBFkVfVCdql2EcDE6glUevWc3uzZuxCPcbUedUtUgXYZ02SBbhkKlSp/PIOyJMHVlkoDDQm97gLKeJFsq8Po7V4kV7ezadycb+vx0tUqD5VXPRaWksz67wNQ756knsuipGposVP1hxqYXFQEkuZLi6aEIhmgp4gVGMyXOi4YoGqbb5VOajIriRBQpFXJs7O/ne+dvM+tLTv7QSCWTatcgE4SJr5upZ/KhWDi6ruhmQovM5fMEg0G1aGma7Uln3rTrkOKiAj6UZkDehFvWykJflM/LAdvItL9pQS0FSuX6OlycOT/L8y8e4c2jF1lOZKgIq0ewaZVR4VBeMj67jS6/k4fvvoNf/sReto6MKPGadOXNguNymDbWpkLbLHZyE41fjfPqj37Ega1DFBJLTE6O8r6nD0oF4p+/9h2e/swn2XHvA6QREY8Vj0Nsl00fKRll5XWkGEiugFgL3+7z1LT1UHuchrurLGfVtKGiUhteRsqmwcS1NZsZsI5RUqO1reYktpjl+Z++RlW3q8Aapxwa0jnVvUovgLWA3Vqnq9XLYF+UMyffwut38OEvfFa9pnydAhM2oUEpDE0apUxuQglWkJjXdfPayHvQhBt9DoPMzDI3To6yPDZv7kZsDsVK+smFORaLNXZ1OPjDT3+ITDLHT984QkfEyx/91qfRCgnGLl/C6fHh378dT18nWTHNs/swqi5sNRdvv/QOo6PT4PQpQZ3sG1rsJTZsdjA00EZmMsG146P4nE48IRc7tw9RLxUJSfB9bAW310swFCTY1YruyOO3ZbDaipStPjKWDibXYPOdT+HU6jjk+suOSHQ30qyIyrbsJLOa44Vnn6VaXMcuCy6BkaowPzbB/j27lJ385WuX0dxePOLyO7QBw+djePsOuoTdYgTwek0bbRVcJfe6wKtr59DzBcT5wSHPRqGIpVbj/JVlzpy7oPYtubxOa1untA7YSpJ6l8GQg76rjaDdy9pighdns1xbXlP0bMG4fQG/ahLKuSrZQomiy0rVYfoNOaoaLZqFHZ0tdPnqrM9cJZ1YZ9OIWGEHCHf6WStrvHbiJB097Xzyl96HT5aGmSqzq1kOv32GK5eucv+dd7BxQyvegSzF+hI2d41SxUsosIfDr1/jpdfOMx3XyRoessUEbkeZDx7cy68/8lFCARedUS82o0C9kqaYT2JMrpCuhJldt/CDH/4Er7PAvj19bIg6cHW2Y+/upn/HHlyuIFQ0tNUp5sanWJ5aYHZ0Ckuhhs/uoSIHq8PHmbU84b13c3FlmbNjl9VE5xIfJoEh1fNkitQ6Wqz89Z99kZFuO7ZqiRvzZf7i737GWycvK+i2KsmKRg2Xz0M42qL2fHarm7orqHZHxup1/uSzB7l3Vw+hLj/ezi7SuQoXjl7gxqmrrM6tk7Y4kT191VolWy4LZw2r00fGEL2DaETAZ9dojwRobw3T3hokGgop23mnUNydLtwuB3VvnYX5eZbn59k8MKg87GQxf/jIBKMLa3h7B9myfZA2V4ahdjveqodquUZqLc3M+AwLM0uUi2UchapKhssWq9i9QUbHpoh2dLOrxc5qycKphRyTiSxuR52Iq4KjpwOtsS8WFqGcR9Kgf//U5VsQU+zqd41MOqP47yoNrdFpN5k6TXxafi2jm0ApwvE12S5mtkHz0L9pZdEoAgpGkkVKw7VVCoZJ7TQP26bwTOki6qIWFbqYwZmzsxx67SQnz04wObekCkRVE/GdEMUE7rLiokbUCX/6X3+HZz64Sy2gzQNXWFOm4aDk4pkMI5OPrAqF3cb8RIaffe973LN1iLaAk2RykcGhPjwuD5eujrFhxy4ig5tIy7rUYsPvlsNZ9jSm7UizIAqEIwVHipBEiDb9n4TCKxOVdOm3fwisI9dC7W0aOhN1/RwyqsvBVUccX6t5g9MnLnPi6Dml+pb8i5ZomLV4Bs3wqUnDYqvidBh43XWeefoJtHqeUMRHyWMKjWTak8WzUo6rcCcJ1THdQqVYmUQEHavHddP/Rv2+YpbV0Upl5i5PcvqVI9QTJcXfRrMxmUlx9EYKXbPza4/u4Zfu2UolX+bKzCLXLp3mS7/5SbrbA6ysxzAkp6EljL0lQl7SzDQHTmuQxall3nrlPJlMFcMuauYadiPF3i3d3H/fMGGvm/WJOM99/Vm1hAu3+tg6skmFxmwS22aLhRsz0+r93LJ7G3V3GafNtH+vOoNUXN04I5tI5Vx4XZLj6yFTLILbR91iNbF63FCE08eOceH0cWqiZZAdgV4mNTfPEw8+QDwZI5lNURChnN+Du7uDHffcS2//AFYRPNnDjawLEy5tFghHaYlMPEZyaQ53vYK9UhSvd0qOblweLyvLa1wZHaNSlVwOC7W8pKRVKSaXcVsMNvZtIJss8k+vHKdod6nl68bNmxQ5RGlYDBvFUplYqUjRIs+YC2tdw1WFgMWgP+KknolhNaoUyhUO3L2daKuDnq07OXFpVPjWPPjAPrzWulImT8+neOWV40rt7bbZ2b1zM31b3Hhb6zhCYPW2UK618t///KucvmJQdbRQrDso5mN0tdT4qz//Eo/sOoC1XkZPruKsFtCKWfRcknIyR6bs5cU3znLu4mXczhL7923mzq1DtA9vILJxEFtIioNBJZsnd32cqSvjLF2fxVG24LF6KOV1cjY709kSk7qF68Uq19fjlLS62s0JGUQKp7InaQR6bd0Y4u//n9+j21dBz6Y5dX6B3//zfydZtCj772KljEOYiTarKhJOeT+rVgybC4dWwZmZ48ufPciuTVGi3WE8kTayuSrnj11g6eoMtrpDTeiGrULZKJLMF8jmq5QEI9jUht/jU0mXWs1QeehqdLaX8bucuFWqpSj8Dbrb2+lssSphoWSPez1BtUOVCNTTs8tEB4bp3LiFUi7BUKuNiDWHPauTyeQoZUrEF+IqkkDIL1ZHkIyEJFUM5pZXSWZLhFqi9HdL0XJyZHSWguEg4rHi14qEOty0dbarBlF2NyrFrlzhr14bvVUgFi9+08hmMw2s3sRWmxbIcoAIjfVmx1w3LbzlhpWFb1Pv0EyVU95HjehPORjNicBkgDSXfCYbyoRNmuO6FIhmpytf4DtHx3j76EUuX1/m7JUx5XRZUwVCNLtm4pjHUmNrX5R/+8e/oTUsdFOTHdMsWOoQtpr+OfL1SeERWEg66/iczrNf/zr3bN/C3i2DVKpp2bfhsjlweP3UXB6MYIi0LBuFNuiwqmQy+V7ElrqZUyASqGYKVHPxLMWiaZut/K0kBEVKlUxmDaaYFJpmUZSJR8Zh8XyxaBU1NgqOdvH0OEePvCtW/2zY2MeOHds4fuw0+axGRRdtTAmHgikMPvKRx+kfaKOk5zBc8h4InGO/mQRoGgKa04v8p+zdlTmfHNDiqGoq6QVyUm604gOTqXL8jaO8+9oxvHU79oq4WHq5kI1zaalArVLnY7u6+bPPvE+5gAY7+jh14i0O3LWNoW0D2EMBUrU6Oc2JMxwmb5EJwoXd4uHEmyc5d1Kyf+1YbCU8Lp2792/izj0bafE7sWlOUrNJ3njxMJNXxujqirBj5xY6u9rM6bNaY2lhUd2r3f2duKj0m+sAACAASURBVEMWnD7Relgo23zY/L34/N0kV/JMjF9m+54R0rUKwb5BcMkUY1dxnra6lVR8nef+4/ukUwmc1jqOXApLYoUPPvYoVyfHKFs0pUQOdHey9d4DDO/eo2JX7djISsfYMJNTXk6NCUKyPbRqgeLaIqn5cXxGkXohTdLZw2D/JhVjG1uKce70RXKZPMVclRtXRgnZ63z4ycdUw3Ds5FnOL60rJbTH41Xvz0pslWQyiV8sbAyDhDB89ApVi5OafK5uwyXNQL1EyCEU0CK5TJoDuzewY0sr3u4OIn091DUDvzQG5RzJ+Qkmr6+yHtOVr9D45HWVE/DYI3cT7LJTchZwRSL4Wwf5i//5r7x0XHRQIQqlunKrvWtbC3/zP/5PuqNR3PU6mfl5KqureIUkUSriaI3gDnXz/f94niPHjnLnXVsZHunDbnGy4+49+LolC9VAT6XIrcRZODvOwrUbWPNVWn1RiqUqyXyOVbeHK8vrTBUMribTKmhJ3H7tVtP3zOP1mL5nDcfi3ZtD/ONf/QHeWpZEbI2/+5ef8B+/OE/dFcAqex6BbN0uQq1S/ETRLKe9PDN5vLYK3e4Cf/qFj7GxW0KB6oyPzzJ3Y5nkSoZavo7b6lDPnjjd2lywbcducrk6Z8bGCD+4Q9G3C8UamWSJas2Cy+XD6qsiZHm/VcMuolp5Tut10mOnGBgcIhjpYmxigbMXrosZBbGAwT3veRSPL8TV0+9y93AvmflJHNk1Ctki+Yw0HqI4FmRBI+/t4MaNWZwuN/FEkrVEirb2Dobfs5fnXniFtC4RtX58mih/dOq2Cvfcfy+ZbJa21nbFIF1fX+evXj55q0DMnv2aIQvmJkRkeveYh5zP51U3p8AOAkfI4d5UNjbhCCkE6qE1DJML3Ij6lGnBtFWwmjRQiwjApNMSeqFH/Z4cTCo/QAXqiGbCphK0Th8d5xevniBXtPPG8VMqzEL5OdWFnyJUGvDba3zm6Uf5/8l67zC5zuvM83frVt1bOXV1jmigATQSwQCCOStZEpVMjxUsz9gz0s7IM9bYO9bas489Hmttz649Ho/HI1nJtmhJFBUoiaJIUWImARIEiJy7G51z5Vy37r37nO92QZxdPI/+EIGu7q7wne+c876/9w9/99/QbmfV95HD1svw3cqL9nt7A7kZq9hTBQFzcYphHvvKV7h193Z2DGTwB1qKM9OdTvPsCy+SGhplz213UhKzjRnE7zpYzcb1pXRndCZqh1rTwy7I9/dQvZJf0FbmQdFkq8znzoL/bZ2VghZuoUUcMdS1bfy+tgeJa+ksTmd5+aWjJBMxDtywm+HhIY4dO83J41ewmpIt3EYP2Jhhhw8+8m6GR7ux2vIaCSdKkNkeqt2T5nq53PLn7UgV6TBCiZhSWXU6IFGQyHsgTpjXj7yhshWam1Wy11aUKzqwq5/Hnj5GzB/ijrTDrz94iPGJPeRbGj9+8rtM7h4mM9hFoKuLjWabs5en2HfLTYzs24kRjSK4+Fapxak3Zjl94jSxYItbbxnnttsm0QNtIiJHLdosLmZZmt/gxOvH6EmGOXznLURTUU6+eRxT9zM2OEwoYBKLGfjMFgUZC4iqqX+UKzPrrC/nuOemQ8xcOU0gpNE2DXp27SXWO4LlxpVRSbZDszPz/B+/9wdcvTJLMBYm1ajxzx+8ibtuuYGzV6+ymC+ix+OM7tvL4YceJJLOMDczz1DvIG4sqZIFVQFW/hLZZwn0Um7EdbVspJbFKq2BVaMVHSDgDxLUTdqVNrNXrnH21DnW5jfZuDZNwm0SDkBD8ykT2O7bbqdQqXi7ma4uyqUSFy5cIGPo3HrjQbLFBheuLTK1nsUORhCnviS1qT7btUiaYJXWefCW3UxuTxPIRIj0pegdHMTvBmiVc1RXZzn9+nn277qR1Y1VCo08jXYNV0QXToW+bX2E0ylSfYNcvLrMn/3dWS5OrWP7QphunQPjUf7iP3+WsW0j6rUrzS+zcv4yWrEq9H/Kpjj6/Zw8eRojHCDRH8fW20zu3M/Y7u04KhGyRXF+mdmzF7h2fg4rW2YgmKZds3GCQSo+OFapMbVZYqrUZFMubrpiJyjqQbVcUZ2VXFw7Y/F7buzh8//h08Q0h8sXpvndP/4bLq+7aJEYflMnGA5RaTWIJOIK1eLzycXBh9XI45SXuH1PD3/wW58gHhQMvJ8Xn3qBI8+/AbZcwAyVGSLjJd1v8cgjH2RocJQnvv8UxVabxD27FPsqYEbJ5msku3rRJGvdKRHSfESkMFSqRBxH0RKixTyFaouL1xY4cekajhHBCMcZvGOC0dFxJPv0xKuvMdqVVGPB2tI0rYalPFXyHIUCYTRHY0VLcuLECcLhkJJA5/M5bj10Ky9cu8z0wjLJeBeaoIzaLQzHoqBHKDc72fQhIuEo6+vrLDeqb0NtHP2f13HfHWevR12VUY3M1+XmKXx/byQkVbrDHbp+U94iusq/lewAT93jqZ4U7lpCOMUE5njMe8+1LUVFlZetG7mnEhG88dVTKzz545fIVXycvjTFzOKsGjHhSCqRYMKbDHaH+X/+6LM8dPsNtJ2aN8lR+AvBXXvtfkPfIq9u5R2rAiHftBThO1/7Gge3DWPYNVZWp3nX+99JyDD49vefoH/HTu76pfdTk+AaNZIQAqqt4Hte0RMZoySfSbHyuhYpPOrvthbW6mCWG/pWkZT/3mFByd8p1VbbVmoiUf5XxXjgNgiLgbDuw6rqVMoNjIBLNOZlfxeLDX72zGssLWTVG7Wl8iDgvR9+iNGJARX6EXS8LvDtMasKgb6ViCZPeQdoqEJwdE0B9NQosb1FTwSirkYwFBXEKU7F4gdf/iblxU0Ov/s2/u8vfIfeRD939oeJWUUSgztwUz28/OKz9HXHOHjzDWRGxnn6laNMLV3lt3//32N2x3ANybzwEdQMFi4uc/S553jgtkn2TPThN1ylIGtmS6zPb7C8WWF6ZpnNlVWG0nHuuO82It1xGqWK3NvpTXdT2cxSLawTCFostVyi47vp3TZJsdhkZW6ekFZnKBNhbvqC0rcHM0P0jE9iBXup1vNYdoNr1xb508//FatrJSpGlL5mln/33rsZ7o5y+so0a/U2yeEh9t92K3sP34aj+VlbWGWwe4BW2FRKNXm/d7pppZST8ZXQWd0mjlXDcWoqeL7qyMZBx3QD2JU2q9eWOXnsLa4eP0N1aYFbxoYIaG1WBdzX3U18eJRKTXAOQkoV6m1OjQ8Tbp3BdIqW5Wdxs8qVzSIbrkbTkTGnD7lwuEKZdetMDqe4e/92EmYLN6nhTwWJJtOYvphSQLU317h47DQjvb3U2jlCfX7C3UFWNrMszC/SleohmexWvpx8vsrjz13lxz+fwjVF1ebnvsO7+O1//TG6UhkCwhmrNCmvZjl15BgL09eYW9pgsDdNOhEikgyRGOohPdzPYFcSV0J+NJ1avsq1N8+zcPYya5US/WYSf9FCd/34uruYKed5o9xkeqPIctOhaYQIJ8L4dfEnB9T7Vky5QqMWPEa5XOHdt/XzB5/5JE6pzo9+9Bx/+dUnKBrd6DJOEg+M8J0CugoKkm4iFOklYsbRmhukjRL/8p89xH237iZsajg1h4Uz0/zwGz9UyYHrxTrtUJhWJEShsMzIUC+7tu/izFuXEeTQznccYGz7uCJcC8Y9IB4qscy4FkFB6LQdopZDQDAq+Dj+yhnWikVm81nMvl72HL4VSWAZ3zXGxuoq8XCUyxcuqERE+f1a+XVZxtKsttBtv8J1FHMlprNNysUCAUF8NBv09Wbo7krx9FuXVDqoKOYEiy45HAJRrfii1Jqe8VfOM1Gzyhmabdd+USAuvPzXKpNaDnSZQyl0hu4B6bxxkRjAalujCQ/b3PEAdJANcgB1DqFOp+Ed/B6YzZOaeoe2p/QRxYqH+u4sw73cYzmINTamq0qvvZprs1GqceriWfKVPEEjQiSZIJtb433vuo0//z//LUmjhQiFvJAjGSVJMfMS3lpBgeYFlERU7SG2CoRejPC9r3+dPaJACWrMzl/k3ofuJig4a/nQmEHSY+O0QhHKgqqQxfsWH0c+gOr2L12WoMS3ltSdsBdpcWWfI3M98YLUqhJCLzhfUxWu6womkQaL1jsUotn2KK8StSq9VMCWriWG1ZSMaPGhiPsY7JbO1NUVfv7TV6mX5bRpQ6jNg++9kwnJrJBl9tbaQ55bGQN2RAed10eWqFtJlur1xfSr7kEKlhx20vXIKCxoVZVZyXH9aFWbn/zD4+Smlrjn/oN84dFnaZThw4f2UVydZ9Uy8A+NcPqtN9g5OsD+ffs4cvw0lh5mzx3bue/996HHTdyQYDQckfoTKFs01lfZP9qFr1VSy/58w6G6sklpNc9bV+dY2SzRn87gq5U5cGgfu27ZTy1fxKk2MG1YmVtQPglfoMlC28+Bd3+YbN3h5Rdf44G77mBt+RwJXwu9VcbvDynpa2pwgvTEQarNHI12hbWNAt/7zrM89fQrbIZ6yJTm+c2797JzsJsTl6couAHKuHzoEx9j8qZbCJhhasUapgyZMkkla5b3uXRjkWhEvfdkdi7sHVGyNdoN2iKyQMadIp9E5SX7mxq5xQ2Ov3aMiy++Arl1HjiwB6teIu9zSO2ZJGfrylAVi0TZXF9XN2X5fvmZs9x7y40Usk1a/hiNaBdnNzaZnp+mId22Zihn83DK5EP338JQNIDpq1PQC/hTJgEzgu5EMWwDX7HEwtkLZOIBbH+Obbf2o6UcatLut0xaeZfKRo1StqQIxcH+Yc7MlDFT26m3LfZPDjMxmsFpaYSMMJrl0q5anD95jse/9Th2qc3tN+8lHfOx/6Y9dI0P05DMl+o6TUdjbaPE3Pl5ls/MEig7NDJ+fNk6saaP7q5+Flt1zmwucrLuYy5XoW5ESA4Oo/kEvV/F0CR10ot2lUuRSMpl7/nIA9v4zMc+xPLUIl/8u2/x9OsX0XonKLWFqZQgHI2gBw3amkuxUqZphUgn+gi217n7YD+f/vi76Ip5EMBmrkGgaPP6M69x7tw084USZ1fWmW46RMO6Kuq+tkZ3ckCp8QruOvc8cBf7b5pU6XOSMyL35HC1ha/RItCwIF/GKVbVe/nIyQ3Wq0WCA2k+8JsfJ0eTus8hVLPJb26oxMBSucJGrkg0kVbjwYW5RXJrWTaWvHFTMBDCFk1mvU6zVqaYXeeXP/g+Xn7heZaKOmZQRnGSgdJU8lkZM4osW+T7ki4oh1SXmASFDff621RMZ57+YxU5KgojFYoivCX5536TSCyh5tHiElVyVU2jJugKyQtQEk6RTXrSVtMMYbW8RbOoS1Q4vIypIjHq8sTILdtx1KjK2zmIpV++l1dE1PfcktYuz+Z46kcvsrneUqTEfC7LmXOnCHcNkEoGwSnxZ//X7zO5a5B6LatuTKL0kNGKGpFtyWyV23ArGU1u+J1g9HLR4Udff5TdXSlu37WdAA1CEZ1VrUk4mVIL2EimH8IxhMDa9qHm83KYeyMzCZEXOaWQUB012pIbjPx3GZPJgavm/BLyssWEVzJfkWFJlyOKB7m1a5oyBSlxwNbuQum5tx5ThY5s5fLK40t3JL/f668e58qxdRrNMpGoxjvfdQ+j23rRZMm9lSYnzBdRMUmmrTr0rSB+v+BNpKOXfYyHNTHNGNG4C7qogET/J1z9JFXHT6NdArdK1Pbx9Jd/QPbCGtt399OqVTnz5ltMjIzjNKCQrzCfjPD6qWsMDHYrbflQPMgDtx5k78N3YAV9aoekoj4VxdFHulwmIyFAkQg+Sd7ShVnjoFkOVtum6rYJNDRyL18m++wZMiNdjDw4qd4vV65cotmoEwoHSXT3Md/wsee+DxDsHse2mlw59jxudYWR7hC1K7MMxxMsLi9QMn2EJyaI3PMwkWoWd21OMZ7m8gX+01//d875Rc1S47bJfYwbCXyLWZqL66z66nz6c7/DxK0HFefIqFqYNZvNA71ExGNRtagXSpjRsEwH0YwUltXYiuCV90WTtt1Ca/pxVT6ArkJnjHqbc0fe5NmvfIlhw8/ORAJHiATd/UTGd3NlaYp0bz/5Wpv19SyF1SVMu0n72mUFpIvu3IMxMELdFWxzC9tncnFqBUMPgl3i8G29TO4PMNprQKnJ2koLQ0+rpDpDJFaVGrGiw1J2GSvSwk1Y7LhplGKtyPpKlXSX7BtlqV7GTxpLFHVWgwpt6gHYfeAAmZ5eD2vf6gFx2Ot+GlWHV984z3/9718lNdDHr+7eyY6dCXZ/4l6EfBVba1F76wolx+LU1avMTS8Qrmt061EKzTaOOL8TcZxoklObNS5mm7yxmVe3YBkjpdJpddmqyVnid3EEre8P4sjlVj7Lvha//b57uO+Onbxx7hx//tdPslpMkBpJU6xsqB1SprcfLWCqsVxLwr2cFhG9Qcao8Olfezf33bUPdImqauNUK8Q2GyycmOXoqVleuLzE8aklPvyRj5LNr/Pi0WfpG47wq7/2PtLpMM3NHJtzC+wZGSVk+ilVi2SLORoreQpFnUY7TqnhMreySCQRgtUyTsLgE5/9NHpXkNnFa9QrFeKxKI2aCGtCmEaIkyfOYJghUpm0Qm/I53tzc5OLFy8qZakvr7GyskI+l2fPnj3qXHr11Vfxh73iqSIAtsChSkDU0jFklxKMKJViIpFSO+fvnXzlFx3EuZ//mbpQygdVLZYlPQINvxnCFKF2Z/Sg8mM1xfeX5ZC0dWqZKTdfXPULiLJDbutSMORxZDEbF2Jly+Oed9zMnplOw69toaU1TY1a5EWXgnP13AI/+fHLlAquUuzIGb+0PE++3iCfW+GB+27lTz//OdrNAprWoq3CbTVKxaIqRKLgUXsBCf7eijJVqqutuNBqyeVHj36Dye40kz1p7Eaent4kG24TfyTKWrnGuGCRY0kPzy2HrcRQCnfKCFxfrneu4l5CmyiZvAKhgpRkbyRcpa00NqXYkmAUKa4Kse15TTpZGJ7011Vfq9RYW5GhKi50a4fR8VWI2uS1p88yNz/F6LZ+3v/+d2CYLq4m2G1PYuxlVnjpctI+ai3BTlc4f+4S164tKPaRZEaLHnxidz87dmaIJyULwYtqzNmyixC5Xpu46+PZr/+IlXPzbBuJMNw7yJljZxTJMxHrolpt8mKpwYlL0yoHOGKY/PqH308jt8Seh/bQNzGIT1DMkjdnNZVSJmPVSOoyxgrJYgr8QiETMqUDDVvNXVvLBS48fwx3uUhLb0NfiHA8SjAaIRAOKkNgttmi+4ZDGL07qQfixCNhrPwST33rq9zYF6PX8ZG/MkXbamBHTNKTu0i862Ha64vUV2aJJyKqQzgxNc2fi8u4UGQolWEkmGTMSLB09jLNWJzP/OHnSI0PeWKLqqV059aNoySNEIWFVYW4NyMhdAm1MVJeDK4mqrpfFIhWySIUi6rsc58LUS1AbT3Hk3/8pxjFInEZRxgGmd37KIUjFCpZHNfH8kZJ6eubxRx2OcfOWFBBD81tE1ipbkpCDW7UVMe3ulnkyoVLTOzo4fDhPka22XSlXaxqk1peJ7/WxtSihI0gfsumsZpnOb9IuM9P764U/qRFvV0jtyGhSA493YNYjRDlgs7Fc0usrvrINmvMrC1x1z33cdvNh7hhci81d5NGbpNMOMzM1UXePHmZr3/rCaKRPj5y0yS33TbK8AM7qVl17IUcGycXuHjtGsvZPNvHduArtZk5dQl/Wycq2I9IiKvFChfLFlfLTZYsDw4qnCV5b6vTSAPJWDFjSdp+UwVdmr4WiaDDH/3aB9gxEuGHzz3Hf/vis7jhXYS7I9SbefUZS3Z1KwNgy9WQ+lCvVYgKA6lb53P/5lfYMZpU8nIZaUtAUGCzxulXzvDmpRX+6cXjlF2T3WMTbORWmV26zK137ucDv/wQYVMnUYaq3O5nF0gnEypvfLNcJGe1WF8rU8y1yBdKlMt5JiZGGU6m2WxX+ehv/QZr1U0aVo3NjXW6kj1qZ2cERFrv49RbZ1Usa8P2xD9yZs/MTKsLtuSeX3n9CleuXCGZSLJn7x6eeeYZT7kZ8thPKv50K1VSznURnvg18TeJgkv2zm1l9j1Tyf6iQEy9/j9c2Rt0bridOExNZF9bN1gZOcgSSA5wR5MRSsOLCFSh954RLBAQjENY3d5lDCN4bRlxhMIRmpa3rJa/q8vcLRjEDPgJ6Z73wft6D+chBeL8ySl++pNXqVf9WOIA1jXOnz+DEdWpVfP82ef/kMOH9lKvZhV6uim7EZUkV7+e2KYktxKyI/PYrZO8449oNw2++7W/Z0cixq7uJC///Ck++KFfouqzmVtd4+LcIh/5F/8So6sHSxeDyy8Wvmq2v8UyUrPPLYWQVxDE4e0ViM5op7Of6BQTpdaSp38rWU0KgRQL+SMFxNsVyNLTy5S+Xji2CotKsXN8rM9XmZufYXSsn5GRfny6ONvl+RVFkp+gGVYFoFrx8CILV6u8/NKrKuCk0ZAiHibgN1VXIXydwZEId993gHBU3kRtimYGt9VQC62EDT97/IfMnbvMaKbJ5I4bOHdiBp8TJRiMk83leWajyeWlDSxHV1GKh/buoLw2x4d+4wH2HNqDq8uFQMdsu0RdnVirpGSWsmiWN620vLa8gZtt7FyDxnKZysImudU1ytUCdbupUBByIw12pXHCQeXcHd6/F310G9mmn1D3oBqTJUyNs6/8jNrp13FXNwjkC2TCQcygn8z2UdqHDjJz9gxBzWZgtB8nHKAV0PnB6xd57vkX2DMxSaihEam51JY3cdNDfPTfforoaL9CMOjVFuXldfSJAbpTaXJrGxhbUaSGoOD9gqgWqbX4cqRASMfYwte0lazXlkQwnyjxAhRXNnj1P/0XfMWyUmeFurro2TvJYrNGdmVRGQybLR+tmkVCyAPZNSbSMXWwDR6+g7mGxdL6BpYgslMx2m6btZVFDh4cYdtYgEx3A3+kTrlRxWjHqazYOEWdHYM7ya5luXDxLHWKjO3tZmiyi4K1TN2q4roRouEuHCuCz+3ixLEpfvr069TqozRDfjYbFZV5ErJ8fOIDH+G+X92HXcqTCZu8efQES2tlfvr8a8xdzHHTRC8f+9j9jO5Jg12nOL/C68+eZ2VlndvvuJuhniHefOUYyzML9IkhMBzm7OoKM602C67OhY2scj/LGZTJdBGPxdXnQtzLjZarOifHH1DdREhvsK0vwe/+8nsYGwzy5cce40uPHiHRf0gguLRaRbUnjSVS+MwQujJXBsgVcwTcGrdMZPi9T32E/qSO1a4SiSbwC2a30ODNo2d47OkjfOfoWSwtSEwuhTQxIz7ufuAQN9y8m1a9xuqZZVqFCmFN9lN+5MpdajU4PndNYdQl1jQW0Llh9w7e/Y77mJo6T83vcPg999L0tYgnogQ0l4vnZ8lkelTYV7vtcurkOfr7Brk6O606qc5+s7+/n4WFBS69dlGp3Hbu3MmpU5IvU/Hya0y/uthKgRBRRedPoC2Ji5I+KY2F5Et4cu0XZ+d/USDOvPjfXDmU1c3bkJt9QEmdxOSk9PmWZELISCWgKpboiCyrrsYW8sEW3pC82WV0ockKTrAOStrpmewkSKghWmBlVPN2GupWb1skA1u35bfN9WWUde7kVZ556hVcO0q1IiBByObWyZWu8cC9d/Gp3/wEsYhw6asqIMSOhL03S0NwFZ4fQjAf6vYteQ1bMkFJf5P9gNMO8viXvsKA4efG0QFee+EZPvDB95At5FQHcXl5lf333k9ybJy8WOc1b7wjrCLpdDoUVykQSjYqcYFqL7FlfBMX89bCV3VZnbZOJjmSoSGL9q25f2ekJC9MB5TYKS5qLLZF01WxpqJPsUWqKhJDTywgowt5cR11GGkEdHG+S3ZymEq5qai2tVqDHz72slreCfdIchccW8ZfssSXfG3hzhS56dA4d927j2DYZsMx8dUtApU6Udvmpad+pDhG/fFlwv4epi6WcKwUTctHvlLkRFnjzNU5fKEojWadoM9iclsv//zTH6B3Wx8tIU/qPkJNl5TtJ60JqsKnRirtelO9duVqhXKpQrXQwCo61LM1GuUsPl+VTDpOSrToIhmOxWhFIvTt3EXX2Cirjk3XwBjZSouEYMUFrtyscPaH32Xp7Hm62hYp12JYHiOTxJkcVGEw12bn6B7rx8xE0KMGNTvCuXMXuHj6EuX5HNvjAxh10LdP8uCvfkgl2AmKOuT4aGwWmM+uMblvn6KObspnxjBIxuM4WvR6ByFBQDJuqtYr2PWGYh2JuEGIqSFX58yRY8x+83EFYCvVLTKjo/i6ElxcmqFZyqO5AliMkJDEvo0NBmIhnOIm0e5e9PEJ1n0BpubmSEcizE5fxgz52D7eR8iscOjQII67im3UMVJh0UAQtMLk56ssXdlgYzOPFnUYHu9lfG8/RrKN7auq3Uk+r1PItenL7KG/Z7cyaD7+2A/5wQ+OEN42yEx5k0xXN6GGw9rlWT7+W5/kw+95iLjPYfrKFLFkL8dOnOOxr/2YdrDCu991M+8/fICI3WLq6lWe+fZz7N42wWjvCEuzKwQkZQ0fwbbGhdUNLlfrrBlhzqytsiyJl653GZOLYDKVJBaLe0KMhvCMgkhhlojOZKjNoT0jPHLP7URCFj87eoQv/MPLhNIHqfrq+OR/cvEStZffBOmifX4q9TqaU+P2nT185mPvoifiEDY0ovE0ZjCGXWly9Ohp/uxvHuXkUhnXZ9Djb6MbMDYxSN9wN4Mj/QSCBq+9eZ5rF6exKhZ1S0OyAhvCIPOFiQd1xvu7ePddt5FdWmJpZpZ22GbHwT2M7NvBwNiAGkstz81RLjdUgZAYV8MI8dbx0/T3D6kRrZzRXV0ChdRZXl5icXGR3FURMXhBbrOzs+ozJeepa2hKOeqNq4Xa68FG9abfi0fWXVotyaJIMrZtmP/5qfoTqQAAIABJREFU4xd/USCmTz3qik39F3wkcT8Lt1u+0Dv05I90GMoFLGMY3TuElTt363CXW2u95s3IO74G+fuqIB2kdGwtq6WKqUPSFS3uljxUtYxejoS86MuzGzzxvZ/htiWcWwI5hB6rMzTicu9dd7JrYhxdbeMFH65R2srx9bwGHlBPOhVhEClznnxvx76eN+HYIR7/0pdVgbh95zhWLUdvX4r1xWUGx8epBkya8TjxsW0UrLZi0ivlkTLiSVa05S3ahZGkSLiyJAtcHympG/HW8/b/LRAdHHqHANtRFKnR09Y4Se1jRB31NlOdFJDrdcZ1qTeaqlioOFHlahd1ko7TqKi40nZLFv4G+WyNp3/yLNW8vF4iIxa1WAi/isvUaLVL+HVxa9t0ZYL80sN3Eoq0sSW6tOoQqbSpLi7wxivPMDaeYXJHnty6jzePbFApx2kKZdRpslxusl6u8eD7HubYW29SzC5y16H93HLLPrRkhJrYSoUlhIGRr5NoQkwLkF9dV8okMRVJx5mz68xWa8zkGuRyRQYCcCBh0Bc1iWYyEE+i9/WR2TWJE49j+Q3CiaQ3R/abxLu6Fbk2JuiLUpbp06dZPXsaZ2mOeLPCWH8XyfEkib5RhHXRMl2csE1bt/C7EWrlJk/80xOEy36CWZtQXaO0dzvv+MQvU40F0GNhfK02/obN+twi2w/soa7ZbJYKirSbisRwfQIflB2EdN4iTGiqzm59Y1l9qOVSZbRdyrMrXDp6nMbcZZotm4W1Mt2jYzSdFtnSOrZdwzTCpBL9DHf1c/blV+k1fCSDAbRUGsbGOZ8tYIQjWKUS9UIB12kyOhKn2VzgwQf2UizOEojqtPxtNf4IyiTADrJ0Lcvq+gZDu/pIZWIYUU3lvEv4ks8nKqxhTH8Piegofl9MRZ/OTM3w+c/9OfEbd7Iu1N5KmV4zRnl+lYXFFv/uN3+Nj7z7foXG0fQgT/30eb74d/+AMyahQg0eHtzBO/fdzE9ffRlnbo7RdB+hpq5YZ7KwLjQaLNULLDUclnwhZltwdUU6mga6T1R+QiSQCNaA2nPK4Rdy5LNnogd0xkd7uH3/GPcf2k2XEcL11Si7Ln/0Xx7n/DUbyxBEjXcpbbRsHF+ASsNSwDwzkaBVLzHZHeDTH7qPyeEkqbBJsieDJil/zTavvfwWf/W336RiJ8h093LTnj60gEO+vI5lt5QBz4iEVIelt/206z7KDY2p1Q1OnLtAqG6oxL/DN+wmrGtcOnmRgGvQThqqQOw9fAPhqEG1kKecy9E3mPGyvVvS1ftVGJPkVtxwy0Gq1ZqSpMrZLXaBtfV1ls4sMrl7N1enptR+onNuS0GR6YQcEnLyd+wAetOgv7ePzeyKMpnecOMe4vEQf/roM78oEBeP/4NbKhXV4aM6hK0HsRyRPwqa2lMadcJ+wiJutj3tf8d17SGjJbXN+5DLMrfjaqwJvkFGVFuHtOpUAgZ+zVUpWfLv5ICTDkOle6nwIT8vPn+c02/NKHejHI6Tkzu5+54BejJplZUrlUOGRwGfRlY5l11VHKR6etRVKXLe7V0ZwWQUtgVgtRoBvv3lrzAY0Ll1xxjTl06xb/9Opk6fV8akMwsL7L77Hnr27KUkBU14/8qBLL2Yt2SWTkJGQfI8KMaT8lv8r7uZzkHf6SA6Jj4pHmpHIi5OUyS/UgRFzuh1Ix1kQGeP0YEiqn2QGp3ZtB2BI4o81ZMhd9yQNIqKb9S2/MzOrPHKS29SLFYJIM+xjAQN1T3IaEm5eCmInkwRZeX2eejwLvYfHMPRSkTqOmsnr7Bw+iTl0iw9QyHufdBPdtXgpedWKBYSlJsuLZ+FXS+xa/9BRif3kKsUadSyDPfFleSzHjIoJ4O0ggEEMpy7NE99aoNAzaEti1J/ELHuCV5g2dfkteImZ9sujmGyJ6Bzr9ZmLBogIriLbeMM3HCQZqKLDcsmnekhpJtsrK3RPziMX6S5ZkR9+F3BVAo7v17Gnpvi7E+fUkajifEk6eEJurbvoipX96iDK2q4GgQck9pSmWe+/ASBpSY9EqH6joPc/N4HaXVHKTstogGTuG5SmFokPtSDHQ8ppHJaRh91uTUGyOc3icYiasch4ybJltwsrhKLRPC3XQozC/z0a4/hz9ewAgUyQ2OEEkPkS8LEEYKxS0iMDGLe1KKYbZ1zL77Ejq4kyWiI4OAggV2TvDY9y8DIKPnFJTKRBNm1FVIpCQkqMT4mI98cZjSImBLypQUyvR45V9ejGKEQdqBG25WDU0bK8jmSbOkUYfMgZqCbYKBboW0EO7K2tMTf/scvshTTWMkY1HSX3YPbFOLh/OsrtIsb3HvTJA/dd68aK3/169/EDftYzjjsFtrtG9fYGx3kwvISD/YF0EstYi0/pmYqt3rBbnHJV2a2bLMWSHB2JYfluDSrRZIZg8OHb6WrK8P5C+e5cP686iJ6AqKMa3P4tkPcd+eN9EbatPPz9KQGcM02lmFw9GSJv/ziU1gB4ZLJ2eVghCI0bQmBi2CGYjRlfFcvk2xv8p4bx3jknXcy1t9DsjdNSzLRbY2NpRKPP/ZzVlbb9Pb1c+iWAcQ7bSN4f+Eua4qRZPtqRI0EsVAPbiDBl775Hd66eIXe+BB7Jke5/95bmL54lVeeO0Yx26QaCWAkw7T8Np/49Y8R8mmM9PRi+wtqHFwpi7DHYG52iRPHT7Jz7y519oizXi6agji/eOkih8YPMTc3x7Vr19SZ0qE3S1yvTCM6u0mVIClnVVlj+7ZtrK0vKC7Y3v0ThCN+/vQff/62DuLkP7qbm157rJC5SgWjq0CTaqPuHeBKZSPzfI1IKKyyppVTeevAkvGKKIZE8ytLjs4tWfhO6kDbkpd2GEHKPCayTcvbGSi+kSxnXUeZUiK2QLzWePLJH6mxiESBPvzww2QyYfWLKfeydAsyzhLvhIaqmHLYyhPRUUyJbUIpr2oezlyKmHyd8Am++jdfZCgWZ7w7yZM/+A4f/ehDlNerRGIhjp58k3f9yq+QmjxAPZz00qVUW+b93lLIPD+IZ4yTJ14VxC1eUycoSS3TZI8jbxpVbA313HT8IJ18hk5348Wveh2c2mfI/HLLeKgCRlSmhagu2rRd4Ux5nCsVTynzeykXcpEmSCLUzQ8ef4api/P4MWnZdVXIpNh2mFtKUOC2VKehoj91h+7+IB/48AN0WVXOvn6C6VPn8ckYT6ujBeGRj3STy7k8/ePT1OpxJK1AxADv/ZV3sSq3vUqV7mSa7No620bGqFLFDfiwdBMt1MPrJxdZWmkrSJ3hNEkEDHyuRtV2sUJhli0fMxtr+KiT0Op02zX2RKPqYEiPb2fy5oPYURMnYqpAomgsRXa1rJ7/wcFBUqmU1ykGJPRGo1ZuEBKgYNNRUY9vPPcired/yvBYkpFdGWK9MRp+F78YQl2bmB2GisHr33ueN4+cJhRK0v+v38fePXsxw5Jp4VeRs7JMFnZ/qCuOpWsK0hcUzHyxSsNpYYZC1CVX2gfJri4EuV4JxfAV6yTKTV781ve4cOQNAuKIjtTQ4xEGRsfA9tEdTpMJJqhW8/jECJgMsb62Qm1hiTt37OXq3AK9uycJ9Q9yYvoa3f1jlEsNEsEgrXJeJSlmErKcrtKVatB2CgyODZOvFWgb0jH5aOoWAZ+BYev4zDa1Rg3XLy76LkJGH5HQJI4/pmJPTZFzl3M0cmt8/zuv8M1nnufOj36CabvBpeo686VVPpbcz8VTZ1i6PMPu/hF0KZSFEvF/cQ+vXZqiQpDBQITE/DLxlQ3+1Q17CbXquHkxufqwUikWGy2OzFnUQyEWW02urs4R9rXZN9bHvTfewfM//xnITiwS5uaDBzh4YB8jvS5Zt0ypWmGbFJUXjygxgRZLMHXhiiL+9vb08o0ffZ+KDlW9zXBK6K39nF7Z4MiVGZyCQzgoZtU6CTvAcCrFBz74EIcfPEi4O4wRjOCvO1gbFX729HO89OpRMn1p7nrgVgXm1E0DCY5qyV5Wh56oj1YojBuJ4dNCxANx1mbXeOvcOmcvnqVYLimOW75QUXjul87N47aq/IfP/iuGeiP0Z8KETI2sdDoNi0K+TCLRxdrqJs888yyV7Cg+a5WBLougabO8WibetY3t20d54okn1Dkj+1ihMyswZ9SvjH2KRCz20KZFSKYG+RyDfd2s57L4QgEGxkfpGRngr772k7clyp38upvL59UXK3WRsF4EjyEabqupbqcigZXDUQ5/zXEJGab6gMjB77l2ZXkNZjjk3aK3RiVykMrjdRAPsuRW3YhlEQ4JUsEbX3Vm7mrD7rikApKIZJDL5dSiJR5PKFe3psnP4/GVRI4rjy0+B8E3K6xHwFPuyH5EHcaCyKg3rstoVayyHKo1P//0hS+xPZXi0OR2lhYu0t0bY/rCDDfeuJ+mzyY5OobTO0gpEMWnSSaDR2DtuMbl8TujtI4hrjNy6uxhrjOqtgpEJ0/AG1ep5Jzr5rkOi0peCFWkt3Y18vtK0fM6O+9VltekJXsE+V1cwbR7hV2EAXJXjRgJyrkm3/3mj6nmhQcjRVT2DYGt58K7TSjYom3h9wUUidSv1YjHbe68cz9uLceV4+cICCTTclnfXKPpWrzvnyXo69nBqVPL9PTtZTNXVWjzyb27eOapp4iHI/SkMzQrNbpSKaU+EoyZEzApNXVOnl2h1gxTabcIh02cquxLQrhGUGUnC6lXCorriupmjRQO+/r66R/oIzooyhMfZjxKRkBv0TCbuSKVhqMKw+jo6HVcue73qXAVx3IJBSK06m3MQIjVawv86C/+golMkN1DUSXbdZJ+WhGTot0i1AiQaMd44cmXefH5NxQd9qE/+feMj4+rQ16ee9HQy+u/MTeDEYvgD5lIOJMUB63WUq7/cDRKS4xSUrjlZw6FcBJpjIbN8qlzPPn3j6I16vT39bLvnt1khvoJxhPk1gsKVGflqkQl49iv4cYCrK0skRbH/ewq/lCYvXfcxYocoutZRnfsYXFhA1Oz6UlHOPnGKwz1meyeiJCIV8nlFuju78eMBSm1q7QN6Zg0JRPWhb0m2ApbMuIlSrebdHIbhj7sLX8FbSMxvtVNlWr3s6dO84XHf8jNH36EV9fmCWzv5fzqNOOhni3PisXa9CxJI4yBj4WYxVypSsMX5N59N1F+4y3qZy/w2ZH9JASf06hiYTNTr3F+Y5O62U8tGOTs2iqldo1U0MeDhw9SXi2qLjEeDtGqVejrTnPH4cMMpHT8vXEKlTL+9RKj8YyKxb26OMv+nbtpVeosLi3jhgL0TYxjNUtEaw3Mlo9cwMdCo0p7UxhzKKls2oyrDi3WFSA1HCYz2otPD6sC0doo8/Onn+f4yTNousvNh/YzMjZGpVHHcqVzkEuoTjQUwI1EaGgBZudWOf/WBVbmVqk2dGxNvFO62s0KTkM64JcvzFKrF/m93/sMu3YP0d0bJV9Ywy5bVAWTr/mZmV6gK93N95/4IfWNEru2pRjtD5KMRwjHR5hZrPDDH72gzgl1Plpeyp28Ty1VILzxkpzfEmEsAWRmtcr4yCDL62vqUhPr7WJ45zh/+63n39ZBvPWPbrVWu076VLda0fILv0gm0xJDqDDZfsqlsjI6GcInCoWUnFTtK1yXcq2qlm/KxSu3ekU8baoqJoVElsad+ZdQTiXPOLR1w1fjFt8WyK/ZIhlKeIHcKuzdcy+rEZdfdiGSBezRY6+PbrYWuG9XASnPgV9yoj2elNxSJJNAup7yhsP3vvxl9vWkuX3fhEJWbJazzF6e5sCBSVq6Q3rbOHWx8ZuiSNGwrdZ1yJ4K25HQICUr/oV0TJnnJJhGOdDll/MookoGK4Rbvzeqk9+1A/1TiyPZWQjcr4Mp0f1ey9+2rxfPjnJKdREKvyKuczHSeWgUeX3UW8BxlSP0J0/8nOlLy+iCD3cNtUzrQAs7+wxF3rVExSsY8ho37B3k0MFtdHfL2KuNr+4QbJnMnJ/lqad/Tr5S49b3weHD9+BqUaKJAfCZ6o1uWJJlUeDNo6/TFU8qSJksYgV7XW1V0UzZFXRTbZisrNapGAbDO3Zx/Nh5KhXhZvmpizS0WSYW1JUCrV6tqWIzMbINI6JRc0oqTH5kUBzHOqVCEcfvJ9Tbq7qHzntCNOHC1Gk2K0TCMdqSwdFyqNVabKzl+Pzv/zF7DJv37hlickea0FCU4HA3G1ad3HyWgegg33/8J1yeWsaIJPjw739Wae/ltRNEQyweV4j7an5DyZ/V+0CEA5IH0BIgYpVYIq4+Q4JikVtmJBbFF07QyBd59cmfMH32HLt27eDmW29iYCSI65ds6yB15UQucP71k3LdxQ0YkDB5+aUXuH3nbgK5KqFYjL5dO3ntwgUFlYyk+rh4/irdXTG2jfaR31imXVulJ92mp7vN8vI1jGCYQDhAqjdFVXYb0SCRmEmllsdvxtC0JI6WIhodJhEbhFZMjUtEBOK0SmhWRY11z7yxyp984Wvsff8HeGllFn1HD4GeGI1AkEq+wM6RbYQdHwtXZygJJdrvY7VWxQr4eeSh97D44jEuPvMCv2OM0xOSAaTFWinPsuawJp8VI6aGnqcXFlUE61Aqyq27x1mcW1f8KcMnAm3BS+ikEwl6o2F0yU4w/PQ4BmHLpSzuZ5rq36rph1hvIhHKVpOwTydtaURkdBXXqZgOQRF12Aa2P4xPC+DqNtEek5Hd3UR7BciY8ArEeonnfvoil6dmkDOzv7ub2+++i3qroVzswmZTU41whHy1zslzl7k6s0TbEme7IKfEXCtBXmKE1iiUKtSaFq2yD39YJ5Qy+N9+51MMbu/jyuxlko5EJ9hEwnHlT5Ix06uvHmH13LP8+sc/SIA6kVCCoyfm+cbjL5AteQrSDudNzl51zkQEKuppl0QpF3A0lVsSrdfZt2unUubNry9Rd9sM7Rrn75858bbI0XPfcsUFKgeNHPryp1Iuq8M+JAE1WzN2b5zSplqqEA16hrHODyMji1KljCSpyU8ioyg5OMXIEgmHlfRTWh75etmey6I3KgjjrZAguQnLY8iSVbhQQYXn8G77qlORsU69odK4ZE4v7CAZ46guQW7OrRZdma7rt3u1IBZ4mkD+1AjGp7b4taqor1qszrd54dv/xF1jfbQ3l9BCOonBATaXFvH7XfKNMve8/2H0wTE2HPFSbLGYOql6ohC3HfWYnUwMNRaSEZn87Arc1vE6yPLY+306nZI4bkWu2um+5HBXgUxbjyvFQOSa1+WwPs9wp9hVYioUYYAZUcoteSUFttXRNxsiJ25qPP7oE5RzNk5dx/SHsRxvXCg/i7ek8nK6qUvHleOBe2/g8KHtGIGmgtbJTV6vw+rlZb79j9/DDKZYz5fp3lfmYx/7KDFRknR1Uau3WVzZIO6GFb74/OmzVIsl4qGIUgr5pBvVPLVHOJ5gM9cgER8gPbmb9MgEc0s1vi+myEIJR1hEdk3dVOXDIEqRUDxJKC5pZybxpIah+ZgYGqNdqStTW0aiOye2U61VVUfVle5Sz1WlUpLrBV2ZHnLZErbrY3OzwMLyBp/53J/QU9vgo7fu5PDOfuJRHyMTY5jDGQxHXOwR/vKv/o5c3VUqtk/9x/9dEYyr9ZqCwkn6mjyXwaCPtcUlNMsmYgRxJMCl2UR3hQ3kpyrUgKChEv5kt2SE4ji1mjJS9SQTKo2u0igT0StqD2BpugLuSWG+dvYy186tYPsDDO3Zztkzp5h+8zg39I6qG39N18js3E24f4jL1xaZnV5gcs8uJvfs4OjLL3H1wjHe966bGewPUClvqCW4GfLTP9zPtYUZegcydPWmWCossbxcJt21k8Hh/SRTwzRqNoYbxqoWVfKd7ERKJUE4GMxczvONZ56n3j/AmUaR7sN7seOC/KgQChhU8yViRpBwwGTH2DbK+Hj2yAsYkSB9sSTZ01NUplZ4ZD3AtkwSrVZS0t95q0k1GlPO3rVGk8ur65L5xeRgLxM9SeaWCqo7dtoSiGQTDYpbvE7GiFEOwGJ2jR5fiEQgyLoga3RbLctlbFhpNAlGZDzdJt80GYj2E3MdKkaDSqBOt+4nXm9Ia67w15V2jf2HdvKrn3gfXUM9OP4Ivmqb6lKWF559idnFFeXxqldaxJIJkt0Z5Q+ribIzEMA1IkxdnWV1vahClWyfvJd9+FsFwrEIB28+qP7/6bMXeP3Yce7r2UvNblB2qgztHeUjn3yEV954jdGJcZVBsbmRUwFoY6M71HvvzE8e5a7bDtKbSXLs2Fm+++M3WcyKRFKoElvSeNelp6dHnTtt4d1v/XHVWFmnXW/Q52rEQ6by5gircKNSIBAN8fhb196G2jj6JbeTSyAHjoxu1E1WwmVkXr7lvpMuQhaz7UYL/9YNWPYBshmXKi37CkVIFD/DFqBPxkMCjVK3+a1xivyc8lhBufm1Pf6HdAkCmOrMxpXhq+mhuWVsJEVAoSy2ZLQKiia4bNtWW3xRK0nBkgNPlr0qpS4cvj5iEqNYMplUBUIO5bNvZTn70x/w4PY+CrOXMJJxwsMjlDdWMYM+mlqb3bfdRnjbTjVisu0mVrN5PXKyM9qR31WNvLac4B1lV6cj8Mxw/2uBUNLgkDeK6/B7lIFODIdbMiX1mAEvH1o9ps9TZnVeJwHvuboIA7yDR55nKbxK4yy7Isfk+GunOX70PG7Tf33EJAVIZIIK9y1pebpOvLLJyHgX73z/7XQPRNUoypElf91H0NaYO3eV733juxjBOOevzOCGLXbtGWPfTbt48N33K6lgveEo/0JA07hw9pyiZ8bMEI5IeSWpN+Ci+SR0yqUhWGLCpCbGGdp3M645ys9eOsMrrxzBDNjY4o51hEjqoymqtliMaG8X0ZRJyLTp7+6lJ5GiUSyTjMbZMblLpXqJOMJjfOH5YZoNonJDrtSVGXB5eV0hsv/yv/4Pfv7WZfoHgox2+7htoId9gRiDWpDo9i527dhHdqPGl7/xPfKOjhOK8Nv/+bcIRyLqcaWDEGCldM+CeQ60HOxSjXQ0xkY+p1z3pl1URVw6CDH/yQjOy/m2iOsGIbnACBKhXpH9L4bWUko5Yfm3my56EyorOU6fvIo/Hic50qtUWU89+k+MhSS+1SY+3M+Be+9lNlfiJ8+9jO6a3HL4dmYXFjl38iROPU9X0uGh+w8Qj3q7p2IpR19/hpWVBUJhk7HJbZRoUiz6SCS3kekbw28KHqZCu1jDLuap53OUCnVW18vUWxqW4/DNn75EcNceLrt1wrsH6ZkcY325otANO8a3c/n8BXVObBsb44UX3iTWGyXZFaFdqlKYWmf90jJ311rs6e/FrEgH5lLQNCpGGNevM5vNM5crEIoGmezrZigcYG6zrjLb6+Ui0ZBBb6ZLcZ2jbR95n816rcRILE1UN5lrFEi4PpX9vVopUrPbKudAIr8XBG7nj9ETCFJwqmw08/T5TfqUF6BJrlrDDTi8+1138Ruf/CDRTBhbCM7FJhvTS7z2whGWN7K0bI1qS2Pq2oxycEsGuJyZqxsbKgRIt3SVL6GZMeqaeCFcQvUc8VScWDJG02qTK1YolqscjA3iDwdY2FxWi+q9Nx9Qvp92QPxUEhvQpqZoFIZK3Bx0YWbqHK5TJxzP8NKJGSx/F0GfJ3OVS6so5TLdGW/q4d9aQKhq4agoV7dlkWnILkIumwZa0I9t6qwXc/x4NveLAnH+yN+5HYWSOojbnu9B3tSiApKDStocKQLKFOZKRrssX0VqKbd6vxdRKSqcrQWxMtTJWKjZJBYX1YQ3dpHTUg45dfOXjqXp7Q7ULyQjq4A4sWUhal2XzypekGSXNxuY/oh6HPka6U7ka+T7SxsvB6jM3ORDLE+SLBJFsicF6HqBqDXUz/Szn1ykduU0948kFfjMDoVYbjlUC2sMD/dSdy16d+0ktmOSkhHDFlSCOICDIa8zUMthb0mv4IOml6lwHb2xBe/7/xWIrd1MB6SnnNFys9iSAHumO7kBeLgrhdyQMY3ymXjuag9I2KbliK9AJxqJqM5CfW/pxISn5ZqszuX43reeUlA22rpn6FHdmDcyVAW2bTFSXeLmu/ZyxztvIpA0aMkNSA9hNsP4BD1eqfKDxx5nbSMn5mb8/j7y5SW6Bkx+49OfUPkKVlunVsnh92nMz1xjZX5R/RzyXgGDYEhUMCWVolYQ6WrvKHpXhMz4XmL9t1BoSJTlOQqbcyyt5MnmmmjVhsJm+MIBzO44ZlhXASyTk5PqINI1H7t37SZg+PHL0norfEn2XqrTCsjc30+92mRjPUcxX+HSxas8+eQzvHF5nsaAS3TY4FAsxX2tNOmZInk9T3dmgFrDx7m5VabyZQ6/4x188nc+5GFThM4bDBKJRtWYqdouq8B4J18haobkaaZqt0j668r4J52DdOKaOKelKMuSsNagvZHDLpTYXFlmbmGWnRM76B0cUibyUrHKsReOErR8NF0/O248QKg3qYJlfvbtxwmXWgRNH3oiwoH776cZjPDsC0eIRlLUWz6ef+kN+jM9BDVLhfPEI03iMY1UIqLm4729aTEHs7qyQLK/G18mxfDIfpLJYRHQ4+oWjXqR2kaWxtqa2oWsLVd49Y0p5lcKRHv8vDW3wvAd9zDtNtn3S/dweuEybTfOyNCQer/OXbtGIZtXpq3AKvQOJdmxe4iQL8CZF0+zMbNJZO0SNw4NMmYGGe8bpO4LsFiqsVIqc2Z2nvVag1Qyzv7BPrp1h2t5UQh6SBHZXQo3TQpEUvOzbtfYaJQZCCcI6wbXmgV6tRjhQJDVRpmaa5MQw1vLZbm2Qcw06MIg36qRt+oMGTFifpMyDuulIuFokPc+eAef+ujDhNMB7ERA7R8Wzk9z7LXjFMpVquJbcYKsCNo8Fae7r5d0TzelaomjR1+jtFpQSiZbC6qRWR2HtFVVRW9weAjLddnIFrhwaYr+oT4SqYRhjxtwAAAgAElEQVQywEXTMfYePKCI1UHJjDAkbTGgioTIXWUfkWnrTE+dpVReZ3B8O6+emaahJzDL63jHrEYiniDd5Y1FNV1TS2r5o8sIOmDia7t0S8iQeNMCOoIs1MIGxVad702vvW1JferrrmfaclUmqWIrBU2qzbparKlvILA5OXhEZy9+dp8X3dnJZZbRkbh4QyFDLUGchqWkgJJdLax32+8xmORD0qG3yt9JmyNMI+lE5EPnAQJlfOPtIyyrpezfctOVw1/ypuWGLOlPaowhiWXhCFXh/AiPZitnQp4gtZxpCUOpiimafuEQtYPUKi5f+dJX6bbK3D6cxmjVCPYMcXZFbksz7N42ombnQ7smCe/exSIuZUXjlGWtrUYn7WpDQfVkKSIHgCkxf7pOsVKj1bYIJwQv0saVFwCf2tnI71OsFnD9srOQwiLjNhlTBJWd3rY9s6LCR6tluFeENM3bXah9TNvzXMi7p9YUyFbwegcj/0app2qQXcvz6vNHWZ3P4rMNxd5vBRvobghTSKNS5NpVcOqE8ue59333cuDuG4j0pPGZaRxNxkMlwjLyqNSYP3OWl558ipgewD/Qy1J+k4kb93PHfXerIiD8pMLaIhFRnywuMDU1raTLMs6SLAk5IFuGS8Nt0axV2DkyyshIQu0PJIQ+NnQDdmiQUjtIq9omv5Ll2Oun2Fzb4Pbbb2R1bZrVzVUVqtTfP6Be24mJHd5+S/wwPlsp3WQuvLmxoZ7HWDSOXbcpFsvMzy5Tq7co5sscP36Sl4+8wYXKIsmxJHcPjnCfniC1UmAxqUGxSWE5x1q9xZVakY/81qd45wfvUEtore0w0NuH3ZSAIgNbb6oEsWKhQn+6Cyu3CrUiZkyAh178paapRRutSgWjUMMSzELRx6mzs5y8cJHNYo5YsMbt+/Yz0dPL6y+9oAB/6aEejESYBx96ELfpMn1xhjdfe4NULE0t5FIKaLz7o5/k6OkrVEoW3bE0R559iVQoRlAMrwHxKLkkk3H6hpO0tCbTswXmpoQR1M3ObonjLhI/tJfRg7ejRZOSKUbQqqBvbuJeWWOzbXNhOcuRk5c5cfIqhZyobnrZaLQomwbxnaNERvsVQvxca1Plhkto0W37D2K0HL77zcdw3ICCDT7ywQ/x7W98i7CYb5stAleusmtgmHfeehdD3b3k61XOTl/m3GKWM1cvUrbr9HQlGYjGGYolWS6uKfVgSECDItVuS5Kc+E4E0aNOFe/iZm/t5Gwhxfpo+G1s3UbXbAxB38jn3fQmE4KekQtkUIp7RA78GnbLJejTuPu2vXz84+9SprygL01lLculty5w8q3TbArjzOcSsps4wRBlce+Pb+edv/KIcmaff+MUj3/zcVYW1gm4Jq2qpXwkuiYLP13h7xu6y2JuXeV+pIIRenszzFybY3LPmNpNyfvasoOY8loKhUAu3YLtF4l708+VM+doFiuMj23j2NlTNJDuUy7fgvSRfAyDZEqmHxZtiS2Q2GHTFM0h4bpFtC17Ob/CjZuSnCWfTQlV8wd5bP5tBeLca19UF1b5sMntWpnfdF0tnUW1IW9uuWnKASeeiJakYGmC/Zbi4f17NfKQLYxw6GXRZLtqjyD51bpIHDVLjX2UWWNrFq/GVGqqKKM/+VoP++1FenrBQ0rxJDPdrRuv6xOljc+jEIrsQN0obLSosGmkmMjPKZA8z9Rmt0UNY2EEfcpwFAykmb22xqN//02GjTY390R56elnuPcDD3Ne5oW1dXpiYSrFLLfcdy8Dh25lRXYmhq4OVYkDld9PBdOLrFXgg6KmkhGCSB/FZS3Lc3Vb1NSIxe9oqkBI1yXgr3q7fn0eKD+jjOCaLaEqeuoldZiooiwKJ1l6bVFqr3cXIhxwqYtscysMqRPKJJ1Mfb3C8z976f/l6j2A7DrPM83n3JxT9+0cgAYamQgEQJAUc5YlipRkmZaTLGvH3nHYsdfeKq/t2pmxx7M7W7s7tfbI46ixPbJlyaISJZJiAomcc+6c+97uvjmHc7a+73ST9DYLhQLYAO4995z//7/ve9/nZXpsHrf20336QDU81Q83CIk8lDNDtZIlVpni4Cf28vALD+HriOIKJ6mbPtotCTQxsIolqktLvP6Nb9mo4qEeqobJ5vt2snnHNtwOSfdzUi1kNZZ1eTnF+MS4bnyylQUUS97CCLppO6X91WJTTw8DgzEK1RJGsAdnfBPuxBba3jhW24nPFWQ1VeDHb7xFrVbghRcew+kVyJldUW206PL5HNFoWNEEUmEuLy3rQaGrq1v7zem5ZZZTab0P4rFOJiemWVpIce3yDX507TjNYJvn9u9jpNCgp9Qm6xINfYV2qUlJkC+ZZb702/+G+5/ZQywc0cOB1+WmIshxlxt3QO94ddpa0uosrWGU83g9tfWJoC3HFlOTwB5duQY3rk1x9doMUzOrev80zDrO+hIvPvk4Zr5IcS3Nnn27tHKaSS9w8OBBitkya4urjN0eJ+QNs1IvMrR/L/VghNdPnCUUTjJ1Z4KAP6AzD3lO88UcTbNhUw28UBNfpxXWDAFXI0N/pMnLLz3FA888gTOcwHJ68FhNHKUM9dQKpYkiY+lVjl6+yaXb0+RydfyekJJp16o1Cg4Hs5U8VsTPp77wWYp+k2I2x+pSStKslMc1NTZBQGTirbbOIybu3tPku8zqKsMe2NU7zEi8m8LSiqh7sTwu1vBy9fZNKq0avYIJ9/roDUdZLaxoZSgeBqvtUkxMIBDCMETE8hGmXtcv0dA3HIpuabhMnF45pJn2BiGoddZ5aeuqRK0+XeKvBqNto9KfePQA/+pffYFgRECcDYrLGa6ducTNm7cp1hsaInRo73Z8iQ7uplbo23Uf3VtGWVrLsDS7yvjdcdKLq+RW8pSyklZo4LeayuqS56ZmtFXJ996JYxhWkM5kgunpSfbt38X2HVs1XsAQ4YJ4yORgviFnF/Vj0eDetZu4mjJzS3D17i2FREqehcxLhQHmD7h1g5AlpSXPsSisXE78lgO/bhByTaTb0MDZLON2CAtaMDABvja58FEFcfXYVz+E9cmLkMVaWkaCsrZRc5adV+31attGHIjVakN7shtDZdnZvSIAbje1V+/3+nQ4XatUdUeTZLeN7AN5cmRAq54Kj72wbwxv7WAh24UpG4pWFbJgrpvyTEdD3rvecAGXRzcKhQYKsnqd4LoRGmLPP2KYlrSwRP4pOIwYly7c4q0fvke3o8ah3gi1/CrxkW2cm16mVcwxmAyTW5lh2/497Hr6WVbdQRxtQwewYuRaWlzgyqXL5DJZdZqnV1fwhwJs3b6VbbtGNTdY6LJur1970rLx9Xf1aPUh+2Hb7rt82KqyFzvZIO0KQnZJUXzZNFj5XjvKdOO6SQtQPie3L6StPztzw+arSDXWzNWVhbOWKpBNFaAhOIIWDWcJp+nHY/i16mo3itTKGXpaqzz8+H4OP7JXWzltf5i2V5Q/bdwtk7bgtTNZ3nn1u5iS25uM0rtlmEyjwuFHHsYtqg25AZsyu6qxuLioTs5EPK4HDUFfZ/M5/BKH2qhiNBvs2bKVWMJlZ417YzRE1hwfJJDopWWIWCFCdq3Kq9/+AbOzQojt4IGHDjOwabO2FEW4IAIGuTe1MsvnFFKWTCaZnZ3lyJEj2oKanZxkeTnNyOZtOB1enXMYbYPcQpq/f/u7XJ2boDPoYNQXogcvA4kk7qaU4Q7G5mZYrJV48uVP8/yXX1BRxXDfgJ5+K4Ui0WCYci2H1x/BJb1zOd1KhVvK4DPtAK6miCsadbL5vEqxI+F+/uovv878zJqG5jbqVSyrxua4wd7RLYS9bmIBL5FwgGqjwuzqslZFTjwM9AySmk9pNVhotNQT8vrZc0xnc3i8IfwSRBTw6gykWK2QKRZIC/pa/CDhMNmWxUqqoOmIvQmPDrB/+ctfpKszabd/hQhQLVBbXWJtfoWxO2WOXrrExbFpVvLyfIeJheNkqylNBiyZAiEtUDKbJPu68QU8rKyu2q1ppzj0W0qtDbiCdMYT5NYyyqxytC3tGPQmfWyKJkniZeHOuLKFOnq6mSo3mZ6b1RlJVzyC2zIJuT0MD/Rw954krUmrz8TrD+Fyy/u1D5fypdX1OozOaEpsktCNJY2yhVu8KS0LjyVVt9boNkixLRuMqc+427Sl661mhScef5Bf+ZVfQASVdXON6kqeU+8eZ2FhmVylQqQjwk9+8SXWShUy9RZDO/bQ9gQ4ee4S75++rtyxSDBCWxLx0hlyq2sYmVUMj4tNo1tpC3rG6+b0ubNMpRoq489kV/iJTz1LPBHB5/NQt3K69jndAtozcHl8tEyT7I1Fxm/cJurx09PdzdV7t9WuZ2kXwmZfJjpEaSc5MgL7dKu0Vt6nYGL8tSbhlkOTB+MhDyGXpe3cpumi4fDzn+9+jMV0+8xfWbIYqCpp/VJrf1oURusPoPxaOU0iRayLqabxoUvPRk3IQyV8oLY+vPK9tXpDlSXC+gkG5IH+KF1OkRoyu1DSqDxMtolMFj6pIsR2L1WJLHxC+5QsbG05GXWVccpJPhGK6CJQK1d0mK4tL3FtC3/E47EH1pWWllrCjhL7mGEGeP/oWc4du0q3UWNXpwePo0nHtt28c+MetbUqe0a78ZDRU9ehn3iJgrcDo+nU0vhvvvY1zp47S7la1Rt60+AmrbxWsyv4Ix7Sa8vct38XEW+YQ4eOcOLqBdXJP3DgICEJpxdDoVtkuvb13piv2PLchrbsVHWlpyC7PScVhJyGxTUpbTbbB+LB7RP6rrGubLJbcHLC8jn8yuaX1tKPX3uXteU8hWwJPDWMto+QJ0JD/CwC5jErdNcyHDqwjUMPbic2nJToMlr+kOr/qdax8kVK8wucfftdCstpkiM9PPLcUzR9LuXpy10j0k5RislMKp1KaepZ37rs1N10UpYQKZ+0wBpk5uc5uH0Xyd4Q3liAXLmFI5yg7QkRiHbiTQ5iuSI0ah7OnrnGj996WxiweIMeHn70EZ544gnNXshmc3R0dHDt2jU6O5O89tprPPfcc9y5c4dPfOITWO028XBQE9ZkDjI/t8S5cxeJiGSwVOPO0jR/+vW/wuEwcTfb+EyLLe44PhE8SDnvsJhbS5Mc6uV//ZPfp6erm75kty50zralaptiLkW0o0eeEo2O9DfLFFNzhCwHa7msmrfWitJyCrJ5dCtO/yD/7g/+A8szaag18Tqa9HdHOTTSS2csTLGYozMeoSMSYGl2lvncKn1Dg3Qlerh3a4x206JeadL2xegcGSVVrzOxuMzqaga/ZaivQpMP/X66Boc1HnVmaYkPLlxlWkKF0ouaef3kU/fz7//Db+MNCPnYh0/uuUqRYjrFysIi9+7M8K0fXGBWZKqKo2jjNN309/UzV5jSdmgk0UU6l2Mtm9HDZFgGtb09DG/bgjsS5O1j72tFHfNG6E12MT0poLqixGGv01Rd9Pkj9HkjOCoNlTWLmunGaoF6uUJvRwIJBpWzjzwnuwb6WMtmyeSL1EwZrPqwnG5N21Spt84qN5JORPPjwHIIyE8ITy28ZotOr5/nD+xjU1dcOx5uYRQJ060lzDiR6kvlrtuKnuh33bebeG8HTRqUUlJBSI56mUs3brD/4YN85qc/zcLyKjfvTTG6cx/ZQoVXX3uTtaZPZ3BBIUTI52K2iYfCxBp1Lly6oPMK8ceIb2w1u8a3372uC3ss7uPFz7ygr002iJozr450h0fmqS4lSzfbJpd/cIJ6rqT8rr6eHq0eJhfnseRiGNJuTRIK+/RwLO1/t+HB7fWo2ddnOQjUWgTqFkFjjS+98hIDnQnG7tzl3uQy2YrJ7168+1EFcenonyhoWpEP6wuTDuQECmfZA+UNGap6Ico17edugLNEnSHuUrfZxis8IQHMyaBZKgXLVIKzRwZ2wsAXntM6/E9dvW3bQ7DBc5Keu7RPSm0bey1/RspmGQ7KglppSqlm6Q8pYa1mm7ZsUDo8danyaeNUactaBUUh0ZziMhYzmJe33zrB5RN36PO12RQ06euN4xnYxAdj06xOF+mNWfQm6nhDsPvR51hqBsllasxOz3Lq7BniXZ0spJYJRsJM3Z7kF37+58kWV7hy4zxLq7PsP3gf3Y4QS7NLGF1Rdh4+wMjgMEPRTppykrfs9ysGP9lAhUzZFOmeYfshRDq80XbT0tkQDK8wriw9ZdgocWlv2RWHnYFhzzVEyeQxfDRrJiFvjB+++gapxSzRQAxZFyfuzusMQuuNdhWzXSJZyLJntJf79gywac8wRn+SRiwCzghGrYFRLHPv3HnGL12hlsmRGIjw6HNP0/JLwIxht1pMlOKaLxRZW11VsqR4ETSoqW4jvSuNCmajTmFxib5QlIHNSToFUyGufYcbw+fHEgluchAj0ofT0UGj7uH9909w9twZKnXx2Rh88pOf5IEHDus9J/fl+NgE6XSGyYlJtm/fztLyMvv372NqYpwHD+9TvEi5VCe1vMa9exP4PD7a9TrVVoPTF89x7NRJpQaI6qmrLQlxAv2QKFcXuUKG3t4efv3f/hpD/YN0xuJ261SwIJUazXIWy+VXHEJIDJsrC6xMj1HKVdUk5w4H6ejvoXt4gFq7hc/by7//vT9k4todQpZJT9jJrtE+NnUk9YQn7UfJg6ZSwdNqkxjq5da9e5qnImmKzaqwt2Ai3+TMnXlM4TLF4/QEowxHE3QFvVTKBZayeRbEnOb0UHO4qCEHEz+OZpGBvhC//ltfZnhXL86gVNUeHMUSxaUUM1MLXLs1zZnzN0ivNalIe0KefxHu10ztCGT9IvQwKRSr2uaRf392dgbDYarfQ1RlMwvz1K02LslAqVtaZZbzRQ7u3Ue72WJxbp7+sFNPs53ekB4yaoZJpl7m0myaiEcksREBwIBbxMpttoajugksZ3NUZHGR/GmRj68bRm1m3EcbhEeP0oLANzXDIuZy0uHy8MBQF0GjxqZN/QwOd9HZFcHpbOv9KyIb0yEKzjYOQQy5gkT7+pS+66i2uX72Mg6Hm3/+wQ/41f/5Nxjc3ktmVeZa1xjq30qr5eCfvvVdKt4IQZnHtlsEPC46YxEeOHiAzMRtpmdm9CAoPho5REkL8p/ePE6plNfM9SeefJRwOMDc3DRLrQbVpqUbYkWwEO4AY1Oz3Dh6mYjbRyIQwifroM+tG4TMT6Qq6uvv0c0PkZeL0KhliySkIyGqu7DQZZoG23sbfOmVF3HUasxMzjE5vcpKyeTXzt35WIvp+J9ZG34DOb5Lv19O7mIbF5mh7eBdL99k0VfH5Tq4bj3HQTT7gmjyCAJCcBsyTBH8gPxoNfFYAtGzg4VkobdVTU4cqtIRX4S9KMqXfMQV4XH+/6B/siHVrKq2l6TdI7OAarGsC5TMOuRFahiR/H0yOPZ6tVfZNusajiJExHrNxQ9/8C5jl+fp85lsjcu/3WDw8IO8cf02q5M1wq4cWwdgx55BZootVtoxjp28RigSIVsq6GBaXLzi+bh+7hohf4BPvfwcy6szmM6ags9qdxZITS3Rd2g3m/btoqcjSZ8/iiU4C48t+/3Qke32UKkWtVL4EHK4gc6Q1Cfs+Y3tUTHWI2BNYYfpdRP5omyO4h+RqqwlpXUDAs4wP/zum6TmM2weHKG7N8yZE5dwtFx6upEWk7hK46trbO4JMCKu4v2bCezchGtQ8hviuBrihagzffkKJ9/4Md62RSTp5ZFnn9INQnT8HkkfFHkmHiWainJFFGZy46saru2mo7OTlbU0tVKBiYtX2D8ySjjho2Ogk86ebv17kMMDFoVAHEd8mGh0M04jQa1u8vbb73Dh6gVtu0gb7aWXXuLA/v1aVZVLNd5++wMbLRAM6n0jrupKpchjDx/UhMJgMKYs/UKhhNvro2m0qJWqrCynSK9luHb3DvemJlTrXq2X9UDhkYWpVmLffbv4zd/9VaW09nV26fv1GE7G794jIP1tTwjpECYjEW6fO8HK1D1CiT66RH0zNKAO3oollFTwNkL80e/9O9ITM3R5HBza1kdnWPLVE/hjUZqaPGZglMp4ag0KVpNCtaIyXRlAipJF5kkfTKeZKghy32Ig3kXCNBjyhjCcdZpei7VKnflSlarLT93lpmYJYEFK8wy/9KUX+fQXnqIdbqu6xVeB8uISUzfHOHthjA8uTbKSl4CpFg2XAE9kmubEZ4lHqY5zS7eaDdOprAbM3L//gKp2sopykQAqn5KPR7Zu0c3j9tWbWuVLZ1VarfLcykbT36gy1NWr8zxJdctYDdaaZeYqJnG3j7jTjU86rm6oO0w2SQvN72dycZGqbFgBvyK+JdNAzLtajX8sDEescpbE94lbW07whkGn28eeLZtZnJ+kIxlmYLCD4c099PYliEkOtOQGOSvUBdDtkuc0SmLTAIuFBcxinbX5FIl4kqOnTvHTX/oZ6laJ9OIKE/dm6U0McPvGGMVSjbyEQYldyWzq7GPzcB993UmcDfGSSFqnQ59B6ULILLZg2mj4QMBDKrVgD5fNFuMVL4vpDDOpLGsVoREEGZ+e5/q5GyT8IYIOG3LqCQeYXVmmlK/g9jgZHOzXBDuQA7KFpyXiIgu3y4G7aRI1HbhLDb7w7DCPHtxBbinF0nyaxeUyqXyLX7k48dEGcf3Yn1myCcjpTBZ2kQRId1fCf9qyG6yH2tg98AZ1s63sER26igHF6Sbg9RGW00JDSrUapsimBJkgN4zbhdeyF3z9ANeHSDJMVJW8S/pkdiWhml0Z3Eqvfp31JAuNxnzKhrLOMVIvgc+nHgjZYLyW/WdFCy/9fEGDyKIp5Flp30vaXaPuoJB18K1vvE5qVYaIJRxGkY7OMI89+TQ/fvt9Uhn79NA90MGBh+7nG9//Z2LdSRYKRSKGB2++it/tJjTYzfW1WfwFg9TMHHO5FA89eoBtQ730xSJcffU9cmtpNj+7m849wuXfSY9vEK/hw+P3kJPcWJebUDikOG8bJW7HmKqWf91op3jvekMHr+rMXg92kl+X60WlsQqd1S84YjlVCZiwukrEEcfMO3jrR++xuJJi+33b6U9EOSbhO20vQZlfCIbCrOFcmEZC+kb6wgwNhhnZ0UvXlm4anf16Mxstg0I6z5uvvU5mJUOyO84nHn5YN2CpOkU0YLZaeJpOcpUSC7lVqu2WzqKqYqoMhSXWmragKQo1vvrV7/Hs00/yYLdBf6hMvNtNR18ndVeQuhHB6QtiuDyYnhjhvlHa7jhly8O7H5zl9OmL2trp6IjzU198heVMCsP0kE9VuHLl2noIku2GDYd93H94G9u3jbK0vMDVaxcVmidDv96OIVU7SaUj949c71K5zMy9CZaWFvVeFAFGLpdloH+AP/rTP7DVZSKXjESpVMqMj4/Rk3CzvJSmr7ufWChGKV/UlkLLqOr1kfvTnjeJgdLF2O0K3/zaX5ObusULB7ezuzeClU8zUfNw+KFHaJVL+Kw2s7fv4Gw3KXqaCtBzNr3k8iZNd4SFUoVjs4tkGi3iXjf7BwYIVyq4cgWGB/uYTS/RDgWZK5eZr1SpSatCNgdnm2Snm//0v/8eXZ1RXA4XTsOimllh5e4sP/zWW1y5u8KqESfXchFAoJByGBSFoijFTA2kymORSqU1y9lwu7R1IR2Dbdu3q3v80pUr2nqU1pi0myfu3KVZa6iJzqg1lWLbHUvQ5/CxdaiXTGqeYqVE1emhIDHe8rpkDrkO31Q2mWmyKWITXG+MjdMwXBgiZpGKU4bKyiHbaJDbB01pkDfEhyLPrcw7aRJztNi5eZTLV65SM6v0dMfZNtDDUEeC7YODapIV9nTf5i6cIReRZJiQChBcHD9+jkg0TiQe1O5CX3cn2fk1jp64TK3pFX4pIZeXVrWASVlP60JgCAa87N27W2c0Ln913S4g94SN7tFDcdXuHMg9pmIGOaQ7ndRFYi8H4YbJ5NIyMwvLXL95m0tT0i0RRrasnzKzdZDJrjFbKBIKeOjr6dL2ltGWWS80nAEcrQZ+qaSsBlGzwVBHnJ98djcRl4vcSonl5RKzq0VWKy1+69L4x4xyJ/9CM6lrLXFymmqakOm/PGROQ6UPNtJ63ewmJyEpyWWDkNOAyDjlFO+XmQKmtpXk75IUJTGOyCITEdOUmGFysjDavXj5tZzC7XxnoZs2tMqQE3FEBt7rHgM7FMN+sGVh3GAUSbtrg6QqSqENH4C0YDaGtrVyFq9PzCV+XRjH767xve+8Q74oG59o1Uts37GJvfcd4J13PmBxuaDKgXytoO7qTsEv5FaJ9/VjCo46l2VmaoLO7g7i3Z00UmXMZpvrt2/w0IN72bd1E2GZo6TK3Jsep/fBEXoOjlIst7hvy0HMmvCKbQSJLPiavLeeXy0lp2R/iwJF5K8bORDSTttgO6kXRFPtXDg88rnIqVJuAq8mTsn/b7bydHp7mLuxxOnj58hVCuw5eB9b+rp4761TVMsWXpf/ww2iPTtDzOdkuCtIPGLR2xdkZNsAji0DKv8TrZnZgIW5RU4cP0UyFubg/QfV0azVm1R7zSb51YIOyrLNGi23QTEn+OkC/QMD5KslbQkUWm7efO8SY+OrfPbwdpVa9nY76OoOEE12U20HaQqi3S+nfD91Z4RI3xa8kSRN08fk1BIzs7NkCnnl7j/y+KNcuXiDydtzmm0heSTi3ZR7V8JzHnnsACMjw1y4cJbZ+UliMcG+WOzdfkAPE2fPnrWxMusCh4g3qAcY5SylVxQWKZ/P177zX9c5ZQJSXBdSGJItnVUZrcvhIeCT7BI7a8C0bDBiKVeglC/Q292trZXvf+sMM7evU0tN89TeUZKuhiLv01WDiclpujvidEYlL7qtOPycVWdhKU1HfIBMGUquAFdnF7mTK2D5fARcBv3xGD3i6M9m6YrLAhZntVImXa9TcDpYq1VV9FArZvjpV17g53/uZTySGii6RwN7sVUAACAASURBVKnWcyvMX7/H977xI67cSVHwJKk7AzglgU9k4zJfFCViS2SQTXJtO2tly45tOl+5Nz6u64H0wiVRb25hgUA0oiE1Qi2QQ0JHLK7ejKnbd5WC2xmKEq1bbB3qplbKUCqXyLehJK0Qlz0o3jCdbij1hiJOlZxevzv2LzcIzTaxxTUbeB55X05tTUnR7dE1ym/WEILM9v4Bxicm1K9Sa9UJOF1sGxii0+cjFvIS7gwS6vRz6NGDhDsClAoV5sdXuHDxOvsPHiLWGWJ4q7zuLMtj8/zwx6dYK4gd1EsiIPwpS9dRGQiHw35t98Rk2O524gzaqk9ZS+0Nzf4KOESFV9fKQn5e3zY0Phinm6YcErx+ak1LjZDffuM26ZW0DqOdLvt+zeezTGSzBHxuNg8NIQB/p8x1zBYuhw+XeM0aJUKNCptjAR45sJeRIT/SiltbKrKwlGchW2OxVOV/uzH90QZx/q3/R2cQer+4Xbh8ssxL8pAYnWxNvm4Q6xzxpoFWCVIiyelRJG3ys8/lUD6KTFvkxpBZRFNenNAvxUOx3lpSlZRPUsQcenLe2Cw28BiyDwkrXb6/XBYcuOPDrAWVyq5vMLK4yk1kt5JEWSXVhH2BpQrR3nyzSDQWwe3y4XKEOH9mjLfeOE21JujuJg5XgwceuJ9Eoov33ztFs9LW05Ar6OHa2HVCHWGaCJIigjcRxpMMMTZ+ix3JbraE4tLGJ7OWIZteJOQw2d7dxbbebnq6hnjn/Dk8mxIY/TGSQ8MM9o2oblvmJLIZ2vwkO2NDpK4fd0TrfS2Vm6RBrSfWKa5DFEtut+ZjtA3Bmjg1S7bVMkjEkhSKBSyrSszVyfl3rjB+Z4pCtcj2fTv5xIFdfPDeOeZm0jgNCRqSNlAVX7aki4HfqDLQE6KnO8jAUBeuXi+Jjg6lpcpAvGnC5NQsxfk5HdiKGiXstjHdoiabXU5TEvCflMcSaJJexW0ZdPb0sJJZwSPxoFWL61MlvvPGBbr8QZ4+sIVd/Q5Gup10dESw3AGMcJiwxEoGY0LTIZ2rkOgeIBYfAFdYyalyLs/kC6SW0ySiHdy6NqZqJeEtSX9cqik5VPQNdHD//fs5cfIDnE6TB44c1AH3cM8m9ZD86Eevc+jQIY4dO6ZudFGJ67XHYHVtlQ8++ECpwt988+/UZyGacu3lSiusWCDhabC4uEwwGCEUiVGpyALgwDCbunlm06tU80VVP127fIXzx25TzWXUL9Hlhf1bBggaJsVFkXCWdF5Wb0r1YdA/0IecJ4rVFqWmg9WGg0uzSyyWa9RcDga3bGbL9lESnRI0H9B/VxEXknEhCkQBWYZClJtNCqkVjv/gu3z2s09z8MAoETnNylxCKvJaibWZea6dv875y+PcWyxRw0O9VFCjqbR/Wg4J8/HQxEXJZbCytkrv0CAzi/MUy2X1ucSjMZ1ByOC1Z2iAsalJ2/tkWqqUSsbijF+/RVcwStDlIVJt0ZMI0qzm1Tg2vpgiVazhcAo37V9uEPKcD4QMfZZv3PuXFYRINT+M8dUuhb28OtwSbaYNFiF24G6UGYr5GYwGKRTzEAqyUiiTzRZxNGA4GmOkN8nNsavsPryL/+HXf4lgwq+y7RNHL3D85DndvF76/E/wyJOHqFdy3DhzkTffPce9ybSGAcndI63LkhFSw5rUMY1GFVM17Cb+iN1e2qCsfrhDGDZCSEQeIk7x+YUULTj+qnrO2qZBpSr3npdqvUEm49D7Rf4NqWoj0bDikW6llgl4pYLo1hmtjCEE4BlsmYRkCG6Y9Hlhd38XW7o7cUVtR24mXWJ5rcZypcV0Ns//O774MSf1yT9Xo5zQCEVFIJp1t0D4WqJWs6FzG8YzKf2K9SqlakX176Iikv6z5NDL1F12L2kJyRvVcHc5DUuQuA6QbTyGXCBxo2pLZT1VTS6ULJzyvXqB3DaRUP7dDXqrPMCiUNKQe0VvNPTvlRtCylwb1xGwU+XWMdhOs4bfL3MPN+2ml/ffvcLZUze1JdJolQhHvTz37DMsLWY5c/oy7rYDl8dJZ383bx1/m2BniGKtRG9nv/ZHtx7eTr2UJZwrsDckw7kVDIeTvZuGyM/OcGT3do0SPHP1DummyXStxHhxjcH7tvP8S5/SgXtTPBTSgxSfgAyb10OSZNAsFYSQa0UGKNdQzDGCV7cBfw4dbMnnIYltDbOqC1O1UqdSaeJ124lR0gpwVDycfesic1OLVFp1jjx2hPu29nL6+GVmRUHTdtAyqziMJs7VIo1yjtLqEpv7Ywz3J+nqitK/2UsoHsMfjdP2+Al2duANhclPTzM3OY1VrTPY2aO66sJalvlshlyzTnJkkIYhksoUPfFO8tW6tjdkCLtUbDFfTfDVf3wflzNCnDIv3Bfn4W1RBnqCuAW+tmUL0a5uzUGQHkehXFWVzsDAdmpWgJrPhb+nF6fbj7PtJLeapdmyHaaSeyGRqjdv3NaoTlGniFxSpBNOl8mzzz5FT08P9YKdWXL06FEOP3CYN994k7m5edssICKLekM3gDOnz2hV9u13/1FbA/LASxUbj8e4dOkivT7xozSYnl/goUcfV5SGtGXkmsgwOzU7j0tMkOUaJ95/n9T8Gi7LIuRysDY3TdAJR/bvI1ar4paNopJX3LzLY7CWW9V8lXCyh4Y3yNmxabq37cEZjhMIiJqwzDe+/33FWvuT3YzsuY++vkGyKxmWFxfoiMV0YRZD6t0z53BmVvnc555mavwyQ3099HX32alsPieZpQUWZ2ZZW6tQrLroH9qi165YL9JwOnjzg/NMzYp6yE8l4KRar7OayyAJCIJ6F0WOiC5U1OLz8vDjj3Li7BkVYTglSc3lplmp6mA17gngaltE63X6OqNsGe7m4OGD3FtI89YxiTQVYoAoyWxz6cazPBxxEolFuXLrNqbbpy0muUcc6+3rDWXgBgPN6XFoa9Nw+PFI4kmrwkDUy0AsxMT0FMgQPNaB0+Xn1pXbDIWjHBjdxPnr53j+5Wd55Rd/ilCHXw8Ib79+lJs3x0n29PDpl1+gf1MnpWyay8fOcPLiHUQkKC0mUf2lllLkjU7Ndm8L6NAU4Yy0uiTqzX7eBV2/desWuzPgcpNvlHWvuH3rtq53o6OjRKIRXE7xsXhUvioybcN0MDU9y/zEgl0tSaWCtD0jyqe7vrCgh/FwKEhEohtaMj8yCFTKxGXjCHnY0RljKOqnw+OkHRHzrUUu3yCVq7MoG0ShyNdnlz/aIM79+P9SBJCwYNoyVBZ2kLqQhZG+viDVajo+kDdUatR0E4mGwmoAk5Ok/CyGUVMS4nBo31yQ4JKwJYNE+Xvljcufl36inO6c8gc2aKUStyktK408dVKtFPR7VblUqehDK20oGzYnveCP0ufkBiq3pCwziMmgTxhHjaZWMT3xoB33WKpRKVucOz3G2J0lPA6hrlYY3baZPXvu48b1SW5cG8dst4h1xEkOJPnhe68TjAsP32R+IUXI7yPgbLGzpwNfLsNXXn6Jzt5NvPfWu8xcvcLjBw/Q3x2nVMmRrToIdY/w7XeOEd2+hX8+9gaf/crn9UGQulcrn3UY30Yp/SE/aj2hTzY6zYdQI+FHmROyATdaDRldEw5GbE23TPL4KMa0vFTn0vvXWFvOYXgdbN+7k45gkysX76iT3JLAILepyYCF6QldnKxqEUtCfzb1MdTfQ39Hi3hvN5G+PoxoFHcijkv48u0G2VSaerZEO1tUh2mrXGVmZYXkpkFcsRD5WkU34UQoymxqlWg8oLGGaw0X11cCfPU7l8EdJtRYYbg5z6cP9fP4Y/sZ2b+HWN+gar1rEvIkSrp6hcX5Wd3g/YkhQls34+nrx3AFCRgBde3nSgUajTaRcBy/L8RKeo3XXnuDXK6gipD+/h6V/O3es4O+3h5MVX61uXH9Bg8++KBuFKdOnSbi7tLKQb6EKnD23DndmL9z9J/UByR3+Fomo76LzZs38eqf/2cefvQxrt25y+4D9xOULIpmiy5fXFuSC2OTnH3vGM1ckUaxokPoUCDAc08/y5njx7l+6YounodH+gkHvfg8TsJBcdZXmZ2epLszQaHRIF1v0b9zHz965wSrKwU++fhBRrcMslJu8p33jnNtIc2SqAsNMROKEa5NV9CPT1D9lsUD27fzs59+Hr+/Sbm4yNTYHZLxDsKRBJ6QD7/XxGxWqRar5NaEEBqjZ6CLurNBzeXk6tiqyl5rrRCrbvF3tHR4Li2noc2btd135fIVXcBFtign92KtwsDgACODQ9y7fZf04hJe0yBgOUmGY4RqJXaODLJr2zAjW0fI1E1uTs5y4sRluwpTEqu0Tm2HtFQQsXiUa3fu0ZC0y/UNQoROtuDDtkComkkOolpBCAPMT1CqqWaF/ohXDY+3JiY0g9zl8xP0hxjq6qHbFyDgsThx/jg/+5Uv8vSnn9DAptzKKifeOs7VK7fYsmMnz37ySQ0vKucynHzjFOevTZAtosq1oOEgtZSm6o7ZZl1LCEwyHJSFHIUxClZI1jXZBIRALBtayWUHsC0tLbOwMM+OHTuV9+UOOrFalrZ5JfDLMJ1cv3Kd3GpuXc4jyq02kUiYUqnItfkF/F4vUaloJQKgbYeouRpNJCmnx+9iayLMYMhL3OPAGURD4WSDWC61WLWcjK3l+NHSxzaIK0f/1BKEg74NWcgFuOcV34LYuwWXYLuftVcu/VopOYVaKkNjOR0IjkFUBCJTcNoocMkY9opRJBBUw5W0HDY2CFXeSOtE8QMyKLXdsRs/tMR3iHnlow984yRh3yx2kI4soBvI7KxkU2PZqoD1kB2tNgR6LiRWQT2XLGYm85w5dROrkae/v5v9+/fg9QU4dvQSczNriGyis7eDQCzIB+eOKxZ5+307uHj1Jj3Cil/Lcqirg5GeGP3DXTg9YarZEvM3bzDc20lHMoIRcnLn3hK+wADn7sxTDAbY8fRBwqMxYh0RVRHZ2dw2Anwjf0MkofZGaA+qba+I2+a3r8ti9Xvk5nc5KFSyKrlry02gZyRpG7V1bjB/e5kbJ+9Sztd0gzDdFo7GMtWSnPSieF0+TQgrlzLUUmPEIyGCLoOo14XPahEN+BgONRkY3UL/7p3QkaAZ9NEQwYHHgVVrsDI1x8r4DK5Kg0omT92E3pFhMs0qK4Uc/b29VHIFcg2TrmRY7iAKhPmvr93k2LRbB9mJ1gov7ergt3/ueTZJXzckwUaGmgo1UrZZpZJdoZBJ0254sALddOzfg2dwmGrTocFScts1aeosQOBoAX9Y83s/eP8k83PLPPjQES3z747d4MD9e+15QL2i6Pq5+XlVQ2WyGVLLKVpFD99+9VX9XOT3JLVMFpz/8g//t1YQ27ZtVa/JxYsXGN02ytjxtxG5SEd/Px+cPcvnfuZnOHX2LJ888gyORpu3vvcad85eJu7xE3C4SVtrJLu6efFTn2FibIrz5y9RKlYoZOfxuAy6YxEi4nyWTG+nQSW/TFuMALGEGphOHLtAzB1lU8zggft309G/hXN35zg3schsrsKN1RVqTvDUGwwGg+zq6WNLVxcdAS8us0Q4ZHLk0A5KhTVmJ+cIhWOK8/D5BNHfEsgX7bLgKAyiySjOqFOH3KlSgH989RIzyy1yAZGOQr5cYiG9TCAcIhAOk8tm6enrpaMrSb5a5t7khHYENg8MsbSwqBVEVziGo9rCbzjxl7Ps37WVbHqemhw63QHKlpNwqO/DTWHj8CT3/6aoS/HjdyancAUjOIRE7HLTbtin5A0Bi8zubJacQ/MZJD5Vjk8y6+kLe0Tyw+25BUyXKDahPxEn4nAScjvp7eng7OVTfOU3fokHnzyMJ+SmkEpx/q3jXLp0k0MPHOGxpz9BMOpkLZXi5I8ucOHGNIWyQa3UJCRrT7lMayMQTfLidbu0uW1VCWdaB4/KWiWOf1kLin6bAiEScTEbSmyobBAVjxO3IWouUYl6WZhe1NhX8aHYvbR/uUFcmVvQNVfafeIflBmx+MbaTi9eA0KtKpujAQZDHuIeJ06zoBL5St0g03CSsgzurKxyOp//qII4+84fWaKGsZ28bu11hcNR1dYW65ITYc8ApK8vp38JuZb5wwYNVEpYPe22hb9kG7ZE7STSM82QFR2u5DXr8NjebOR/yClfBpxSEajJxRKZql36K8lUTXP2gNYG2Fk0RNn0ceKpJqQ5Ka2jnkUGt5FJLX8+Eg4qLlfkjWKUa9Qtxu5N4XO6GBocpt12MTm+wO2bU5SKIumt0bd9lPeuXGZyaYZ2o8TLzz5ONOjhu999lx3Rbv6nx+9nsJ3Svrqzu5dkVw8n33uPcMDHtj07iPd1sriyQk6099U2b5y7yC/+L7+FSIXkhpW6V9lKG6otgR8qt8ge1svv2/Mae04h11l6lvJ7cn1kFqFGxEZdfQbiBJV4Pv2MAH8txOTVWW6eGaNcqNByNahZZTq8HbQE4YE83GVKjRZjM7NsirsYFQevs4qn04nX58ZdbRFr1xjaNsLoA3sJDXXRCBiYgrtoevTU26jUuH7mPKWZJbw1k2hvr86v8qWiguzkNa6k0jRdLsKREIY3wHzO5I//+vvM1SRCs872uMXvf+UFDo0m8EkrMN5LQ6SsZgOz3sZjuqjnylTzJTL1Go3OTvqFG5Qc0IfNaINXJNlNm+ArJ8+AP6j30NzsIhfOXWfHjh2qOJJrJ5GVA/39SgRNp5apN8qMbNmkpbrL7eTi5XH+/m//Tt3K6aVVJsenlLn0R3/6u6RXlhkdHaEzGWdiYoxcPkO/I8qZ8+c59NCDTC0tEO9OsphaZuvITrZGu3jvG9/l1tmLdAz00va5qDaLHDp8mE7BpJer5HN5pqemaebblNtVkiNdDA7ENXc6KrJlMSA6HFQkjMgyKBVKWnl3RMRA6mZqNsPZy+MU6l5Sa1VmSivE+mLUsgUCJmzt7qcnGte8j0DIweBgD/0DnVo5ZkX1MjujqJJ4PKJ+JW2wyWFPWFOONv5omLYvTMaKcnG6xOlrU/jwU3SajGeWWZAQqWpNpd7twjKdXd3s3L+PsxcvURDybTCgWJaC5Ga3DJL+KF2BGIPJPszUXUY3D9GoFBmbnqHliZIY3Eo0HPow8EYWUxvDAxF3heWVVcam59m8Yw/hRDdVyVdvNfC6ZaZpkMlkyeXyumG4XD51Lfsk5tYtqbItwmabQqPNQilHYjhOZ0+cUr4EFZMgTrriUU6fPcGv/MbP8tBje+z2WzrD+2+c5J9efZsXP/80r7zyDK6Gk5W5Eq//6H1+fOw8FdOjYhG3UA+kvS1Dfn3tTc1psVc8QeTYoWzyLEsbUzYHWc/SgQYBEdO1JfnSwc699+MWNpZlzyEr5Qrzc/MU80U7kK0kswxpwDR0UN3T26WKu5tTGcJBYV85VeQgedcSFtaUnAs5lLaq+B0mEb+LRDhA0mvgKNUICI2pabDQqnMjl+a67Bg2LxROv/1vLYch7RwZ9gj7yMQvQ0mPQV1QCOs0VWkLySIvPUWfQ3KfbYbSRuynKC88pkhMfbrgyQX4+MTedlzbCWqK05DFTNtK9vxgg6WkADbBeNftk4DGdq5/SXUjF3eDTbLhvFb0hNtt9+pljrHu0JbhkLyvWlWosbblXN52o1zn1s173LwxRrkoen2nTvrrZgFfZ5JLk1OsFbJk5yYZjgb4hc/+BD946wy1tTK//8qTbPNm1Zji7EiSy+a1jM5mskQ7Yuw6sI98McvKWhZnIsnl2Xm2HD5MSzAIMt4UZ6VeA+n/2aFHcjqVG8OWstqmRZG7ydxlY/6zQWBVnIYovtY3VlFtSdkq7bV0Kk3c6uLsexeZubVIrVqnbtRxhAzCDaG6VqlU8iysrKn2erXcYChscCDkp9fXwtEp8m83/rqFo5Clc6CHrQd20L1tAHdHiJrRxGvEcfi86pPJr2a49MFJkr4QEvhgZ922FMlSLBQ0LrbhMAnFEwTjfZwfS/Mf/+JVskaMpFXgK586yJdfepBuUXeIpj3STaVU4MbFcwQ8YR0aN8smzraLmtcgunMrQwcfpRHopG7ZRGHBZEkQi6iOJGdDdknJBsnlily9fItCoajquU2bhnngyBENIRL/zc1b19VMtGfPDt0gpGd8/uo9Xv3mt1lL5WjW2szPyokswi/+5hc4cuQQ//3rf8fzLzxNPBHmz/7sq/zC869w/NRJRnftIBKPcf7qZY48/BB/+Vd/y69+4ee59vYx5u9NMnLfTvp3jdLVFSccDimKRlqFsoFeuXKF/MQadadF985BRneNUF5ewFes4KjL8/cRBn7jHqi3Sqr8cXsilMuwuJgjk6nS9JjUHXWa5SqxQNg+qXu8hEJ+unriOies1Aq43TIIdbOSXqJWLDDc30PA7SDkceDVQ0wTGUJKK3k5V2G+4mDFDDMrlF0BKnoNVlsVlsSZ7XHRIVncgrNxupiZW6Amczaniz337WNsYZqZiWmsmuQ6O9k2tIXB/kHMlQnFihhWi7nFFEawg1jvZpwuO+fFXivs9qp8hZxFpqbnmJhbZGTXPqIdgmVx4hROnOFQZ70MxW3qg+BKYtoJcXlF29Yg6jAJmxbzK6vKsnrhpz5JR18Hq+kMs3cXyM0tEff5OX3uFP/6177IY0/epxtEemmF1187wekLYzz7qSN85lNHcNfczNzJ8tqPjyosMd8wcHu8uKyWKodMp53wqEmaitFZhwkKYt8lWH6XCnTkeRcisdkdIuQ2uXL2pLrFDxx5BMsTpl7I670rz5KaTjU+uYJVF5e0HJbl2rTo7esmlVpmNt2kI+6nOynbnXDgPJgNB6agYITt1G7gsFoY7bpKnKO0iDs9JDxhGk2DqVKWW/kVbtXEkr2+QVz64D9qBSE/TFOGIQJqs2jLCNwtagIZ9rXW20KybbUUkfHRh2h7EAS1EfHbCoQN5+9GWpos6Bsf9MYHLzMHNR0JIkNkhjKPEPmsAAFlAZRW1LoiamODaAt6QobjTtE+21nPskDahjEnhUJeF1pRdRTyBZ2LiMS1VKwJCQzLdDE1Ocvdm3dJLa/ocNeBPKySvWDQcNdYq9VYKdcp5rKUZqbYlYzz1M5hLo8tMbe8xpdfPMSLj2+FzihTMwvaW94yvFlVX4upFJu2bSPsd5PPZDHDUdIiCwwEaQohV+cjwlJqq/pK1RaarWEjzGVzVFy5Csrc64RakW3ayga5nlJl1GpVVaDIfwo9Nu2sWRnUpiZznHjrJLVsQyVyAmE3Ai78+TpWvUCtnMMZjnJxfJmqJ0KPo8jheJThEBhRMU9ZRNouPNI/dUHXUDd9o0N0DnYpLsPXCGDEwhDyUmk39AQ5PzVDcSmjoU6Cd5efNYRKNnqzSaSjGyvYzTffPM93379GyQpzKFnlj37tZfZti+M1ZLETOmqIaqHM0TffwuXwU8o1SER6GOofIVVeY9+zjxHZvId2RCSxUn/KqatJq15lTXLVfbYRU4xy8uFfu3aH27dv62t68MiDGvojG3lnNM6x4++rsukTjzy4nlNRYXmtyq0btzh17AwzE3Mszi2qZ2Tvo9v4zEufpqsrwXe//20eeeRBpqYnmbxwm3hHB7lCjieeeooTp07y9LPP8Bd//t944v4jOAtVmqUq7miQxz75nAIQRbEm97zOkhoNxu7dY/70DRZW0yS2DNM9PMypD46TX1jR6kW+Nga16rKXStohKh03DhkYSitBPigxr8qBTrg6mvIoGeM2Hl7R+8rwEkyLPPui9BK5rknQZbF1oIfhZIiuoIvOoFu5ahpyIxtvNsfRize5vVSkY3g7JTNErV3FHXAQjweJhX3USkWcsS6WF5eZHp/F7/TidweIhWOk0stq6Gs0ZcBvU5WT3V2EjZbmMFv1MqmVNXzxbhyBuCLaVXgiw+/1joEsqJ3+BnfFp7KWo2d4K55ADNPp1owHWUSbgoZ3oEYxebakFy8DPFH7+b3QKfkXiQRXbtwkPtTDv/mD3yRfl4rMx1//yX8jM7NEhy/E+fNn+cpXPscLLzyAz2cwPbvI935wnIXlGo8/tZ8nPrEdV9nF5bOTvHv+KivlNhVJexNVp9XCoalxtrdLPTYfc3fb65i98W0gdWQYv1bO0B0LsjI/RTaXY8/9D9KWGN6qnZVjS33tVE05NFZbbn2voXBAjZVSJYloYiZdZvvoEAcPbNOZkniYvE7JWpe1vY2EBRmtBq1GXddxgQc2cnlahQYYbvKYrFot3p2Z/2iDuHbq/7SkPBIssfjkJB9YWD81s6nmOR0sayzm+nBVBsyWpWY0rSjkJhSVgMtFwCOZ0HZE6IZCRxdBSTBr2qfljTAhDRJa1/jrZROznmIk7GH4BtFULqDmIZim4j82KoSNuYgsqNJSkE1CFiUp62KxuJZcgiD3eYO4nUGKhTb37kxz6dJ1KvmKvcG0JGeipcgAyQFsOGvk6xKBWGZuYpJotcpz+/ewP2wykSqzVKoxmKjzy195Ht/mQVxOB/ViSSmKct3K1Qbziyla5QKD/b1YEUm78tIIR2hJGS6nM0sQ5DL0lzwGW1O/4RpXWm6jvn69pRKy1VxSjcmmJ9dCApEEY5Er5jVv2WW5aZSahL1hJsanuHFlmuzSivJX2vL9TjdLuSzBlWUef2A3F04dZefhR/i7H5+hFRuix1zloUSMLREnlpS6fjeBGoSjctosI/Cc/qFe4skY3X1JGukaTSFFbhvC1RWn1KypIKC8kCGzuqbvRfrR+Xxe36MM/SstB3fny3znzbOMz4qRyMcXH+rkN37uCbp6pKXYIhQMKTHUZToVSudyBTl3/gaPPfY8c7Mpiq0Sj7z4DOmml8TIbqot6c+Kmz5PpWCfHqUUFz6TbBD5YlEjUoXVtG3bNnbv3q0u71g0hlkzeePNH2EYLT75E88jnc9ypUi56SbkCyq76m/+8m9584dvqkpm9NAmkskOvvDK55Ep3Q9e4gKBgwAAIABJREFU+56an66duaCL0dzsHIcPH9I5huRiT43NUiuWuX/nHkVdn754ni/9ylcIeD+iciprS+6BZovCzTHeeuddEsOb6d00Si5f5c61O2rw1NxwGbauJw7qc2UYlAWQ6XAQEISNbAItG3+j51VR/0nWiNtuwUpr1tTZn1uvk5iw5NltNmr4nG3BBhI16uoT6Im4CQV8uIMxQn6p1g0y1Rpnboxxb2GFWjhJPBbimScfo6+3k1R6Xk1a97JtluYWOX/iAu1KSxVmg32DNPMFKs2GpgJOzi+qQm3z1q1UilWliHqQQ0YVTyQBnhDlupjM7BAy8VvIZiot58Gwwdj4FNUWBBNdOLxh8pWaIsjtrHsIhjzKXhOT2uH799I32M1MapbBoSTDPZ04KmX+/uv/QKw/yUs/+1nOXb3C+N05Zu4s4Sq1GUn2c/H8eV7+zON87qVHiITdjE8v8J3Xz7CwVOP5Fw7z9MPbaaWbHDt6gzOzi6RLLeqGEKgNfC6LVkOOZHYcsbR97ed7PVN+PTxMW/LrS7CsXZN3b2PWCmwZ6NYZxJad+2g6fTjqzQ+JBLIeqldCYIKSx2NYBIMS+2wjNC5cOMfcWpGd24fYs2sYv1diRS2aVVOrU7mPmtW6MqrEAyNSbYl8ltlQJSfX3ItTxgMeN3/zwYmP+SCO2jMIaSuJld80XTroLInWXmDG4lbUm8tpE1kFCWJY9qxgfdgsLQ5DWidi6Bczm4TnrIfdbCyEshjKBy+nZK1IZAvcCMRZ78dvVAob0toPQ3LW/4eY8DbaVBtlmzxgNsTRQbEo5bMNC5TFNpdfodmQnc1LZrXBm69/QLFQU6aNvEY5edsaavsDFKV3XWSkhofJ8TG8pQKvPPUY+915zt2cpmfzTmauv8fnX3qAzt07CPd3QrPO6pLMOWqcOnmJ9GqOzUM9PPP8E8yX8jTDEdqxOHVh4Yjz2OXUCkBPBesbopwS5HXIa5dWmUgr5csOUPoItSHzB7lRVPdcL9MSKE3Vgbft4+q5a0zcnaLa9GopaQql0u1nNlfi5tQCh8ImX3zxCV7/9j+w+cCDfO29a9QToyRKUzye7GJHzIMz1CLgdRGUQWXYIhqR4eMKQZ+bvp6kNKiJasSjiaM3gX+4m+RQvzo5vaZbXc5yWpXT8UaLUE5K5y/f5fSlCRYWS5r1QLnC5x8f4enHd+PrDODwu/D7g7SrJoVUDr/br2TJC1dv88wLL/Hjdz4gGPXwyAtPMJ1v07vjfioN8d247TI8ndKFb2lpiXg8wd699zExPc3wjm3MLywo5bVYLOpi3pnoJDW3whtv/FBZNZ//yc/i8TgolvI0CKgCxOP08cd/+H/wxmtv6MzNiMJLL3+Ge2O3+NznPsPy8jynz5zkxU9+kmNHjypKQt776MgWhfmF/THG743xzLPPaBzu2PQkv/Kr/5p2o0JeKtNiSRUsG4AZX6nEpXMXKZTr9A1sVnOXMKhEuWKfQu0DlJ799frKic+iWi5q9kMkGLRJAnI4k/ApUTKJwlDmWZIjIgA6t8TMSvtFCARyWDMU1Cd9bBrSziqQnrpL1Otk65bNDA710hl24XVKJepQuW3JgrSjSV8iyfDQiGafXB+7w9e//c/cXqqytpJjoG+QrZu2Uy+3uHdvjLikqbXalBsNgrEEptNJsqcPPJ0YtQKOeo78WhpvKII3FNfQJe1IrB8M5Wc5dHRSUh9O03ARiCdpO/zMLi7TantUYRaNB4l3iNGxjs/n4os/+WnujN1gdP824l0RYkE3l0+eYHFhgbbLouaxaBgOVhaLNAsu8tNpurwxLp45z/NPHeKLP/U0nVE3N8Zn+KfXz7Ky0uLlFx/lycNbqM4V+eGPLnBSuhD4qGrFgMrzLalkxJu13g63BSYebb2LRHq9htD11J6bGdTzQl0u0tsR4eq16wxu2YHDF6Wet2muGylxsjao/N/lxut1K/9KKibx55y/cI6VUpUd2wd48IGddMQD7Nu5l77uIeIDndrBOX/qPNcvXWctvYbTkjmveKksvLI2GV5tDdYaLf7m2Ml/uUFIG0Ye0GqlqT/kJmrKArMRIaqDU9tx6pWBl0ik1Alstz3sxV+8CXbqmYbbrGdZ25uF3UfUi6VVhi1LFfXTBjvp4zwm2Yg+Psi1TWVu1TWrkknQEw677JJ/R4N1HA41i8jrkM1LFoN8YQXLdFPMtzn67gWmJ9OYLTcew3Yry2YmruSNv0MGgzUh1nq8zMzPYuUzDARc/I+PbKVQdWE5QmTvnuX+rTG6t+/E0e2nbslpwE8mU+PO7Wm90H2buund3MW85CJ3xGlHE1QcPixRqIgYuNn4MF51o9LS3qloniWgqFj8kEgr6BB5fxvXUTYVYeiYTssG79VdXD52lfmxBWg6qBlBrLbkM9fJNtpcnVxiNlPm+T43zx3ZwYVjb9Kz6xB/c/QO865ehpqLPNPby75kkEDcgaPdJFwDb19QKZQBCUWqlzHrNWIyQPR4tJ8e3jqAkYxQlblTwK94DFnMNrwuspBJa0BiQixnCNMK0y63+eZ/+VOKU3fYv6OHB554gJIHXDFJ7bPsnnuhQTFfYmk1S8/wCI5AhB+88RafevFZejb1sVx307V1L+UaKjYwaxWWpqcVM76wsMDAwIBuCPGkGIE26Ld2gp4cTmTeNj+xyNH331NA4is//XlF0ucLWQyPnJqlf+vhD//tH/Pe2+/htJwYEXHxt9i9eweBoJf79u5kbOwuCwtT2iaV/OXV5RS7t+1geWGRQ3sOc+LsaT7x5OMYXjdnzp3ld37nd7T1eOnyJUKBINtGR3UjVU9tvcza0jKLM/N4xHuEk+MnTkBFSKC243ajzSAHIp9RYWSwl56BQb3uSytrzM4vUDBNmjLfa7ZVReVstElG4/Rv7lVFkmW5WFxIsTAvGRkG5bqdg+0WOoJcx7lppI0gQT1bB+Ns6g7Tn/QRjUhanpNAIk5oOIjfKUEYXix/BCuSoGTAqQu3uXzlOqbh4fQ5wU+YdCZ71YCWyeQ08ySdXqNWb3Hf3n24YqO4m0Va+RT51SX8wTCJ7n6cQa/icnSoK/OH9VlnqJTWGYTp8uKPJak0YCVXxDLCDA4NEE8EsQyZg9TxBZx8+Wc/i9tvcGv2LqVGjqW5SRIBH2azQcvZZq1RwhNO4HXGmbm9QitdwczWOH/iHI8c2s4v/+KLdMe9XBmb5pvvXGJ5ocoXPvskj+4bJnM3xQ/fuMhN6eT541TxqhpRkiZE5FsXD5h3fVP4mNhmo1MgIh5N1VTTpeTG1PBYNaxakStXrzG4ZSf4IgQctiFuI5ZZNgdZB4NKzJbqUPQpsgbWuHDxgrKznn/uE7z4qcdUBq056XWoutbd/y0Ht67e1Y1iZWlVbJBKvjAcLsyWk3ZD2lDw38+c/2iDuPzef7L0JIv0svzib7P7lx6vKKRsdc36MFp3dsPS3csl6WIuj6oxHA4XPglqqJe0vPIEI9SrMrBxU1wrYko+a9hHJBHG63WSX02rgS3vkO/RkCWsdlMBVQ6ngVsQzevZqnIhN2YZkgOsFUm7tY4PtysVgQeq01gG0JJLUKtrm6lcLJDLljlz6iq3b8xgKq1TFqOa9mCldaVBSJot3eT/Y+o9oCS7rvPcr8KtnKs65+6Znp6eiEEYZIAEQDBJlCiJoqhHiUpWsJwk+9nSsy0vLdnKDs/ysyUq2SJFWRYhUUwAiUxgMIPJeXq6p3Purhxv1b1139q7ukE0FxYIDFZ3V9U95+yz9/9/f1ueOmmpybW81dLWxc76Kp969CiPnzxFu1Agd/siMU+VWCKMEfVqWHmye4hCra3oarPtpbi1Q6IritUTIXp4jGooQrHpxh+OYjY7twP5ufLBS8vMspp6VdQv7Rl3Ko3On5md8CPxj+xBDQVzkvRHcJp+zrx5mTvX72m/WrAfPitOXarCoMGFmTvMbe7g+EM8G3Px1ImDXDzzGolDx/jzs3NsulN0mVmeGk5xKuUwnDaUY2+bbpK9wY4RUWTMMsuomwrhC3vq9I8MMnnsCNFeCUXvCBnypW0dTodiSWmQs3pvAatlk0r2qZPd5XipZYv89Z/9KXGvm9Bokmd+8ONUzAbp7m7smk2j0NAbXzidYiW3SXQgzfLGinoZhof6dfOpWjHSvVOUBF5nNQkZPrbm13jz9dfUPzMy3K9D6+c/8hEq0hBqC6mzTSwZ1wjQXD6PVTF569XXaJTLynQywgEFMcqgMRaJKRzvN379tzh75hwnT95PMORTtMG169eYODDB6PiYttCSUXSGIFwwuUHI8FluMiODB9jKbTM+NcGxY4d54Ytf4Fd/+ZeJZHp54ctf5sSxIxydmqQiyBCPXP2rlEsVdncKWE3xYFh865VX8ZTb2HUpgETK2WnxiuE05anx1APTxCI+8qUS/lQX1+bXmN8sYbn9WMIgc1q4KkWm+wYY6s1oL75SqRFO9nDpzgrZpoHHH1IelxQsKgbZu/1JtkfAqtA0C4z3Jzk2Nkja76enK04+uIPX46ftCtAORvGmu4j19HT62vK9LJP1XJOXztzmiy+8QjqewrLajAyPkc0W1KNy/PhJDowcw6RCeXsZc2WdeDKD0d+n4TZieN1vJQv3SiXt5Q1W5pcIBWK0RGXWaOFJxhlLpxTP7Y2HCMZCxAWvf+Ik6QkPd+9dxxacvMxbPHXy5XVV/XUl5PZikRefkDuAP5Ji5e4c+fUG3/nOXaYmuvmXv/ADHOkW2es8f/P2VbK7W/zEZ3+A0b5uZq/N8Y3Xz7Pii+BI6E4gjOETpwHqc7GajsqoZd8S4URHidmJFlZl5t5G32mrC2OrhadcxNeocPP2HQamj9EKRaCYp1SsKBlAAs9Evh3wh7AsmThauF0SI2zRbORptqr80Gc+yZEjh0jEIwqrFBGECFW8AUOp0b09vTRNi3fePqvqudxOlpaYUcsNGqaIY2LUak3+6jtvfveAuHvmD9ScLjeEziDEVPWJEQghJPWO/LKT16DxmMJs0gm8D58RUO6N22PogFS4JffuzTM/s8CN81eYuXiTgFy9/B6Sw32YbpvDR6b42HPPMjQ0SDXoEPQZOrzrOA47k/mwX9AB372F7CM2OrePpk7y5Zagqh+524mzUlzdLje7u7v6u8hDJqTF5aUN3j17lVJRWE8hghKG067q69ifdahyViW1fq1YVEXUkEOkI6utbNxjPBnjZE+KcHmHlFfyfm0CET+GqLbCKfJViys3ZlnZ3FVEybHTJwkd7iVyZIxWIkmpIcjdwHd9H3v5G9KnbDRqktvZ4U3JAyMyYd0QLHz+TiNCXvO+MEDwBRl3hKWFHN95/QqlouRTiBQWrLxXeUaixf7md96mKvaUYJinQm2Oj/Qwe+1d+o6c4AvnbrLkBMi0bR4ainAyZXMg4SMRT+MSRn+7TlMGbm0bbyhA3/CgHp5rty/oTW1ifJyeri49qAW5ns+v6KEcjcSp11vkcxXatkNdWoCORzfQ3e0slmkTCUagN8jHP/0JbVvZTYsbF27QqlpUapYUzjz04cfJjPTQ9kjJYelBKTx83D3EUwfYLbXIlkv4Rcxes/mb//2XOLZJJhXn8KEJpqaPUGjZROIxoskEtZapuekiiBDUw1vffpXd1Q0++vGPEevtIlctEfT7iMcSqjP/H//98+RyRUKhKJZV1wr4pW99i5GRUc0DkWyESm597/bceVblS+ZD2a1dBsYGqTYr/OxPf47/+lu/xed+8Ic4+ujT/PEf/xEffvYZhgd6FHkxPzdH2CceFgHjeQhHMuSLDb7+zW/jN11qBJQqU24OUqjJczsQazM9kmLhznUi4aBSPoVblW8KOdZL29vCapY1TncgGCTggkIxq79jZmCM3ZafxSK4AzIHrOmzLmtbacDixpcKuNnk5twNWk6VRNjD6aNTTI8O4VgbmrEhNYzluBg9OMnA6DCVao1U3Esuu8nsapEby03+6IsvYqejuh6XllY4eHBKNzx5Rj7y5POUKNMobFK4dodEqptyPEIs1qXzKCngcrmcrmMdQpe22FgSp3AYCfyt+QyCfd187Gg/Dzx0nKpjMrc8zzNPPI4jstDmOndW7lEpmnSlkmwuz5CKeRgf6ufdM+fEmsCRyeO0zbb+82BPPwv3Srz0xhyDAzH+9T/7FA8NDXH+/Dx/8eIbuF1VfvyznyYaCnHx3Wt847ULLFgx8sUybsNPLJkhnkprW7bdrOkMVG604nWQZ0I6GrJ+ZS/rZNfbSMErLXw7Avb2Fn0hPzOzc/h7+mmGI7gKOwpNFTNswCfvjeSJ+zFtR2cM1Yr4g3J87CNP8eSTp9WFL99fBtn7ylD5XEWcIbdqPZCctmamzMzcJeIPs7GxzcLSBoVig83tAoFQjL95443vHhBzZ/+7oy0icfrtuZ2lpSGyxU5l7u3M4fcGz6q/VbgZeEXOJcMNj5+vfOM1XhT1zNYu7p088abN0cFhVUlkc/PkpUfqcWFaDvFIgp/86Z+k74EDxDMJPEFJnZM2ikOzUcfn9elpu/9GSvWsSo49mZiewtLOEBuK6KQ9HZmotDhEpSLDODmxV+Z2OHfuAmurO6pWMIyIAt0c4VvuvR5pk8nrlWut1erQZTsvV3TLYjyTFKcSd86+RV/L5PnDExyIi22lgeV38ISkaslo1ffaa2c4PHUMOxrCGEoRPzJIPRWknUhRa4mXxEtUUSEedeNKX1A+QOkhyj637/3QakMhci0su0N3fL8xUD6YmNUx+K2tiO67Izs2m3U8rqBupDvlJq+8cxF3ME7b5WXaKHJiuAtze4VIJsk7CyssVk08vhiHu8Mc6fIxno7qUF/Q3fKeNFo1TKtM/1AXowf6Ma0acV9I0Rq5zS2NPMxEE9piadnyemQDk5NNDjpRrjmYLVNUCrr5NcSyIcP8WpNwysenPv19tGyTmZu3WF1YpDue1gV3Z2mB8EAXJx87zdDosOZAt6lTsxvUzRC+sPggAmznqrogBLX9lRe+TKVUIJ1MaFU+MjrC5P2nOkowUeWIKC/gV4+GGP1e/fqL5Na3ePSJxxg9fEgPiIDfIB5L0rbd/N3ffU0jSj1ug5avpa2emzdvauXV29XL7OwsPcm0ymjl1iCLX1pYvb09ZBfvMTw5wfzaIp/59A/x1f/zN/yDH/0s4b4B/vjzf8Qv/OxPc2B0mJWFOYr5LJPjI+rAlmo2lRlgeWWHv/3K1/GLAKEq+QsduKPMFeS5jPkrDGWC7KyuaJofbYET9rKSq1DQ7yNqQBfJoJ+otlItSjWhFztEEt1kmx7Wam6tfP1GJ+Gx40buOH7FX9Kqtri2Pksz4abhb6mzOh0NMVqtEPf7SUvCXiZDXypJIhJREmizVSKdSeINZVjZafPlv3+DK8U1RkfGuXjxMnnxZwQjeuj2hDLYkTbdUR+xYo1ILMlco8byWlbFBrKZSbtwv4iLxhLkdna1w1Fr2US7Mxy67yQ/9z2nCPhEytUil1tl8e4NIoaLlfVtdtsWtUiAmt1isrubjNkitzhLZqAbKx7mrsw0dirc33uAdq3NlVs5Xj67iOOv8G//1Y9w32Afs7e3+JMvfVXQTfzSP/15GtU6585c4uylOXLGgMbgeoMSxSq4eo+aWK12QcU6++rKToCaqQew2gZEZFCp6PrXIlQk3G6HBw4f5M233tJUR9MbxGeWtViX+bA8h2LqFVxP21Ulk45z4thBnn7iAfp74njcQt01CErsrEY0y21TAsgkl72kh4YUmSPDw4rff/3119gQGXcsgcsTZGe3xOVrd7DbHl74zpn30Vzf/C9KcxVlg2zEWqULN8nbOSBk0KV/Lj02GZBoz6uJ3ZIrU5hYtIdvfuMVvvDnX8BTqTPkMkiX6xyIROmNhYkEffjDfioulwC2sRwvu5t5TEl4emqK7/2xT2HHvKJCVT26bTa0QpEHpHO1FixEZ04gG5D04PbdiOq+Flu+4VdYnyJD9obPFy5c5MaFdX2D5TATxZK2OlxeVTvImyVzCGlRyQeoJ654QILB98w5svnIzyu0C3iqJay7d/ng+BBTqSCBdgMr4Fb0uc8IEvSFWV5cpTvdg3ugi0ZXEPrDlIMerFAUxxVRGbHIOeX63Gh0qI0dV7XQasVwKD+v81rlc5D5SFUyjveor/sOa5/boL5a5dWX36XVCKiEV24bgpMQtUrDcrhzb4Xrs0vYLsGHG4wEtjk1PsRIzE8kbFD3wGatxs3VCqmAm56Ql96kIAIMTZNrNQUj3MTwNxkcitM3GMfjaeJpS7ylD1vyFBZXSfiCHD80zXZ+hRu3blIp11UNJ99HLLeyKQvkLBBL4glEmF9eZ3F1Q4eGn/n0J+nt7eLKpXfZXV+lN50iFPLjDgcw/T56xie4e2+JIwen6e1P0WzXcPmiuPwJGlaArWyNfLGC3+fl/NlzrC4tEw4E+fSnflg3umK7geNyke7rJhyP4ROpsNNW5/crX3uRer7IqQfu577HHiZfK+OonySpv/8bb5zh6pXrWv2aPlPzxW3T4mt/9xX8LoNWw8Ssd9z78rko7E/QEIKHq+fwhIMax3ns+HHW5pf4yNPP0AoavPryy/w///KfM9DXxZ/84f/gk5/4HnoyokO3qDcdenpGWFrZ5itf+ya22QnOkhaWzKeE0SUFi8fexCxt0t/VT2m7QHEzx2BXH4VGA0t09qICMtwqV5U2a8Ox9cDaWl8lEI4S6Rom3/bTdAQr3clAV5T/Xha6APAadRd/++6rBKYHMDN+jHRYMevBtU0Wb99S01mCNsPxOKlwmELVIRwPke7JsLZZYGkpz8LCluKzJTtaEv0agv2WqFCPj4Q3ipH2acTvQNuLxxtgQbA4lswHJQirpX38fC6n+0A4NaDxq6IArNUq2o7u6sow3G2QSQWJRQx6e0L09ycolXYYjSaJ9mV48dZ5moaL7L1VDvgSHOnJkKvleHdpjlRvP8ORHko3lqDhZjXv55Xzi9Q9Of7Nr/wgD04MMn9ziy/99Td57tmHeejBY7SbFnN3Frlye5bVRlNhiiUhNdiSaRKi1mwTjCS13S1rW4vbPdGG7qG6jxqKxpB1r6mb/iBi8h4f7OLCxcuq+pOQJ79kintlvxJkkLx3QWW1PfPsMY4dmaKvJ0nIh0qNPRplHFGn/+ampAzu7nnGvGpe3m9zyd7S39+vv8fW2ore7Kp1i7GJw9yZWeSrX/8WXz935X0+iG/9ttMxl3SoiKqekRQpl5yGHRObJLqFQ2EN7BBpoMpJWzLYCPBH/+Mv+PZLb2nO6fEQnEx1czSWIWl4iSal926ymq1wc/6e6L44ODHJSNcAxUqJS5Vlvv/nP0fq2AitgKPzDcmVaDQ7PCVR8EhVJpunAgWtznVb2mCRaPQ9XpNsiKIMETmZfIkq6fLly5x7bUUPjU7vT9C4HdS4zEHkxqC+AjGraT6t9Aml3dUJupGr7f5NotiuErSb+DbXmAx5GItJjquNIbMY6d1K5KkYZTTqNIInkyAy3sft3CKhoW5MdxCcMI22i4qmx3VkfHrl00PCRUsSgFzo+ywPjSxaQQQLi18VECLzleupDOxFs3yvyNtvXqVtR9QzILMA0UQ3rRqttsO7Fy6ymc3RUHRHmA89mubDjz3GUCxCUlpjIR/lZp3tmk/Db9aWV9VQ6PEIhkNUawm9acUjbo5MDxEOi+vTxPBIApgbn6jWZBhqWhrc5A5K5GgdwwhpBS6yYemZGgFJAoPZ+XvcvHOLzZ1tQpGwhtiL9PlnfuZzvPbqi+xuLnJwtJfDU2Pa2irjJdI9RCzex2vffguzXOb40UlGD44Q7U7RNoLsFBrMLayztZNn7s4c3/jqN0kn0vz8P/h59SXUvc2OwioS1gQ5KbZlwV47f5Eb5y8pjVZIoo8+9wGqkskrg3g9IFxcvHCFs2fP0xaUvLuiw2iRD1946x2q2SKJaFyDc2TxST67bOKyfuSfzeI21bbNWjGP2xfQvOjvff7jbFZzrCwv8H//0j9lbuY2s7eu86Of+WGCPpvtnR3C0TTJdB93Z1f4xosv4w2EiERi+iz69qpPkYfXNm7gd5r0Dx3AsTx6E3rjG19XfIz8Hm5xYEsyo1mn5XKYfOAU3mScmetX1DAYSPSwUwfTkWy8juBEWjr7smvB7Kys7LDm1CglDSphD7H+bgqVArmddVy2zercHGl/gIePnuDW5cvkl9a57/RDvHX+AmOjE0yNT7MwM087u83y0hr33/+Azh/m5hb0NT1z+gNUPFXK2ysc8Mtsrs2aq81mqcNtk8Itm93Vv8vGmK3LrLGTTRE23KR8BmGR/7al4+BwZGqcqSNjbOTXmTw1xVgmTDDkYWblLiZtMqk+3vjWGVIeN9urizz55Afxuv1cf/cqyVCcpcUNnMAQr7w7B74Cv/rL38ujh0ZZvr3FW2ev8rM/+1l2t5YpF4r0pAbIV4osFhepyLC8anH+5jyXbi0jliuMzHukhH2U0L7QYN/TIq9RDnup8INGhEjES6tZ1mrfa0QJBpMEfMJSUlACLrdFw6zx3LPP8tM/+VGds3Wl4sRC4kMpsrqyzPZO+b0ogaGhId03hFrc4RN37Ab7ClFRebbqJZ21BoJxGk03jsvgz//nX/Lr/9//+u4BcfGl3xLam1apnQq9I7Vs2g4eUTNJdSHqJZmcayKco6efYwf4sz/5a77yt6/itP30ejw8lIzyYM84CcegWKuxVC+wUN6l4ndRE5OQ32B6dJR2vkDKCOpg9ejHn2LsmfspuU38XjcJqeDFWCM/t9XSBSdf8rvJ6SgHhmyU+xZ8nVVoFoKctp3WiGy4d2fucubl/R6xHBrSxukQIoXNo4Np2+oEu5im/l2YTaIs0GptLyNA21geh7BjEasWSVllEl6TgCGBLUE9fCQoPtnXTSARJt6VJp3pYWl7nVbMRTPiw3IHcRNgV1W2AAAgAElEQVSlLDOeoFd/hlyjpcLoOMP9nSyDppbeOqmWCsoQaWK7w8CSv9RmL71Ll4+dOzkunLuN3RKfhxxmggIXnUBOb3kXLp+jUCly+MgYz37oGaYnTCLeACHHi0+8K17Jqmth1Tr8o3tLW1y6eodmU3hXYFp+ggEv/V0JDoz24qGBSwafynfZv/m49MorFV/VbqlMzpG8YH09Bru7eVbX6qyurVKvFnQx9/XEeeqJ0+wUW3z5b7/Gv/m3/4qLF76DVd/lox96nGY9S63VIC8Ey2gfmcw4qUgfm3dXWZ+bJdHrY+r+A4SSURyPn0rTy8JKga98+e9589W36O8Z4rHTT3L8vuNMnJwgLulylok/HFJncLlS4cWvfFUJq61SlcmpQzz1kQ9Rt8XN39BhnsAPr1+/zWuvvqHvhdcpQ9PW96+RLbJydx6X1ZbxvK4JuY1Kv1yezRMnTtAy6zQ8bq7Nz7MpQMNCjccfepQbS7cIhwJ8+LlnePFrX+Gzn/kU6USctpVncmqKas0iFu9mcWWLV197C38ioW2FjsRV+s5SoLkwsrP4LBPbn6DScHDbNmdfe1EBbO1KmUw4qQqWvHgeElEGjh9lq1Ej6BFulzzPASptWaO2xgfLpiSV+b54olOctSl62tzcXFEAo/TXJY9hYHKIYrXGnbl5BSMaHh8z125yPBhkcHKS67NzOLbDRE8/SX+Ie3cuqnppfOygFm6rK+s6KB1I9LFV3ybitfjekw+xvLrJtdwONXdabzLy9V5rTdqtUgR5ZH1aimlJtlpMpjM8NR7j0OggKWktxoJcWZtjsbTDvfomp08d43B3F82aycWFNbK+sJKInzt2CtdSnuLCtnoKLqwtkGvUicUmOH9tnVCkzG//6x/mvr4UK7PbvHt1hodPH2WwP6No+1goxU4ujyvsxRfNsFm1Wdypcfb6XV74+kvkGrKGOtSHzro0tN0je9k+SUKKiX2Zq2EHwNPEcQvxoYlPizCJBqjoHtDR34iIp8kTTz7Kr/3Kz2oQmxjffG4X+e0tbJmpGp02p+xloVDHG6brda9lvk/F6BSaFkHDUWp0QQydtlCiYSdb5JM/88/fp2L69u848o3kUJANSE5r+UaC8HWpz0F6ybIjqKYKv8QsetwszGf5tV/9bfIbFTwS/tHdw6A/SMhyKbCqYFUIDqdxQh61u29JhRQ0cJp1nnrkAU4fO8rm7XnevDHDJ3/hF0iM9+BPuaibOTytQEf+5YgktJNFIRu2ylf3rvM6M2l15FumLBq3AbYwSAwqpTpn3nqHuZldfcP3TXGi0pIv6dHKB7SPLui8kZ2bRye2s9VRl8iDKrMIV1jjJQO1LVKUSHqaSjUN68bs0Yo3lIpx4MhhjJCfrd1VfFEPB05OU3PJ9bNNzbSoysYrxhkHmm2BAEt5IK09CZQWZ7KJx29oiIekb8nv4Qr5df4gD5kccDonctysX1rj8qVZfN4UHq8Y7MSB3caoVHG5mzRaWQ5N93Lk+BhdPQmMZlmd1yLjVJe59KZdDi4jhj/YsdqvrIqUcJXlpRVMccu6DP0rFoioIU8EmI7evloqtZWvZCql73G2WsJsyfBNeEgxzIbN1laWptWmUikpfC8ecvHRDz1MJuVhcQt+5w/+kkMnH2Rje5nJYT8/95mncdc2tA1XsoPU3Cli3YcwAt24ZYZTKlFcmyMaajJ5fIxAXxTbG6ZuBpldmufFl17h3Hcu8ckP/xCPnH6cQH9McWbaV5d0PEWwmCzcvsWlcxc05OrA9EGeev4DVK06rpbEkwoNwMvMnTle/vZb1Gs2tlmmKxJS9dXM9dsUiibLq1talETiQbL5LSJxSZpzOHz4JHdnLzE4NES+XKK/f4QrV64TDcdZ2Jpl+ugxhodHye1u84nnnmZzaY6pqQNMTI6TKxVIZXrIFkzOnruq8b4yEPcbhqLeBf0ut2hvpUh1Z1OztcOyRm2bpXuCrvAq4DCTSOkQVoK7xJwZ7e/hxvIyR089yPzqNjdu38Mr2dxth5zMUEyLroEBHMOP5XLj9fvZKW9jGhZFs8RATx93L92mUazhH+qha3IcM2jQ3dVLY6fEuVfeZCAaZ3R0lK2tDRUeSKJfqVygsl1gdHiUttVmY3WdeqWmrcdkohesCjGaPHP/g8yurHI3m2W3ZqjBTNz4ukYN4SkFaHhjVKTl0m7QXy/xeF+cT3/f05xKG1Rzu7g8HqKZNHbAR7ZR5ezmBmfnZ+lPd/P0xHFm785yJ1BnMV/AL16aVhhzq4pkh21hcWNri5Y7iFWqcHwkxq/89McYC7ux6y7mVsrcnJ9laXeXpi+I6fKTLUhrKIorEKBoNtnYyml7tVgoq49K1qvObQXTL0VvS/AjbjUfS89CJKUuMTTXWxiRAG6jTaMpB0IHdS6MhIjTwOu0ieucM8LA6ACf/Ykf59jJCXK7uxhejybHSR6OtMsF6CTzMGlhdboinRa8V/bFvWhn2ec1/0cUqb5OZrWMnJsNiWRukt3JM/2hH3tfHsQb/1mH1PIi9pnq2gNsdwivEkijVaFH2iRu3I6pOQWlkoff/PX/ws7CBj1+YYkY5Da3JaGCw1Oj1JwiI0dH+Kmf+0nsusna6hq3bt9kbHyIRx69n+z2OlRsvvzVt2n54vzwz32WVrhCrZ2FerCjE1YdcIeVvt/2kVNZKjZ5aPZ9EL54jHYLqoUGdt3N7Wt3uXntlqKPRfIqvX8ZEIvqSl5PINThIe2HDnVktG5VMettxawjUj8BwQm1FuIEPC0Mc4O4kyflsvHpECqkm6IcptLblsrHcbuYPj3BfY8dwwgHxZqgSWvCzhfcgSXpeRJLKcoel7hcJVPAxhsMU5SUK6etaX2umqh/HJrGd53WAuiTw0608qsX17hxfYFgIK3ZB5KgJWqw6vIiPb1xnnnuIVJdBrGEoJNbuBsy9+gsOtXUy7YpB1UgQiqVUd58vdZkZzvP1tYO29k5yoU6jXKLgCuGWWlrKLop5/CeaEAqEc21kPfM21Yli/I5JEZIJM7lGvnKDsl4nFatQdgPH372AVIJF6+cX+GNS+vMbZZpNWscHzH4d7/4MTIBmVS5qLUjrOfaeGND7JbblIqmzg58spHbVU49PM2RB48QiEbACELIS8mscfvyHLfO3eWxhz+o7T2RY3eg6dLykuu2w41LF3n7tdcZHx0m05/iseeehKCXdtnGH5CKzcXK8gbf/Nob7GyVCYWDpPxulm5c0bbYZq6GN5RieW6WSj3P0GgPDbvN4lIOq2kwPN6Fz/BSLhb050vb6tbt2xTMKvc99BCFSp1//A//IS+98CX+wY/+IN1dGUVMrG0vE44nKVYs3jl7XXOo5QNX9LMs7D30dcTj49a770B+nQenRilub3Lz1h1VvAV8rk7mhSmy5BpdmS5KtSobpTruxCDnbq3gCSUVcy13SHHLR9MZNgsl/IkU3lCEhqeNk4Zw0se9udt461C6l+XpB57iG9fOkJwaw5WJMjVxkN3b81x7/QyuUIL+dIqN+XucOHUUy99mPbtFebFENBTm0IFJLp49R6NS0/0j1j1EpFknYZs8+fBD3FxeVsqqbXQKjs6M8Lueprzjo+X3kqLFiUaVX/n+DzI45MEo57SdFgxHiHZlNL5UUjFNI8bX5u7w+u1bPDV+ggdHx3jh2re4V20QcifYnFkl4IoQSHZxfmaObduh7fUSaRX5wJFh/tEPPk9t7S6pcIJkzwT5hsX52SVeuXSN1y/eomGL8TuFNxbB9rp1c21XGrRqLVwBaREFdT4VjXTgg7LHCuBT5kFyk0UoCA2HkHQO3CWdvUkOSKMhYFGRxwY4lI4w1NXDSO8AkVhUTamPfPBparSUvSSCF/Wj+Qzd6F1RmXH41IgrB4OsUz2YZJ64l2DXEZJY+v56/J2cagkxEQp32JAYYT+p+z7xPtTGq7/vhEV37PXuwa7khuDFZbj1yiIYZZFaGV6plsWmbWF4Anzzm2/zJ3/4l/hMONjdS6lY1HSpiNvk+z/2JI6rwuTxCR5++nHVuouDWHgpsgArlbxqxs2Cmze+c5Uv/PXf8xv/8T+QHpIErAKttl83HnlA5ETsuI471/l9Z7a86VJR12t1quLedrx4bB+7GwXeevUdauWGYsll8CsHhFkXqW5A9cRtBBUu/Vdxk3aks6ox94R0UCk8FckE9gnbRn5nW0wwDUKuIgnDJCzQK1PcqQGaHSiUVnmWKUbDGuMPjfPAB+/XAa3kbsuh4aiBUL63pbm7bUmKcnk18L4sLYpylaLdxglEqLUEtR7QOUutWdK5iJz4cljpFdVyc/XNWRZmNwj5U/re4IiWvc3BHg9jY8MEw95O5oMhVUxb87nVlbrX1upEvxo0AwHCoSiGEVQeVbVisruTo1hew245CvvKrufZWttF7BVix9c8ccvSQ1sFA4KJ9pvKPBroHySd7tF4UrnhHTg0xbtnL6qD3Wo1efbZx+nqDvLf/vLrJPqP8uZbVzRA52ivlx/7yHEePDGkGm4bP0vLWWbvbZDNVdlYKVCutTHjPupem550il/8vz7HqeOHCXb7afttTJnXGFEaJSjkG1Q1PjSkz6uYxGQmItLbN159mTtXLpKJhUj2pHn6Ex8mmEniF+GF4I9ctgYPfe0rr5Ldral0tp4T1ZbJ4uwci4urLC2vMxhz0dPXzW5+R+W8tboo3wwIxTU4SKymAowbGx1gbW2Jha2iDuoPTh/HbNR46pGTpINuTfsS/PrIwSEGR0aZmVvnxs0FElFhR+UIR0T5E1J5sRROMeGNtapsz15iaiCM4TSw2i0atsXowQmVNcqQUm7AG5ty07Dx+pJcW6+yVPOzWXOTr9RpmjWcdpVyo6GHRDCRxCVyzFQQYypAIhpm6c4cM+/cprxQ5cjYEcqhCu1kCG8mTn93L3a2RKDpsLy+g1NrUM1liSWi9I0PcW9tkfxiTg8IUSCdmD6quRC72zs6BwnWK/QY8MRDD3J7ZYXLc/N4o30qa5XiRTZYWeMyqJdUGInZHbBb/MKxY5xO+nD7y7hNk5Ak1EXDCpCM96cpi0O4bHMxv8MLS7PEUj08OjHF1sYi94oN3rk8Q3/3EAIZuTG/ArE4nnCMnGSXuE2ePjrBj3/8AzR3V0iF/J3N1xukiY/dUoOFlU3ePH+Zm9sl9dqEuvvxBmPktkuaqeHyuTSBULodyqWTdY3D+vaGOsplsBDz+YhKRIHXzX1jSebmZnSdyhypf7CHoaEB+iX3XWSwMgd2w+CRSQamJtR0K89ErW6qU1/aWQ2zSbNV0TZWJpPRtSd7rjwvPo9fDws1HsrtYQ/AKp4xaWe0my1tmco+JmKM8ad+5LsHxIWXftORnrtit/ccyyrREl64tp0k11T6ykIE7JBchW30cz/3L5i9vchIupdQSwLec3gCLnojbT7wyGE+8uGniCSiuMMhbL+PSrWkw+FoLKhYA5G7OWaCy1fu8D+/+Nf829/4dwQSXk1Ka3rkirZnllNeUYdhJO7cjtqno9uWv5RR4nHjFTCBK8jZNy+ysbyNy3azsbPdka/q/NfQ24MomSKxDn5cZKQ6kzCbHaCZN6KGPW+7Schl4W7V8LtFlWIS9LQI+0xChgxmW0qndIWDSnqXQbcERjVqdT2nn/zk04yeGNPBtWze8oHIqe40y/i9wsiRnqMcwtJXNRRFUGw0yFUa5GoONcdHWYCacqHxCK3SIyMDDWJypI3TgrvXtpm/u0rAE1a0bzxiMD01Sm+yk7Hh83cqTlFoyaCq3Np5L6VPDlypcFQRFg5pG1EG9MFATOcH21u7rK7PYrds8tt5clt5xZN0p3qIdw2wsLDA7m62w/XxSlxohv6xpCJAhBklKgpRj91330kCoQTn3r3OK6+dp1S1OXzsKL6Qh6++eYZ03wSXz94g4/NxIOHhiSOSlfAwxeKOGus21nZo1W1KhSqFvM31pW3KmQjLtSK17RInMyP8k5/5HFOnB4ilArgEqSWCBGHjECBfa9KoyULZm9M4nXTBd86+w//+o/9Gb9xPqr+L+59/jgeefY6QLBAxmbkdjaJ849XzekDUS7vKAb574zrLM7exqhVSsQifeOIQfUImxc365o6ajurNJjt1g1feOU/Z9oKY78IG/V1xjEgvZy9fo2Y7PPbU45yYHsOwq/SFQoxPDNH2tEhmutnO1bh+fUHlwvJs6XzMstRhr7joYgl3aYcDXQZTgyG8ToVwxM92tUIgkVDMzH7iomy2ffFuKgWHl6+tcHalwo6kI3hlgOnDY1WV1SQgzEJVnMkuQj0R6gOmOnmPDB7kxb/6NluzBXpTQ7S76hx95EHWctssLy8TweADpx+lWKxz5Z13yW9uk+nqYruUY3z6MM1CnYW5e4ojkWwIASXeuX2bUKqXQK3CQMDLk4+cZmZ1lYt358hWO+QFeWYFmyICGaW0ikgIk4fjMX7x2HG6WyU2rR1ivhBdwQhmPk9aAr6Cbsouk6TlpRQI8Eqzykv37jE6NEpP1WGranNpeZ18vUW21iLRN0LXwLC2l1u1GvnVeQ70JPnx7/soXSGDoLuJ0yxoseTzBpTym9stkKtZLNgeriwu0RLznivErRv3tJWW6o51qBEy190jVReKBQqiSAyGSSVTBCQa2NMg0K7y1HhazceZrgSJZERd0oJACbW8mtyp/e9ogFbYx+iJaTyJARyXR9vW+XKVbKGs3Yh0NKBQTzlYpXOyP+9o1GtaYO7HLcizpDd/26FRq2EJeVvkulIytx1OfN8vvt8o998cxU7ISbKnZpIHUUYOjswmpL+tOb+iTHERdEeoFG3+yT/9VbJbeSYHBjF3tkgE4cT0IHF/lSceOcL04cP4Imntea5mBeJmcuToIQKhDonw5o0ZLr57l4mpaWzDw9EHT6mRzvE4NDV1bi8TYs+23rk6dTwBwvaXeYIsFrkqWYYMXgN6QNSKMnh1uHDuEjP35lT9JJnS8hqaUkkJEsLTOV3le7yXuyAnrMvA73HhNiuEMXE3y3jsBkkZ4ssOTRWvHBhueU8kpER8HaYqZdx+g2rT5OFHH2Hi/gP4UwGa1TqVYlEhWWJuC/nFhKdyKlxeP95gVE1+0peUCUK90qRYMlncymL6/JSsVofcKfnPvgDNYgUfHq2Cr1xfIrtRwNNyEwt4ue/oBNGwgBRlvoAeTIJdFyywPCh2WAiyHbOjRE1q8JA4PIOdw0FuiVIIBANRyuUqG1tLVMQNalqajmbgIRwUdEUQkRCLk1gGYcPDw2oGknGMOMLvzs4QiwU5ed/xzrBdaJtFiy/+n1dZ3Gxo5SiB8ZVGXaXBs1dnSBkGQzGDA/0RPvvp59jdXur0RKs2/b0jXL5whesLm1zfzJMcEdd6jeJ6lqnMICenJvie73+cAwf6iPZENNaxIRJtt1cjcwW1cuf2EhffvYXfF2c3W+KlV16muX6P8a4AI4cnGbj/IZKTh3lU8jySEQy/m1y2xDe//gbrq3mC7pZGxV4+f4G7V67wgfsmOTo2yOnDcZUEv3vhhjqAh0eHadoNUkPDfPHvX+fMnS12yw6HJ0bJry/z9FNPcOXOLDNrq0RTcVIJH9/3sQ8ynhmQOoGegTT+cISV9TzXbyxoLoVsMGJeMxsNfc8Va729Q9pj86HThznQEyAt0uVImLLTxIh2omflxhFPp7l59Sq98S5K+RZnF3N848oCZqSLfMuimM3RlpmAG0rlPNF4WH0MH/3kx/APGmSXl7l76ToX3rpKPtuiZsLkkwfoHx1mdWtdnfV9mW4++qHn+Ys//gva1SZ2uYllO6znc8R7ujl8YJJaucyVi5dUHj0xPKpEgPVclaRjkWibfPSZD3J9YYFzt+6wUbQI+DrFn0AX1bhbqUjXEqNZ4pOT4/zSY49z88JbvLU1w+mpI0wmukiKhFY5SA5VjxR0forVNldtD19cnsc7NEx3xc1ursS9UpG85ZAeniAYTuF1/FpQma0KdqPG9uI9Dc46NDrC+ECGge4ofd09RAMhbZXOz8ziBMJcXt9lXfwM/jANy83dW/MM9Q1ql1UqdgGaSgErn5kEUAWiAdKZfhyrRcxbI9re5Hs/eD8PDqTIF3Y1XEhUWpK+KJDEsKdLSROSuSOt6m2zQqSvi2T/QYZGxwlG01QtF3nJKW+JsKWk+5oIZ1TWuqdaiknolGCF9ubM+56IejGnkuhkLKZwSbNSo1ou89BP/eZ3D4jrr/1HZ196JZWKbiYieRMksPS7ZWMSdQ8+jXDcWMyys1Hnz/78r2hInkA6ibmzwUjczccfGWew18eRI+N4ggle+OY7zNzbYX1jW1sp/+gff1bDLUQF9fk/+lPGx6aYODbFsccfwI7KUFIJdbjkyrP3e8hBsf/VAQHuM5iayoKS/65stQj4woQ8EfzuCHeuz3LuzHmlWVYqVYoyUPJJVoD8AHE0C6ysY4rb78nLQSGQO5/LJmjX8VtlukNuIoaDXRTVVhOPT4b3bXyGRH368NsixzORnd/fleDQgyfpHR3GFXYo1/JUckXcLQu/4yYejKjsTsxm6lAPRjACYZX+4g9iS/usYuI0W+SrFeY21tio1SgbIUG2IavTY9r4Bd1rtZmVBLSq8HYcRrtT9KYC2M0iLlsOQNmsa4QiwmwRaZsLKy6SSQlT92qrST5j/f9ikxCkm2j7TfGEiPpBCJoO66srlPNFcVBiaE6AuLwjWjnKl/S6Q6GwyhG3slnW19cYGOxWVlEkEqDeqMhTBL4Uf/6lV3nr0iqzGxX88ST3H51ke3GRyk6BuM9HIuQhnTT4iU89g1ncYmNTVEHd3Ly9xNZWjhv5ohr7To0cwFtuEPcH6B3owzIbHBzM8OHnHmFwLEOoL4EVC2O65CB3cDkBahUXX/hfL/DSi29Sb7TZyhfosgtM9YYZmjpI932n2XEHcFW21ZjY1ycIES+5nQbRSDeeZhGr7ebNV98g7YNnTh6ktn6PA8MyXxhkeSXHwtIq4USQobFehkfjXFs1+f0vvE613cE6dAf8HB0Pk5e2gOHl4z/0/RyY6MNpFalkJbC+qp+FR1z8LS9vv31VD0lZzLlsVtsuxZIYzYLEfUG8Zo2YXaEn6OaRUydpNG18MYNYJkJfX1+nB23bXLl6Fadpsb6R406uwVzZYrvlqHlM1HCeuldzu0VG2TSr9Pd3a5aytCyfffRBjh06wGvfOcPXX3sLdzRB34Pj2jKVm6IYrmbn5pifu0fSF2N67BAnDx3n85//n0qAdQUDHJ0+xO7WtspDZRMS/trw4BBbxTqxlslAyNAD4vLsLG9evkqhYWiE5nchhR15ek0KvXaF7zk4yDPdXbhDbu7GHbauXuXZiSni2wV6Wi2iITc1d4OSYRBoRVkpGfzp2ioLvSkCNYeGCB2wCfX14YumCRIl0PDQcJtYoTa2sJqqNTaWVzTC4ODYKK16WQ/gkM9LIhahXq2wvr1LO5TEEwlqgVsulqjuFggbYfB3pPmiwpJDXT438TJE0xEggOFA3FPg40+M8hOf/gCNrQ09GLa3N6k3yupnko3eNGMYloMhKHdRdQnI0Ochm68q4mN4UlIFxwkkurQbUXcqHVXk/oxxb+6QlP280dAbqBTZ0lYXW0Bxd0ElspVCEb9HgpU6OfCP/ov3yVwvfPu3HWHoyMPUgda1O/pc6Ve1Rd0jZpUqhVyNudklVhc2adTanDl3Acey6Y3HVXJ3/2CKR4ZDpJMi1XNTaNjsVHz0Dh5hZXGVQnaVsdFe+ofl4ajogvJ7XcRG+jj0+EPCKKAlPgTZwlsdvb9sYrKJ74cV6eT9PYKsAPzkluFQa9pa3RoeP41ai5e+8S0dwj10+nGuXLrK7et3cUu6klAXJdEt4KPZKuMzLEUSRMNBLDHm2A0Cbpu+WIDhdIS44UJJF5KPYbc0n3onlyNfFvSCQ7Atm3ULIxll8tRxJu4/TtvnoSn/a9bVTCVeAT9u/C4v1YLgDur4QkGMUFhjE92hALYgS8JxfG0XZqFEq2lqzrJk5+attpIXBSBnOH68aJOctdwapVyRVDBMXyqmWQ8el3glxMMA4bCPcNRHUOK0sGlHou+pG6Rdp0ZEcc5KlaG3MlNvVyIVNmRYlfRi1hrkd7KU8yWNkRUkhgzv27ZBtdxW8GE2m6VcKWE5VcYPjDI01K9zJvmZIsuT6McmEf7wC6/wyrlFclU3RijKiYMD3Lt9S1tJAh+LGQ7dcYMfff5R6qUca1Wba4ubVGVAmiuzI9f/ZpOTQxNkRC0nN0r5/nITxMX0wQFOnTzA5PQI8e4E/ngI03BwvAHwhilm65x9/V3+4s+/xPx6jphV5PT0CIePn8DoHSHf9mFVt9nJrjM03Es8kSafaxDwJdjN76rZ8Mwbb2LUhfD7EM3tJfonkgz2j3D7xh0qhQLdmSiDAxm6p9NsbDv8+9/9Euu7PoKxPlzeAJOjQbwBD5/53I9ooeRxWVSKedp1EYU01Sme7h/mxuwaf/XXL1La3NEDUNoFUv319Pbo4hfkSX5zmZhVIylNzrrkTCRotBoauCObq94oymV9VgTEZ0QizFZabLmClHBrfnQ1X8HbFA6ZbEhCWpbIVj9ry0sE3ZJAWqG3P62bm9W0qciN4VgP4UhQbx2iqFpZXVN1WHckoRkQlUKDy9duU291HM/Dp44QE0d30MfVS1fVRZ/IdJNbr9IXDDGRTPGBRx/l8swd3rp0CW8irUWbDNk7KJ2Ofr/ZknZPi9EAfOTkNIPjfSyYeebeeZPnJg8z1TZIVsrqT3JHPKw0DVY2qsxX2nx1e4udrgyGI20VW13zgqMJRRLEAzH6Et00jTY1T0cxKe3ixXvziq0fHhoinUypH0EUWnILj0XllhmmYfsxXXV8QRfVXB5vw8JwPDSE5CAJd9mczoJk8NvX30/dI+FXBmGXi5FEi088O8qxyTDd3kwnIhWLhlbUPE0AACAASURBVCUU7ZYSCFp1nyY3yg2+ZTY1A8Qb9CtQr9pySPQPU7A8eGMZfJE4mGILEDOdzKz81Bs1pSs4a8tUJR5AoKYuOjYFxyEdjmK4PJj1JvVqXdPzpDX8A//16++bQbz2u8772UMif9T+lBASbJ+SHyWSc2e7THZHIu/a2qKYmbnNigSrx+J47Tb9fjcfvf8Afd0W0UiL3WKRUitIKNrHyr0FJSMODXQxfeqUvqhzl68Q9Tl0H5kiPD5OSY5IT6CTY2DX9iix+4lyrvcIp/s51PLkiK1cX7AobQKd28/W1hYXLlzg8ccfJ+RJUauYnDtzge31PI4lSGoIhSUkqIjHnefUyXGOTR0UEA7zd+/gbVuEJEjF7RCUfqyoqQyvSi/Doll3Q65UZHVjna2VTQXujU1PcujkcYLpuHoiZC4hh5maDuW613bRKlfZXpzHsFv6fVwBA1c0iDsaxPIGaHsjmv7lCHK3UkU0jrndHY26lMGnyx1lN2dSLLfY3NyhVN1gZLCfkM+Dz+VguORg9+EJi+mmw4kX/bRlm3pNFySAvAZZcDrg90jwkkcd80o53cvgkPdX2k8Vb7lThTZsTaYqiv5/YYVKflHpuK16kFpFJMNudaaPH0gzMNijq8txWoohllaiyA/zdQ+//p/+ihsLFUp1Nz6vn4MjSTY31jRcRdzPg1E/vUE3Tx85SKVc5ZpAFu+t4A/FCeFS13MmlaIn06UtCjmstMfq9bC9u4tMpk8cGub5Jx5geqyfofEBzFQIWw5gv1/nNpJO/Oo3X+c3fvfzeM0yT58+xcHJKarSr5bZYTSKP+Dwoz/2KV599XXW1nZxbDGNyiyjydrCInOX3+X3fuWfYNRzxEbSNOtVSjvrjHQnaZXltlXHmO6mXXTz0pfP8J137lEK9HJtK0fAb/H8hx/nRz71MaIBj7pyLdHMiyeDFhW7RWJgjPM3lvj8n71Au1CUjpnOIBT1rEqmNpFUjHJ2g2izREJemCjEQjEaVZPQ3rxCWkz7IgKZq8m9da7pJjZ9HxWRUIYjLM/MqStcYjpl05B1H4lEWZi7S0v67oYLI+ilKxYl6riIGwYHT3Rz+uEHlGqbSCW1mBBaa3Fri2q9RUPmfZ4Qs/MrfOuV1zD6+3no5BEy0QAXL1/h7tImhbpFrSrzygSDsTSPPfAQN2Zuc+veLL5kVNvCHVBlJ7FS+vmSkSXmsKDLZqwvzf1HDnLj0gWKuXU+cPgIj/UO0e+0CRttmu4WqwUP17eLvLy6wD3LJjN8kEQ4o0l8W9kdPYDkNJC1IDOBZG8XNVFuCmAvHFYzsBCChaMkzmP599vb29qWlvXiNUJ4AnHqTpGWXVVAZ4wQbstFK+IoFuXmdXHiuzUHPRyOdOT4TQ8JFxzq8/DwfVHSsTIZdx+BcJB0X4pALIA3KPG0dexqxxch7aq8EHH3yA4erxSYMUYPHcUKxsjXbcWgZ2xplXnZ2d1gfn6GZqtGV3cao7hDQAkUIvPu4MO1e1L3kc8W1fApkL5qpaHepX/54rnvHhBX3vxPjhwKOtSQab28CKnaW6IIKvLOmQusLm9jteSDEkaSPKxe5m7fIr+xSnckglOpEDY8PP7wNMem4sSiTX3B1++ukckM0heNsLY8TyIZZeTAJPGRA2ytrWtGanR4kLwwlCzpZ4maSiSSnc1VJK7vl6Pu+zXeS9jaiy+VYfy+U1FmEjLUkkUVNuOcv3BZLeSScyGAbBlY97gKpFMGDz8yxehIWq+Vkk0bSWaYnZmjJvwTj4eYz6tZsaGQcIRMauK07UqTGR1BsJuCLm67XARjEc3wFsemjGoCeywpLTvE9NBoUdraYWf+Hka7pTwgfzSMJxrEiIZpeWX8JqTZDm+lXavTqneQAhurKwrS2t2ts7Yuzkcv+WKJgZGUHgRekcQFffT1ZgiHgrT8Ac1LLlfkgaqqsVHylkO+yHsel328uWJGItH35M2yCe3nfNQ8ZX3IA54gIW+ERrWBWWviaYkaws3MzAK3b9/RecPkoXFSaRnMoa0SQaZI20KGbS63n6t3Nvi9z/8dy7sS3C4HEIz0CvFXIlW9JEIh0kGDvoif8d4U5XqLc/Nr3N7I0t3di89pk/QF6O/uo7EXeKOtQZeL7VyeHXEsWzUS3jZPPnicR04e4eiRSTIDST20HUF32LZeq6PhBFdubPIHv/c77GyscOToMcYOHsYTiFKNdJMvbHLy5GGtqDbX8wR8UcLWDmarTa3WYHdxjp//0e8nE3Bh+2B7fRWsGgeGezFLeVqNCpVEi5g7w82LK8ws1FhuBvjCt16nUc3z/POP8s/+8U8R8bu19VMvN9X5XLca+gz1HZjm1TM3+Mo33tZnQEx3+xRQuRHI5hUI+mgWdki3q8StOoZpEglG9TMSea20NuQwUVOl5McLXsTtYVWUcVMnKdmi7vLj1E0cy9GQGom1lPaDtESikRCedk1VN7ZjIQARKQQds05akue600QjAQr5HNmdHRYW65yazuiBeujoNDdn7nJgcppoPEkiNciBoT7K2U3Nb5fh7itvn+Pbd27id3m0XSYhNgJS9AalLVnX7oXsMftYHWWsNYvqAxGMecQI4LFsbVlVXS0ibYcHegeYTCZxrBqlhsTq1tlt2RjDQ/h6+zFbbvxygxBzmF1Tc6CCPUXSb5oMjI0Qz6T2IKGi0GvqgSAb6tiY5Ja7NG9kX74qt27bY1FqlWg6Js2SRbAV0gK34s6rBDUdT7B8b4FYOKKD4KA3iL/tI+FycXgkwvHJEAFvAU/bjy8oFN4m8VSEVFeSUDSon7O8D+K2lt9HhD4iWtisiO/BoLd/lL7+MVptyTMxKa7MkcvuYPi9mjUuF7BqtUzI48JuiVCmjdcdolqxWF/f1uwSEaLI7HFjY0fnj9VqnV97+X2470tv/L5G/cjD1Ek/6rh7xYtw/u2r3Lh+R1lGgkAWU5iwww0JUt/dVvXSkcE+Gtks1+7O0AzAD33vaR68b1An8hIhuL26hd+UAPMIhXINjy9IqqcPwfj6vU3c4Si7lk3FbdD0B6lZkkEgvCKZH3R6asq3MTrYbzW6ia9sz/ihhMRGR3Yp1cC+n0MOiQvfusCGqEss8W00FYbmcvs4YC3z3POP0TcQodYQ/MGyIiLSw+NcujbLhcszahh58Mgkj52aJha28PplftDS9lSqu0vxGqbToZW6/V68Ab8C4WRg7VPVUYfFIghut2VT2NqlsLKMx2zolT0k84CgX70SBILYvg6ddp9QK6/HrNdUNribrXL23HXyeQn08BBPJOkZlurNTSDoVZ6RVHTb21vc285qvoH8u8QeXl0d21Ihy3smiq89cq889FVL4lg7B6wsTvVGCGvL6CizxHjobcuI2sPa8jqFrRaFQhazWaGrO0H/YBdROei8Yb2pCM5c5h7yO8h13LZD/OWXv82b11a5s1ql2Za2oE13IkQqJgZED33JOHGfQSYe0wHddrHM5ZlFNnNl7adnokFiktMgrTZ3p8eqXgynzermFiWzgVWrKLsm4Xdz3/QhHnvwJMcPDdIz2IcnbOAYLsrNKoFQmEhiVJ3Pr7/2Optbm4o3EXNWRdYADXxeeQaDOC2vzrTqtay2qnKlCv3daT78xAOYhR0tKm5ev4LH1eIDT56mWsxh1ks4yTaZ8ADbK002ij7+4IVv8/LNu7jqTX74h5/jZ3/6R/B72rpBZreKhAXjUc7jS8QIZvp5+a2rfPv1y3iFMVardoyetihPgirKaDXqWIVdDiV89LibBCRlMBSh2RAps+SyCFm2kyKmDnwxxDlu7rXcRA+fpCEJitLXboiPJaS3YPmSDTNfkEOuDlZVEd6RoF9jKlvyLFZKZOJCFHXRnUpSK+WJa9Khi6Bj0RCDqT+oIgLH7WFjcws70kNIfBXNCplMFzNLGxjRNJt7WezybEopL8Wg3mylpaSFn/TgGx3JvQuq3gqxaBy70UaUG353SG+FlaAbj20zlkwTk76/hB8ZLqLRJIFoXB3tUl2bNQufXP8NKeI6qH8pGNY31juxniKUGBtRz4kclPI7CZFV3pOxsXHdG+Xw7GDI3SRTEcIpuP/Jh1haX2V9OcvazLaq7pbzMyTCEYZ7+rGqdQpbO3rjTfnjJEMx2uUKp6aGuP/oIH5PA0faXeEA5XIBf9CDPyD7WIBwQhSCSW0XSbiV+CSk1Z2zfdTKNaUkF3YkWVLq1TapiKPiBDnUpMUoX4pLbwqwr0qj5lApyRzRy+rKNomkf48J5dUcIHnPctkC//ob78N9X3/7/9XtQamCYp1pdqSfWwt1zrx+RQfTcuWTYbWc7PIQBAwv3nKRsUiQXsOlB8XtzSxnlhb5xHMnePLhCcbH+0W4rI5OuXpvl1qKJd7NlpkQ3IZdx+cXWZ1B0whQMfyQTrNTreKx3PpCZZOUzUoUOR2GSOfaKdJNeYD2UhvVBCd/rl6GZicMXL5K2ZwiyGtFkzOvv4vLNggYYYbNRUbHuzl0dFSVI1VRGXmCND0G52+t8B/+8//ixInTxL0WJya6eeLhUc1/EJez4L0dMa8BhVq9wzIRl6sgQcR0IjMUecj3Nl0Z7Hosh/zWDoWlJY09FDyFMHNcXg9BuUlEIhCQXrn0ZFzinOhID8UYV6lSqYpx6hpb2zV8/gTTR44RTAory0U8HUeCeWtmhes3bxCJ9WqIuQy95KFSTHazoZjkDi22A2QUVZj+s/Be9g5bjVbXvA2JqJTwEKEcunFbIiL2Mnd3nlvXVkikQgyPZujqjnfi2EWCLLne2uMUdZSjV125QO1s23zphdeY2239/1S9eZRc93Ue+L2lql7te1XvCxo7QBAgAVDcxF0StZKSZclJFHvG8TiemcROMkvGmT8y8SR2khPbZ47sOPGRNVK8yKIl2RIpSlxAEiRBggCxA43G0o3eu2vp2uvVe/WWOd+tBqVpCRJAEI2qeu/97r3f/RbMLtfRsfkaaFdg4J5dO5BQXQzFI4iHw8I2K9WrWFzfQKnUFlJBMZuUxaOiBuAxIIn5HWwKbLJlXNTbbTS7FsJBDYpjySEd1jVMjBTwzEP3YefkOCbG8kjn4vBDHiw4MBI5YZBROcxDiGEyi7euw2quweu3oHsWrGYXQS+MYnYMiCXg6hE4AeYp5zGcjWH59jXkAlnZtfieiXSGOQBdVJljkQsJvHn7ehW//6d/izMbbWzqBvROD7/wC0/hN37t7zGuQ/KUt8oNRFUd5XoFsXwGXjiFv3nxLZy7vCTaIzIMqXznteK+R6zvGXpfL+GR6QKmDB8xu4sEHRAkqXGgcBeDu2hEpmmH+RwWcK7Sgjq+E6mxKVl6ZxNJmFZfyB78vvxcmeu+srwoli29egM5wil0cPb62GpsoRBJIWqEANtBLh7Bgd07kE5GoVk1UZazYep5HtpmD2vrGzhXaSBl6Ni7Y0JsHVYqLSys1xGOFTE2Mw1b9bFZrcDqmkLj5nNx90uCg7YdZmHQVcGBzhwKRvwqhJc1WAZdIHQUcznRxtAdoGf3ZOkqIVuks/cdgW8pBuv72wQcjz5sTD7kdF6R+0kPBrBr1y4pGHeDuu7cuSPpf4RktraqcraQnEGfstyIjsLMEFSaX5pMW8xjdXEDF+fOQXM8JAMG1m/dAUwbHabGqWyCMui32xjNJHBozw5srC5BC0aRSETRbTcQD4ewc2ZSprhkwkE8EUU+n0I0piOVicqzxWaS54qu6lIorI4pEy8p8BTNMjOCcbWkq29slNCy+hLLQFPPG3OLGB+dQc90EYi46Ls0avSwuVEVLRSdY//377/8c1YbJ3/fH9hR+IJL0pOFH9CpV+Zw8+qaOFSSNinW0+Rk0+ODFMpGDfFWHb/x/Gdx9d2TqAcT+Pab7+HjRyfx6NFJjA0nEGYVUzQ0mx3c2mjj2nwZKyslTA+PIBp2cfBwEioCKDVMDO3fj9DUOMoM+wmltrUDPSladwuEZO2KAGRQYQmRDEKMDOkA+T4kmY4iJaePtlpByA9C66l4429PoLpYQUQ1MB7syKh8z7F9KI4XUWKQSaWNltmGlprCf/rGizh36Ta+8NRD2Dcaxicen8HwcIauf/C0geiNhzhl9XSepUCMn9PdCEk6Z/iD53SQu02OddvE+vXr6BHH1AIw5JAOiEJSj0XhhxmtxrB4hY4hMo14to0wlewI4drsHVy9voKhoWnYfRfZ0SRyIzkEI0FJtTNdQoSA29axtrYsWhOSEozwQAfha5zKOKEMltIsaKLRCA7Uuqxn7NwkDpZEAF2B07OhsTR4QZRWN3H92hzy+Ulk8jRC4ydAPJM25uTd0zKarr/sWglh0BbExtVLFbz9wU1U3Cg+nFtGudnk20QsaOCx4/ejaPhIacwFMaAG43jv4gWUyhUkjTQSwTBC7Jw0U5LlLJ2OshpCEUMKc4/YoqKj0TJRLtOPxsZQMS+CwkwmgeFsCoVQEHuG8xgpJjAylUduOIN+xIcTiMGjhYimIKL2YbWrWFpdwvryTSh2F16rh6ATQjyUgaZZ6CkhdNSgZB+kUmHUy6s486PTqNUqqDU2kc5F8fwXP4cwpxW3A7UfwfqqjT/5y1fwo8srWNcUjEeD+L3f/T9x/+Fd8O0O3F4fja02eAm6Vhfp0SICqQJeePEtvPnuFWzcqaCxVZdJjF3tXWv6SDKBZBA4mAlgTDURs1tI0IfMpXBx0JnwOSAfnli6F4rhwnodF7ba6OXGYOSKGB8bl0zvjt2Xz5KfK+njYjsDNjQraK9vIij+Wn2Yvo1Gr4P7ZnbC7dnobdUQp5i2b+LY/fcgF7HQbHfR7vZgOqSr6yLk6qpRaK4lbECeBX09gpVSHbNLfUzfsw9aOo6a2cbK/B14hLzoP779JfG83BUwjlfj/oxPmCLZHJx82LSqAd4HFtp0CSDFk9ka3LcpOmLhCNLJOHK5jGTNSN47sywUNpADzzMWRS5mycAjrTufL0iuOAsHG9KFhXkMD4/IjpOFhPsH2e84HYQTNvSsDj2pCvlm9sIc9u08gNJWA2fffQ9p3YDfNNEpbyGdSKGsuCAns1aqIKoFEAtGYHLf6MbEp46WKUzrZJPDfdtUFjhy/z04cHAnkqkQoFqCzARVT9T97MBYQOmwQL2I2yUt2MXtW4tYmF8Wl2myE/VgCLPXZgWuJSWdrMVWuwUtomF1bR20Uo9FkuKkQDPFr7937ufM+k7+e59TA70/qDgVnFnV8coPz2LlTk1uTnbxAw85skI0eJYFa3EBw66JX3vukyjdvoaKF8D337+ETMjBLzz7CLIJBUZYgaf6cIIRvHluFSfP3kG11MRkPo3PPPMxZIb5xnys1ZvY89BxRKeK2Ow2kQ0PfTQN3IWUeEHj4UFHNPCup2qVIjQXmjEwjBtYhDMrQkXICKHmVOGaDsKOhvK1O5h96wwSbgBxQ0EgqkGNAkcfOYZUoYCm2YPn9LDZ0vDBXB3f+osfolXewFMPHMI//vUnMT6egao6gsny5u9DQ2erIZ1JMpnYhsIGxj8ug384Jss04UlBZcWv3FjAxvVb0Nm1qdwNKAhGQwhGmGpFyMmAywLHPQyV2aJ0dMQrifbLF89ewWsvviGeSkbMQDyXwvDMGKYP7EKikEK928bStQ1J9WKqFGEnHsa6rqJPt97tDGx2oPx8+Hnp0QFGfTc1UGhw4jQ7yN9o1ppYWliGZ3vIZfMIGXGIYwV6wpCgAJFFQqzZSS0VQ8dBV8dr9ObJ25ib2wS0JGptB+dvzKHp9GS5/NDhwzgwlEOYiWbc20Ri+OFPXkE4Ekc2nobVriMfV7FjIon5tTo6gSGoVEOr9JZR4fSplvdhCsuMeR4mtugAKgl9DD9KIQUg4fXlnjt+9BBGx/PIzWQQyRWgRmPSxgdU3vMerEASVreBZnUTFfoGNUzJhc4FOpJi1lUCKIyNS/Hk5FC9eAfXr5xHrbSMXVMjOHTPPdKoOGobva6KVjeM//aj9/Cdt68iMDom3kF//6tfhMbpGQMyAuNV1b4HL6AhNTKCSs/DH379Wzhz9jpCfhj9no2gYYjVNQ+Bnbt3CRQSUj0k3CYyvTqG3S6G5DVZ8DQXIXrw+AN3TstTsWbpePnaItYsF1YkiR5UoagODQ0jHE8IlCvCriAFrR3o9AyyTVi1JtrVqgRaNcw29KCOQ7smaRAFq1JFilCi0kfY0LB/ykDX5J6Grqtk5EhoKDzPkHtdw0CP4yg6eq6CSxUPajoNNxaHFo1jdXEJXQYDSazwwAySeQkDE00bnq3INRf4UzQ+IWjihtAX00Rw36UHYFo92DaTGWhBQYt0S56jcCyM4lAB4WgSISM68HcyzY/0CsyRYcAPIbxdO3eJMSEbppXVNdnXkH1Wa1WRzMZw3wNHJHu6tDyPueXryIykkM6mRLGeyw/BDuhYml9AaWkFcU/HkandAjvXEgZi0SjOn/kQy/NL8PsKhgrDWJ0rC2yv9B3kEikYnIy6HewcN6DpKh56+CiOHNoB3W8iqFhIxDSJAggYQShEU7i0DhhoVkI4f/YSNjfq0IJxnPzgLKqdLorpJO7Ztx+jhRwW78wL6tAwW+IjxVOKIV6Kr+L9sx/K8/TSzY2fYzG9+zt+SA9DcTT4tg6nq2Dx9greOXkJpjnoRKSzELsLrr9pOwGUr15ArF3B08cP4IEje9H0Pfzdifcxf2UJv/DJR7FrIg04FSRzYbiZHP7Tf/4x7mxoSMWzGE7qyER9hKIKDhx9AO9cuYgHnn0UE/eMwQnQO2RgtX03dENuEnojYWAUdzdQ566Vbt2zhC0gr7VnCk7NKq8rYbSaDUR8INLq4czfvIhk14WeNuS2sgM+9h29B8M7xyWmk9Gplh/F/LqJ3/9/voXrV24jGY7gV3/jaXzp+ccQ9JvQYfHERV8xYDVbkogXZjfOqeKjySEk+xrOGWRF0SKdgRRWqY35M1dgbpQQZ4BNSAH5hETEuBSXhTEzN4IGdDrKMjcirCGaSArE49RNrFycQ3OjiaYZks6r5ffhRnUUp8fh0xOm08IIOd5BFkzmhduIRQ10tzMnBiaFAxaLpNYFab/hy6KOTRWv8UAFqont+MrKikxsd23XdYa0mx3RfxAT5R6EjCWqg3izUUfBH8RH6ar79pkVnHvnPNJqFJFQHHXVx6Ldxs31NVnef+Hhx5FUgsin06h3mvjxT08gk2PHpsPt1/DgwTE8fO8EfvzaB5hvxKWTRzAmUAoPWh4YXMAKOuf1Jd/Xs0wxhwxF4oioCtSOibjvY7pQwP7dO7Hr4BgmZsaQLKYRSoYAQrwBFtGkQDr01qcnTrVaBlWo3KHRdLDTs1AYHpcIUz1gIEecfe4KjE4DOV1Hq9aBbfnoR7oo1XowspP4xg/ewI1KD5/9e7+Cxz51P2JGCL16XbrvbrMhsIJt2kJUaLDp8A288N2XcP3yLcCm9UlH9ltKcLDn2rNvr2DSDo3rfBdFpY9pt4MJs46gbsLXHWQjUXnom7YOU0/g3TUTL82to9FuiWcRTSKpmM7kCxiZmNwu6NwX0VKaTKgw7O5AJc9ApJXlZSlQpFDOTBUQZrda2kRcY2fP5DAH03lAV5IwOzqsHjF+R7Q05O7f/RIj0O2p/5avYpFTO6KIZUdEK2C2GjDFL5sF3xMcnV08pxs6L9+14udzH4lGBu4K+sBjjL/mOSEJh54r7ghUFXNvQOM//vzu1MDiwDAiPgNUFQ/CwwaGoNeuXZPGYnp6Wv5OhhypgSAyQ3FstleAiI37Hz0MQ9WxNbuK1157XRx/jx49gvX1DVQbW8juGcbkzA6sLC3Br3fwqWOPIBUw8J23T+CRRx4VK3lmsAvlXtNw++oNacC0Pnc5IYzkhmRiV4KkCWqIhQ3801/7CvaNhGCw6VVp4uJADahQg1EEAnmoSgzXr8zj1hwDrXbgx2+cwtmlO2hRcKd42DGUw5PHH2AdRV93ULXaWKt3YHUszIxMYNfMDP7yey/ADWl48+LPFYjTb/2OTwYEPXcMNY7Fm6s4dfJ9lEs0hhtkRBC64YfHnoD+InSRDLU7WJ+9gkjAw4EDu/HJz38Wf/HC3+La+Vl87onHMBzVEdNM7D24Az88dQqztyo4dP9jmJ6cxGQxjpOvv4xzl+Zw5KFH8NbF8/jFX/8HKO7Jg1ij6mgCvxAXFdsIdgKOg/R2t8Micdf2mxebzGF+8fWRjSX5CcQuXU0Wcfmgge7CCuZOvIMcAvD1DtOD0KcdRSyGmUMHkcjn8f6VedxeqQmLZN+B43j9lRPoVKsYnQzgd//NP8fu0QgiKhd6DlQjKr5LtARhN+79XIEIBHhj09WOHidcGNqDxCLTQu32Mq6eOoegpcjrs1nMDB0J3RM2FIU3fjQAJcZdh4ZANIpEhjxsDUq3D9R6YifyX757GqGwITuRPhXwYQPPfvZZJFNtgXfY3dPSIh5nmLsrim1+JgNvq0F3L7qSCD2vCC25sqDjRCYc9Bjzil3xq2KHKTAk/9NlV+ggFosgEFREc8EiQXW35/NwDW3nQZALHsD7p+dw49ItcYS1uNJIJVFWHZQbJt49cRpf/eyzOLx7P0Kahtm5WczduIMA/ZPYUVl1HBxN4NkHD+DGwjpePXdH7FB6oCI8DMXtCe7ddTUEJSiHzJYGqqUNKAENXbrnNhsYTiSQ0nUkgyHxX0qEbOzevwf77z+EoakRGMkwgrEITINmZ/SoUtC1SZAYiEa1PpsjB33LEj8tm1Os58D1IrBKawjWyrA2S6htbEmWRJcFlKE4EzvRT2ax62OPwg3HUHPbkusQoICv30O7XEa/08bWVg0+XXbplxsv4K/+8u9w/sxl6G4AESMCR6G7gIuZPbuQyjI4yYJFu2YjgKjdwS6ljx1KD0a3Jq7DjNjs2A7KroaSG8C1mo9mmLg5sNVoYKNURoX7OdOUYkGOPiNU+dxwWSz2LIGQUMt5kIbNVgAAIABJREFUqBOCurOwICSInTuKGA6H0d9cR1z1oLNAaC4mU+xGDdSqtLHXxDiQGhxLXJQGXwNGDq17PNyBgetLZZRMFS5DoBS6QLeQyxQGbEphMQ5CvYgKCNV120mBzSJpo7LUDoek26dNOwvE4O8JSKPIP8OJgMtoMpBY/DhV8Pd437CRogMttTS8x/n38HpTCEoIjl5o9KJTdR0dp4kD9+2BH7ZwY3EWx++7H4sXbwitPplKCZz38UcfRWWrgpXKKpKZtCAIzVIVnY0qvvjZz+GlU2/K37Fz1z585zvfxeTUDty8dRu5oTiSkQQun72MBw8fR7vawo1rN2V3ESK7qW/h04/dh19+/lFE/ZpMZvTuEmdYn8STDMqlLt57+zyqlSai0RzeeP9DNOCL+JiwVjQA3HdwPwq5NBK5hJhrXlvflB3xvskZjBSK+PZf/QUcXcUH12s/BzG98x99jmNU4La3ejjx05PYWCnD94jxxT4yZbubuRsif5+7CFoh1Jooba6j1etg78F9uL1wBxvrVRzcsw96p4lPfewISpsruHjnFnJ8YTED2WQMW6UVZNJZrJdd1Hp9rHVb+PKv/30M7y1Ci0Lk7CwA/DvvRm8OltKKdAeysOajKv4imoS9EDaRf5cHsTCduK/wEOy7SHkKzv7dTxDvuYhDRTTaQ89XES6MIFwYRann4CdvvYO3Ls1jtdLDPUcfRN/R0CqXkY2GUN6Yw1effxq/+kvPIKI1oaquQED03ZHFNSmFkpFDGpOCQDAuCymOoQojN+EILRaWCbQ6OPXSKTRXu9jY6KJu0arcx3Q2gkIxI9TM9HQe0bE0mrYJz9UQSycRCkdgt9jN+mhWWnjlnat4/9RpRI04QlpYDLlowHf4sT1I5VLwdfrr9BGIaLKI8lgYaa9B+EGwy8Fymg8jP7vBPx+QAOTpZLYui6zM+4Piy/+GXLJKiCe76Ds9eOzaJSeCy0AfOj03/CBikSxuzC3gvVPnxTgxmczIoVmDh4pro2MquPDhJUyOjuLRBx6E4nlYmp+Xj4mW4fwrgk4PcaeJTxzdh8nJMbzy3jnc3GjCVIi/BsRIcYCYh+BR7MUHx+rC6rZgkdWWSslk1q6WEFUVBH0fhVQccauGmT27xZYiXcxjYtcMxqYm4GUMhKMRKAFFfJ0s14Lrc1kfHpgs2l3oviM/KptrWDVj8OtlVK5cBCpV9JsWXEtBiEvUVBKZmR1wUgnsOH5MYAdEk3K/tLtNqK4Fq1wVEoLZ76PjKzJB9AMJfPtbf4O5K7cR0aNwHQ89x5Yi8bGHH4Ye4r1GSEqXPVjI6aFotTABC0W7i1xQQTQWQdW2sQkdV7c6mN3swA6kRQBLPDpC2iUFY1t1mYwGB6YlHTXh0mQyBXs7s/1uDgmLBfc8VreCHdksQu0mIgRaVQdQHXF0FuCxN9gDDiArHWqAWD5ZSQP6vMCZrot5K4S55Qo2TfLCE2JnzmvXNQcIAe/Bu0gA/wytRtjE8NnnnpQGo2RF5UeGxBBxYEQ3iAqW+9h1hPk42MgMDOpY/LjwpxaCBYHTBT8T6hzIlhPzOh/CbONr5JTBPQqf8+JoHrO3LmHfPTsRSYYQNYK4dPqsZD2PjY5ifmFe9nqTE5NiLbKysopabQt79uwR5wNOvHSRnr0xhwcefFTgnI1SVc6MyYNFPHDfMbQrLZx/7xzQ81DeKENvq7LXoZ33A4cm8c9/9TnElSZCtKnz+7Jw75MV6Mdw7eoS3n/nIqLxNMr1Di7NLmBizw7Ec2lcvHoNrtdHPp/G4088iqGhHDZK67iwvChstp1DY5gcGsF3X3gBoUQMJ86v/lyi3Dt/wGYImh/Eyvwm/u6FlxBkwI1KXD80UDSzq9yOyCT2ZZDKabnwOyaqpRLWqyWYhChUHVXbQySRRkQFnrjvEGbPn0Uul8QDhyaQCfWxe3oC6UwRHdPD6+9ewKtvvwekEvjEVz6NfQ/uga314HFvEGH05yCzVVhJpLYGOVXY4gHELx5mhJLIjuDPOZJyFOYYy6mDH2DM9uEsb2Lh3TPIaUHQCkkNWOKaimQRNT+M7/zkLVy+vYi+HkLHJnWVYlUdgX4XO4Yz2DOWwS9+4Sl87MgkyW8IMQRIH0Sz0sOFSXJcKkNTRBimaRFh3VB1jP4gaIfTBCh6aXTxyndfw9LcFhZX2mg4A7bFgckiwp6NPbuHMXVwDMndOQRTMZg95l5TPBOS5aBO3nK3h261iltz81hfLqFWbsHva5KnrOSSGJ0aAcIK9JgGV3dg9rsgNHQ3eEh2D+xkmV0r1GFahVOURFyfBYLe8glZZN1VXfOBkynSYUdHxT1DZZhTQTsWHcl0hAYi8Ik5B1OoV228+ca7WK+2YYQZhdiT5d1KpYI6Pao6jkTaju+YQr7AuY6+9R6Crg6VzmwsXm4fIbuBfMjB8QPTyOWz+OufnERHjUs6H23RE5EIDE1Hr9NGr9MUSqbG4sX7lkwWlsZtd17a0aYjITw4SUX/JCz4uLG0JHTlsakp7Di4F+PTExL8ZCkWVEOXA91TDCi+I3npKsVUdg8L87fwznwLCaeHYWpfl9fgt/rwLQWabUFNxqBmswiODWPi3nuhkA4aJCEhjFK7CrC4lreg1tvoODY6qoZeIIwuwvj617+J5YV15OJ5aYS6liWBRjv37BZ7ERIwSAf39AAMxUXa7kDfXMaE6qJoMN/dR0cBtoIRXNxsoKlE4OtROTzjsSSKxSE06bfmYwAHkUZKR+HqlixyjXBENAGZTHo7pGqQAcOFd7O2AqPXQ04Fwr4NVenDV/rIatQwuXDcARRFVT4Lva4NwrgIAcsEuo1ILHQM3Fqvo+Ya6HqDLBoefB59wbZdi/nMcz/K+3Wwc3Tl+/BeHB4aRjaXlTOBmg8WEYlj1TWBl/jv30USCNMJ+yvARogBXRrK5bJ0/7VaTf6O4ZFhgZVEmOa6kj0ujqw8X2wbyXQM1+euIpNLYGg4j5gRwO3LF4UAwrOCMBx3H9NTUxgvjMnEtVWvoevayI4NCxX+l5//pFivX7lxC8ubJWSGhrG0vobdh0exc3IGl05fQGWFU6WN5lYTWjeEJtMa4eGTHz+Mf/TlJxH26tAdvhcFnuLB9hh/oOODD2Zx5p2rGN+1CzdX1nBndR3PPf8FxCIGfvzuaSxtriGRT+Izn/sU0okotjY2cPbmrCzyd+VHEYGG8+fOSbDWX78393M7iJN/4PsOTd6CaFQ6+PEPXkGjSk5yRHDWuwXiboWm+Ru7spgHaO02yhsr0hFt1ZtID03iwmYJZcmyBoqcGPQgppIGPv/IbhRDXcxduoLbdxr46tf+Ma4t3caLr7+BHUcO4ePPPYNuoI3UcBydrQGPlzjkXbtvofvZPRnl2BXwQpIPT3inQwFULP5R4po4XpKV4ZpIWcD66QuI1E0kt7Fqz4jA0sJoKBH84X/7PpbaLtpeECNZA012GV0TBi0cXAu7RmL47V//GnZP5xA2LChhB4hHYIciEupD6T6ZE9xBUBvBQ1ZRB0ujHoPimWSHviyrFVtBbaGM7//5j7B6p4Gtroa+kYKRSKKyuAi3XMbjR6Zw/0N7MHV0EumJIhBOwRKIn86efWG8KCzWW2XUax385Kdv4cwHt6Tpr28NrJ3uPb4bn/3Fz6KDDnqKBUdx4PcGIkgWo7ueW/x5RBs8YHSb5SgurBdZWodlKUr8lsWaRYRLO0sfeDuxMHAZHouFkEolEDRc9G0f8WgR3Y6Kl188idpWF2p6GCfefgcb6/SJAlQPiAZJC46haraRHM4jEA0hwTB7WSiHhMpIsz2Hi023Bd1tYibp4yvPPo43z9/Ce7PL0GN0LTW2nXdtKJ6LWnlTJrVwSJOuzbKo5XAFekrFIpiZnsDhA3tR9Lsw+y5apg01EsP1hUXcuLWATDKPXQf3YnrfTmQnCohS/McQC3YVvioQheX4As/wfn9/qYHNKxfx9N7dcFbWEOopsjeweutwwxFEp6bxyNd+BX0P+K/f+nO8/tJP8dv/9v/C8O5xdNo1eOsVOKsl2LqCJtet4TgafR1/9Ef/Lzq1nnwv5kmQpUPwOBKPYdfePfB5qOuGuBi7fQvl65cR69SQ9U0U4tSKKKj3bKzZPubbLkzdQCielMU0jfDGRselOMSicYEGF+8syqHLA5HN1e2FecyvLmN4aAh79+2VRo0U23w+i05zA0nCk9USFLMlOwhV95FWNOzYOYQHH75HyBHtVg8bG1uobWyK5kRy7bm7c/qyHF7sJHB7vY4th3YVxuC5cW1sdbrS3JFJJ4VhO11ykIcxyG8n9Ll7956BqJONE/VGjFhtt8XWgoWDRUISJJn4uN3c8Od0VeX3l2nH7Mn0tL62LmZ6NAfk1CDQVKeLeqMhavFFmivGY6hsbgxYYoQbO00MR4JgtCeX22KoaNlIJZJ49KEnsLywiNm56wjlUvj0P/hFjO+dRuv6h2iaJubX19HxPKSHhnHy1Dt44ukHcfn8JcQDMcx+eBV2y0M8bEi2SIeeVl4fv/lrv4RPPbQbfmsFqQCnqK7Ys9B9olS28e47F3D94gr23HcEH85dx1arjq8+/xx8s4dXL83h0vwNJEdzePzpxzAzNowS7/ml2+LzFu55UNuWsNq4SPj2hVs/KxCnXvuPPkNQAqAgJoBbVxdx+t1z28ppolfsGJnANsARHZ95EEDMcWGYXTTXV+HYHdTqHUQKE7jZqONGo4b2dprSjnweE0ofn/nYTnz8wBTW76xhacVEqjiNO1uL+HD2CiYO7cFDn30MPYbDB2hxYYhWoNliwlJIxkeOoM3+4AYQFaPEow7YM541WKKK4R7jGZUB9mhaLaRsF52r1xHv2IgqDGkPwNIjKHVsvPLBJcxVTdyodGBSMay2wcR61fVAmcm9O2P4peefxoP7dsB3u0hmDDSdNtRUEoF0TlTF9MrhayDDgwwWAo/UZXBxtbq2gmwyIb76nmmitdbAjTO3cOLEe2i2FDTsAJp+CKVqDV6ni3vGx7CjSPaRhcefPYb8ZAGRkXG4jJLUFHm4Qrounit2pSZL4EqphbffPING3YYRiEGxW+iYDRw6egAjO4fR0210vR7UPimAQdFecEFJxqDDPFxfh2X2RGTlOzQrY5IdueJM9goOGCRkjdHtlrnYIW4d6QxJwV5cpocQhYLRgORJKP0A3j15Hqvrdczs2o8Plxp44Xs/wfRwEXEtBL9rIx1LIsTsZn6fdAyW15ebU+97iEqzoqOvB9Dnwyj+OD3knCo+d2w/RnbuxSunPsRSqQXbI7XYwsGdGRw9eFA8mWqbG7h08bxMlZqERDGRjHYiBqIUJqpAlluMMAPmHfHxYoAT1en1agcN6lQyKRQmx3HgvsPYtXcvlHALrq+iYzm4sbyKH71+AkMTk9js6Ah1G3hi1zSat26L1YLmBREObqHseBh/4GFM3P8gGraG3//DP8ZWZwWTu3cKQWLnxDgCzS6mkylo4SjqTOmLJ7Gy1cXX//jb6HXZCBDj12H1CWUGRYSZyZPvn0eAezXHQ4V5D1sVDIc0RN024iFHntc2C2Qoig2Txo4VtBxPcHrCLqGgIUE2tD5n153NZAepZ9s20Lwvah1CSuWPBGzk/rPzhtLDSEhHafaSOJ6KJikYQCbg4rHHj+Cpp4/DiBJaCgN6BLX1BhZu3sCVc+fQpWMoNQF0RO1GcGuthrprwKNdNg90MsmcAUTELxYVYVCS2trvDWw3OP0GAti3l8v6iCQFSgLmdtYBRX+EwxqthhzanCQIbfH9sWkky+4u6/Cu/TWbzdXVNayvr8luizRX3veLi4vS9HG5z4hiKvfpvUaKeiygImK38OTHH0EunRAF84cXzqPTpbgwg1a9iRZttsMGFFqj2CYOFmMY3bNLpuiAEUYkm8GZ2SsYK2TQa3Xx3LNfgNUwcfad0zh35jx8JQRfUWUKmJnIY/9kBvt3DGEsEUE2SwmBJZqH1cUm3jxxDufOz+Hhp5/CB1cvodaq4xNPPolEKIQXXj2F9VYdRj6JJz/5NHzGjK5tiLmnatnIhiIwPAWaTw2Jjf/y4c9NEKff+H2flgeSU9xnOEwHb584h0bVki07aa5SHPg/QlOz4fqWYPmhrglzbR0Bq4+maUPPFOEqNi4uzGOlD2xp9OmJYwQWHj6wE3uKBdy8cgPlag+ReE6smTtKHYXdGTzy+SdR7/cQisVhEAJy6SNEm21DKLiyBFXNj4oCLzgLATvfWGgGY6NjMk2QK85xlTdJq1FCY34Ozp1biHe7CNgBuDZl/V0sblZR8zWs9ly8c+0GtixnkC2tAbuSBp66dweeeGg3pqeoHA1hcXlFOPCkkkYScSSzGbikWwZ0dJp0e7XE8dQgTYBdX8/EpdlrKBQLSIUiaK9XULm9gdJSHRdvLKHU8tFX42h2gPJGSVwjE/kCFhZvAb0ynn30IB566F5kdo8jmkqIy63lO8Jm4SINdErtdeG1bSxfXcGHJ6+iut6CGg8hGzGQjIZgJHSkJrIw8nHoagy+roARBX5QQ8/vS6h9sK9I0BG10qrjQxF2hQczOmBY8OFjZ8QJTrBdSl2JQEUo9mPugi+HjBmNQ/d0XDtDc8RZTO3Zi2ghhz/7wRlcv3gTewsjKIQNhEMBCVRx9DA8SXobMOVk10HcmSsk2gjrGhRScwNM3XMRMbdwT07F1776aVy9egHvvH8NrT7TvtJ49OExFIMxoNbG7MUr6Ng9ePI9SQdkVKsOIxyWCYBiMt2ipiD40Y6LNEZOSV3NRq1p4sbtFdRbDsbGd+GZT34a41MeND2ISquDP/nrv4KbTULPZbBxtYp7Jws4NlmAVylDJ4Tt6EiijUY0ht2f+TyCk3vwu7/3dZx/7zwe/s2HsHBtHqOhPDZvLiETDuLLX/qMiL7qrSa8YADX5tfwJ3/2fbRNA0EaZ1Kxvy1iu5so50UDYmXjdHtAl/G3QCGRxlBEQSqscPBA2wPW63UsrK5BjaagRVKSbMfryELPZ4Tflz8oTuNhzKVsKpmUg5j/jJeE9zFtKdidc1KOpxM4NpnB6rm3oRCOUaNQwmkkAnV8/KF78elPPSyusn4kDJ+sJSRglTewcuUybpy/jI2VGlodF7M9DTfXtlD3wlA5JducAvsQfed2/8r9GCcBTgAtqymHPD+DZCopNvPs+DvVDsqbtMQYQENCgedxxd2k2ZXzgn+ef5bvgc0mvy8npUw2I0WTxY9IxWapJHsDTtj8XtRHkC7N18ZnLsL73d1OafP7CPVr+OIzj4gqOpdNYH51Fc1OD91KFxcuXUW7a+Oe+45hs1zDh+cvIxSPYOjIPly9ehVp34Cl+tj71ENYWZyX3OwvP/cl3Ll5G6+9/FNYHe5uYjIZFQp0K4jL2cbXVYwrmJ5IYGYijn0Tk6itWDj50/N499oHeOLpp3H+0gWUa1uyn2EzuLncRJvZN6kk4rk8ui0TntnHrnwQuWRYzq3hQlroyO1mA//h9Ys/myDe/unv+Q6XoX0bqqvj/OnruHFlBbofFRbKXfyP3QX/lKcTR7QRU1QEWCA2S4i4Lpq9PpJj4xJ5uFbbxJWVNdyo2XLoUj4+kUkiHdAlgEZTwziw5wDKt68iNxHDk88/Bi0dgBPUJaWtrftIxmKolcrIRGMwGOpjsuujDfDASoCHV2qbPVAsHJDJgheWXYE40jJMKOigcmMW53/4QwQ2q2L3i54vkaKlZgMmBWHpFFZbbVy6dVOsHh48dBD3zYxhOBkAlC4CYQVaIIR6syl+KcSDs4U8PMWXzAB2YtGwgU6rjsWF2yAdXWNoeCYtnTE7lnalBmerJRBTLJIXVfTs3Ab6XhybtR4SmbwY+F2+fEn450kduG93Cvce2omZB/eKtUdiOA81HoEXUGG5fTTKa3C79B8Ko7PWxZsvvofbV5eEOhsNBZBJxpHIJTG0YxQ91cXKUkU6y6ChIJ2JIxIPSsCP1R8I2vquI50tlah8Qonfy0TE7q3Xk4dKlv9i7zFI+5Oo2m3zMtOI4trlWVz98AqGC2OY2XMAy+UyvvPCCawuVnFwegapRAqeolJeJ+M/OzJ+cUKR2Ff5FRsSctoHtGFPG+SUhNwuJqIuHrl3GtPFBN5+823UGy6e+dQnkc8EEPKA1lYdC0uLsAgBgBGwpuxYeJ9wIq1vbaFZbyKrUlU+2L1Q5HgXH+8FSB/UYUTSuH1nDadOn8PM7v34lV/9tBitvXb2NG40a5j62FHUXBtnv3cR4xEdj+2aQKrXRYQEClqsEMabmsCOp57Gv/yDr+PUmYs4duQo/EMKgn0NY6ECTnz3R3jmkQfx6//DP0QooKBar2Gr1cW5K0v44z/9AZqtIBQypfq9jzy0eD04UZS7DagBDYaiw+v2ECThQgug36lTXQnbV5AoFLGDWSuqjkQ2K8tQfsbstFkUstmMFH7uHAilcP9A7yFZJjPyVlWE2USol7+mBQdN/WzHxv5sEDtiHpZvzcFRo2j1FWTCDo4f2YUvffEZxLIReIQlw2EgmIRdKcGvVbF49SYufngdq+s1XGoB8xsNVPoB9LWIXCPbbCMcZHLeAOoc2OaQhsrHtiuFns/3IFAoLIc9tQQs8HI/9vvSuMhhSodqzxOzPZ4Vd5vGu4tovh/ev9Q/sDkgtDRUHBIIiiZ93E0IJMsmyffFZr1YKKKQy6FC/6mbszi2ewjPPHIE4/kocpm4NCV089Tp9uw4Yi2ULQ6jVN3Cf/6v38CmCYwdOYilG7fxxWNPYGhkGK9c+gCdRBhXLl3Bnl17xKTz8oVLMvX0TFXU0mRp8X0zPpblT1c9NGqLUNw6DszMYLKwFwvXN7CwcBH3HT0qi/CNahXhOMkcKuyOgjaDi7gvjcbFDVbt+4gEfYyPFFBIhlGM6ZjIx6E6Pfzmd976WYF488f/1vc9GyatgfsqzlLBudQCHEPCggYLo4EmQXxTtMGSkoSykN2HxTCgThvJXB4e7RX6XaiKi5Zl4/ZaFbdqdWzS4dOWgWEbgw5gJJvGrqiC5776KQSTPvrBPtq01QiEsBmJcXzAeKEgsnSNXR+pmB5zGJgwp2JomKrAgjz4apB+JQP7irtxmBxLO2EXCV9Bb2EZV37yOsqXryNokbZI1XRXKF0t10Y8l8My2VirG3jykeMopAKIx3UUxkdhURFKo75uR0z2uOhi3F+lWkW3YcrhWcznENQV1Mol8asJpxLIjI1AjzKvQoXKXUXHElEUA4FuXF7E5UtLqHUCqNsqgokMbiwuoN9tY8dwCp/6+DEUEyGcO/8ORvYXMbZzGpF8GumxYejJKILGQADnmx0YbBdrPmZPz+Pi6auIGr7gpcNjY0L+XSttYLNcQTqRg6pQnu8iFPARjehgYxDKTSKcjIrxnKn1YWtc7nrQPPpWkQnWF3ohDwlitzTh483KbowPXaFYHOQ8zy9hZW0TiWgW0xN74bg63jjxNi6fm0M6Ra+oNGxfhasZIiTUfRsamUHbHR8pt7yunkpaLicTB4rmkY0sfO9d0+Owa2uI9Cp4/NA0NKsN1+5jZGSc8ewCA5TrWxLa5FBXEqPtMaHKsCjXE5EYhvJ5nDr5LsKmLu+J742TxcB/jJ0MKZgKbD48yTRWN6t4691T+NKvfAl22MD1ZhXxvTtwp9uSJXDohoKT3/8BPnlgH+4fKSJNyq/iYUs1QKLghfIG/uK1kzhwdD9279uLaraOmBtC2jTQWyojEVDxL/+3fwpV66Jnm2h1HZw6PYtvfvNldDsRsQXpmAP6JT9jsm7INOL7Y+NBBI6MP83zxSCSB2I4FsPYxBTS+WEpDnVmMPB6qiwO7KQN+ffu0kaFqLDN/uFPaMFBZ1dOW/w5Gy/ui4ZoNR4ISvDV7oyGpw6N4eUffBebW23ASCGmOpiZzOKrX/k08qMZ+GSDRaJwjSicrQr8+haaa2UpENeuL+DcloLrSyW0lDhCqYJ08R2aHZp9mGJU2f1oWS0iTIOL9I5Ay3ct/yWC2FVhhAYOq/J86rpQWe/uKXn4S+Tn9pJbfkOBTAek3fKLBZN7CN7vbHh4b3A3cddVICW7iVEYQVK4meYClJYX8NhB2rgkMZxnaFNURKVsUibojsxzIplEQEz4fMzduo1XP1hCN6RgR24En5g5jOpGGVuqg3/2598UBiCp4932wBeL51dAGxhs8r0xWpnPXy6fg6tpaDVLMNsVROjK2tcRDaQRbK1ix86dWFheRL3dkhAziiyttosu4bqQDkcLwrEcGEoQNlSkkzFM5KPYM5xEzvCQMlT81s8XiBe/+3/4zBGg7w8niDPvXEZ5jawXxm8O2AOspLJ/oBmX5Kz2oTk2DPior6/JqFkcHYKjughYLcQVF7ZJ4ZWBta6Ja806tppdmFyuuUAsBEwP5/DM8f341Oc+jp5fQ9dpoUO2Rt9HKUynT0sWappCWIghPUF4fUrc+1LpWfFpesdKq8biiDG8fntPMsg68CV60FACMCwf1vIa3v3e91G+MYf9kzGxyVjmTaEEEE+kRXJeXlzDg8f3Y8/uPKIJDS1PgRrLouv3QHpvIZcX+24uxS3TRN9VJGY0YoSQScUEptMUHwq9aiKGQB3E7mWZ3bZEN7GxXsHqrTKWlzq4tlpHxQ9io96C0+1iJBPEp5/+GFS/i1qtjJl909h1aBz54SExCVTDQRmdiYuSm+73uoh6Gtyqhw9eu4DV2yXkEkEUxsco58P8wpLwnDWFzrSDBXoiNvB9IcZaqZTRUOLwdA+hdBiZqRwszYatsMcfXHM5wD0qpIMD9arnSXfH0Z1dHx+k0mYJHSZ0FcegheJCkb55bRGv//hNhL2IpKS5hDHIbMFgP8OkPrqM3TVgHAj4iF3H4Xh8cGnz0UexkMTE+DDuLN4RC4KY3cCxmQIeOrILZrcCz9eghLJYrVeQHMpjaHxUHqRSeRMdq41iOov/HFBQAAAgAElEQVTq2gay8SQKqSyqm2Xkoxk5IOZv35bDgPAE35/h9hCgFQNDmbjgjEZwa2kZ/bFhJGbGMe/QmbWLBndOkQj22UW88Tcvon1zFQeLw8gnQvA8E2s9FXXXxtzWBo584lFMHNqJjUYJyqiGkVAW3dkS8R90Njfwf//Ov0IspcF1LPSsPhpNBydev4Dv/80JrDRoHzHQrPB1suNn8adQjxoBUoN5bZiHTpiPCv/RiSlMTEyjZ3PyUsWWgkQClx04xa5cMG/H4PJZ4nVkkRAHZB4m282ACBA7ZP/Y4kFEQVnfdjCaG8LBoo7/+StP4dbVc/jJGyexZfaR0aPIJDT80lc/jeJEHmoihkAiiT4tIZp1eFsVNNcruDm7hMtXbuKtxR7ulFtQkiOY3HPPgAxj9ZCMp+S1sLOX+7PRHPyePvBlk3uEDQYP4GhUchkYTTrIsB/EJnPq6dGbiMwmOa8cafBYXNlA8t6WHHc2vtuCursTBoWhfM/8fb4OHsjjk5ODbGf+3aTXs9B6NoqoYWxHBgcPTiCs+njzpVeRjaZwePduasgRTUTEmp2wAu1xXvjBWcxuLGP/8BT2BbMYLQ7DjOj47//kzwb7wGhM9q58haFwGOPDU4PrEwigUq5Isl4ykRDHBdOkVxkdMIBQICznZKq+ifxQEeWtKqrNOrgs5r6GHnQdp4++EUSfufRkaToMIApK7GzIM7F/PI/dYzloThe/9/L7P5sgfvAX/4tP5SgvjqFFsHyrjKsX7sDtEawehF6LiN9iVq8KlZ1K3xUBmObZshTUPBfF0QLUAGmlbaS9PpxGG5oXgB8yUPX76LhB9Ci4t3uIqDYyCQPHnjiKBx46gGZ3Q1LeaPVt98mTV1FtdFFvO9CMLOaXS4LjBTxdjLOOHz8uTAVicqS8OtGBwGmAZQ80ELzADN2ggysFabrZg7W6gNe+95fYmbWgKUFcOHMVsILIpoZQWqvixs072LMzh2LBw9hUEqnhcWRGZoA4ceCumGExOKffNSUrltkLFDDR9TIeCclCWhKp2JEaIVl48mFkChwniEa5gvLKJqw6sFpx8P5iCWfKNDlzMBPW8cXPPIxw2BIm176j9yOUjkLRbDg2Az26YkBGnyFmXesRCkZ68OtdzJ29ifdfPY9iahz7ZiZwc30FZTKotCAUm4lUhPg8FIZG0eo5WFqrwPF1BI0IeloGfd9CTzWhhF0Up/KIZ6IwtYHAiR24qE3FPdVHu0JTL10Wm1wC8hChwI7Rm7WuhWrHwepaC++9/iF0i34zBWEk9QIe+qQweQ4ChAb4oG77VQ32G9xH8CB0xXeHQNSO8TyO338AN+eu4PrNmwhoASThIK6a+PynH0E6H8BqZQsVO4BDDx3H6N7dsDodmFsNXLl4CXfW1nHl3AUcv+cwJnJFKRS7dswglU1uT0UBZDIZLK+sYP7mLeTNriSehZmsSG+cWEgyGuaHRzBXK8EupGGMDKHRNrG2so7EWg2rV1fhllyYpZZogoqjadxerqEwUcDnf/nLaAR6+GDhHIo7h+AnFOxOjqN+bhHduRWYpU38+9/718jQpsFnSBanGg+9roIfv/gmvvG370KP8MDsyiRKfyChGlMA2LMGMIswzlx5Ttmxzszsgu9TRR9APJoUhbsa9OFpNno9Ck9pggGBSagL4PcT8gHFkaoqe4h0KvXRLo/XhLAUnyka1ymmi4mwif/wv34NI7ko3jlzBi+++gYCvRAyCRXPff4JTO6ekAKhU3iZjhH7g1fdQn1tE9WNFq5cm8drN9sIZUaBxLCwmNh8tGoV6EpQluHcIfI9kwFFyMf0uvLPiWSwULBBpH7B8qnkH0QQ3N1J0ljPZQCWpE8ObDmof+DXVq0msBWprSwWLJosEmTsScASafA85yh89XxMTE7IroI3qy4Q0mCJHvUs7I73EYi7eOITx9GrVXHm9bfR2mjg0OHjWFiaRygawGee/wxiqYhkuP/Vn/4EF5du4cvPPof6xVs4dvQYTs/P4g9fPoNEOoWe00e11YIWDKIwPIy4MbDwuQuR8bPg5J5MhkSUyutGQknICArsG90oYWRsFJ1eT5ADl7R7VYWhh4UB2tM1OFpAICYpEGwuDMYse8LKmh4pYueOCXzjtZ+DmP76m//ED5C2qCgitlKdMN57+wIq68RvKUjz5QWS6cQP3nEohiJh2SFJGSqVwsTa6U4JE0mnh5RnQyV/16WXWgCb7QYc2iMYcemU2CHvP7gTxz73OIbH03DsGmy7g6BQLsOwSLdSQljYaODVt89hudSWSL1kIIwnn3oaY+Pj0Llv4EMRi0FJDcZksQaGimatLtgdbQ1Mdvm2D4PUXL+H1RuXYC6/B0MxcOr19+G2FESDaTTrXVy+vox79g3h3v0pTEwmEcumYatR9LTeQB1rWWJgJ9x78kljMdmxtOp1NLcqCGgqsmkma4UEu6SAT/YhNAfrWKivb6K+WgHsMJa3HLy5sIo3V6pIxFR87eFj+NgDu1CciCMxFIeWTqDD5ZhtIkJTMhZlGqf1bCnQzAh3eyaqq2VcPn0VqVARo8UpLCwsodJtwTd0UUpnIhFM5oeQjjhYXNtEqdGDHs3C9DRYroK2Fxm4ddpdpHIRdN0GpvdMwhinW6wmu5au2RUVMcf7iEr4Lb5tQT3gtZfLFdRrTazLjx5mr68ghCRiShy6khXOfj/AUYaJWzaC9Mqh0Ru7I96wni+W1BzFQ4GITJ9TEwWobhtOt4Yj+3bK53jj5gIK6Si6jRKiUQ/3Hd+PLpub1BAe+/xncePGLJrlMpytOrLJNHKTu5COxTE/OwfF7OOtV1/HvfRLigLtTheF4hAc18PMzE5UKxWUTpyUYp+Jx2QJTMbWRq+N06k4mkEVy1YHkaEC6jVCsEC61sDp184hamUwnBpDIBxEvVuT9LYeDeqG4ij3Kzj+7AOo9etYLa8g2Qsi1wpB22iivryI3/7tf4Y0XUj5XFAd6/Ylb6PRtvCNH3yA106ekbQ/l+mFdLq2eaAP3Fol2IuhN1Qo8xDXFExOTWNyfFLsn2mEGQwwC8NCdzuEix0ydw28buzAByZ9VNdr8mt26Pz9CO1jfIZyhQWjJ4QbDIQQ6KtIuev4h5+5H/cfnBQ33bMXr+L8WxcBr40HH7oXh+6/BxoLRDwGNZ+E19iCX6+hXdqC09Nx6cpt/Onr15Ed34lecOCU2+2YKGbT4k5KNICQikBLqiLd8/X569JQEHrh69q/f7/ch46ybRUjeomfZciQRcTGiocq7y+K64S1xHuMS2juYmxb4Cj+Pwvs3UlS9mI8PINB7D+wf+CwvK0A17Yta0L9LiL1eew/ugP/02/9CpxmA8Geh0unL+HVNz/AyPgwRneM4WOPHkcoGsL6xjrefeEkXjr5Bv7JP/ofsX7xBnKFIfzRX30bq8YoRicmcfX6dZRbTeSGhpDKZCHLum3RLwsWE+44vYd0BirRI89BjPbktik24Nmug4mREXFvXtxcgyMFjRY0bM6AQDol7DbbYjIk5xQyvAg1U3DqCzORrL8bW+WfTRAnX/rXPjuUbqe3zVUOyPj64XtLaNcITxDfDMjh3e8NxkzS48Tw2uFie8A1TzgWck5X9gw6c5ptE2FmI6sKVrotwUp5k4EVq5DGL/x3v4TcNL1bOhKpR5oj4+/ETykI4Y73XR/lagO3F5ZQrlaxb2gPxnfulAxnwkpaNCqsJz+qwGPquxoA0ZH2Wg0RJpUVYwOs2RmIvPhAyYhamkNlfgnnXnsT7c0NyXpo9tq4fbWGXeN5PHxkBsM5A6GIho6Mt9x/uDC5zPc85ApZEe34wSA82gKQJk/r6eqWQF4Bqrq37YZlua9AcNXmeh32FtkjwHKtjYtrm+gmEzh2/CAePzojbCMjE0ZI9xFg4e2YUFkQaGNO7YNNapcPp9vH1nIPG2sbktHQ7/VxaN8hLK+sY92Myw2kOg1kExp2TGThOV0sVxLoOY6MmhY1JaYJlQ9FMAjd1OBu2UgYYTR7VQRjKg4/tw9KNIhydwuO0gdtoyJkpYWycF2f/ZRYBK+ukBvOVK6cTCzvnb6Aa3OLiMQKCBpxwNZln+TZPRi6j2hQExVqJOwgGtIRUiJw3QCW6m2UqZxXIkDfx+hYBtfOncLuTBxTYQMzI0MIp2OIjeaw1qzivdPv4Ze/8lUo4SDu2C187OHH8cPvfR9TuSRKNy5j9+4ZpPfcIxAFnYh5+JVKZdyZv42dQwUhHrD7DEaSGJ6gWG8Is9/+S3S8NiazGYT6GkqGgfNOF3h4Btfmb8EPG9jqdqCSAOF4iPY03Ll4B9femUOvQmsHIBDRsVXUMT4xjEw2hsmpIlKZMBzXxOLSAiZjYzC2FFSu3kZj/Q7+3b/7V8jnItB7fehNW3Z0SiqGXowTmY4XXzqBH7/8NipbfWh6Gp2ejzqp2MSXmX9Acz0fiBukfKryY+euXYOlL/McYnGsrCxLB8spgB0omUk8+LlX4hd3GzwgifuLRoYL7e2lNg8muacDAWEkZrNFjCU6ePaBETxyZIc0Ke1WF1dOnsXVm3OY3r0TDz/9BPSIIdG6WiIOp7GFgGWiukLjvxDePnUZP7zVQWpkGF3aRUCH4moIcPKBPYCwuZDWdLRaTaGbdjv9wR50G0fmAj1PsojLIBzuLDpCbeakwGfOdGgNw1vPkdfP688iobg0DmS86naA1jYMxWaFpAg+1w0u4yVa1xPGVDJBZtcgW4OfAz/HfrOKPQUNzz3/JB79+GG4Fk0XFdy8ehNhLSKdfCAWlkm05/ZFR3L7rZM4//ZZPH7sCXh+ENeXVvHXP3wRnckptNodLK1tisi4MDQCJpNozK/Yzr8hWsLFOkV/ApORvhsMCrTIBo5TkOKZuD8/DMMzcWHtNvp6GIZJx2hVvKGUcAQXb94SAz+KQwM+YfvBfmZgUzLwwNo0Kz8rEC9951/4fIC4nBN7ClYY28bsByuorHQGMYdi7jUweWN3QwwrQJqXZ0LrtcU/PxvQkPE5htHBlLsGHvpEQZhpQC6zj0A0Ajcewv5HH8DeBw+jm/NR2tiA1enKIpFurbTN7rM945SiEgaJwVd0weaYKtb3AUfXYSkaNCo+szk4wagUCPlheWiu14B2H6mx1ED0Qs+Z7cUcH4xEsI364irOvPwqFs5dlDS8vtXD7Vs1DGXCePi+nShmAlA0l6QnEBIfePQMVM+xSFxuNoSDcLi/cd2P7MZ5o5HDT2iN0AstAXhTk59ttkw4pivW1j2mZmUSMArZQZSi24ce5vhnQzFNKKQw0gKBy2DLhdlhahPdNvtYLzdwp9zFxto6qhslHNp7UMJnRHXqWPBcR8Lnc7kEWg1iuSXoWhKL65vQowm4wSgWNjaFSGCtraFi9lGYmpHkqx3pBHobK1D26zj80DH0DR+WbwkzineC6jOuVcHS4iquX7+Fw/fej2y2IIlVt28t4K233pf0Lihh2dGk9QAitGcPBRAzgsLAYLcSN/qIGlTARtD1Dax1XNyq1uXgUmwT8SBQX5jDx3fPYERTMTOSh2IouHRnETP33YdX33gX8VgK+w/vQ6m3iUNHH8Wd5U2s3lnCQ4cPYnSIViV1eTB5OHCBSbis0WzhvQ8uIpFMY2b3XpjE1ccnsby8irWXf4SxveOI6hzLI2jlcvjurcvwju1Gk5TJcEgot+y6iGdTXFVfbmBjdhMrN1dQa1YlGe7YM08gnojg0L370bMaaLW34Lg9FIsFJPsR1M4v49aJ0ygEFfyL3/o1JIIKqksrsqvKjw3BmBqClQ7D9ujXFcRrr5/BN7/1Q6ytMXczDi1hoGN1BQ8na8ql3z+XmoSDuWz3feTyeYFfabY3oHc6gzAcUlt7vQEbkJY5oYHdNX8tpozRKDr0mtIVgaR4NrBvp4iOBTaXH8aeYeDLT+/Bo0emxdlZOtKqiRNvvyXmeV/4ypelqaIql7snnhGa2cHm4iY6bR0/evltnGknEC8WUHNsmWSZVxLV6VpbkwJx8+ZNuV7ci2ysMws6PniGBWojPZdU5dDAG84ZiPB4bokmiU7CNLq0ufczhTEnExCbISgoiI5kwAhjIZD9Amm9LFYOdSSDoiOWIPML0uDtmN4h36PRbAjDKR3W8LXPPoTnPvc4ivkQwKbYZUCPDd2IStNIIS//nzkXlVIJN86+j8Xrizi8735EskP4s+//AG+e/RBVxUCr3UXfV5HKFRGNM+MlgDCjiGl3I9NiWAr5XdEhCxVf4yCa1ZX3GA4BhxIZZALAh4tz6KgBGHYIrmoK/Fhrd+GQdMPentkABH9IDtmeinj+c5L8/xWIv/vz/4+q94CR7L7vPD/1XuVc1dXd1TnN9Mz09EQOZ4aZIkWJomhlybJlre/WWmjhhfducbfA4hZYLy4Ai7sDFr61vcYJDpJl6yytcqQoihLTkJNj93TOoXIOr169eoffv7ppuclGT+qZCu/9f7/f9/cN/9qWF1hTXa/geF3Po+Xr68zfWMXrjdK2hXLYRnIqlF1JSzx5GoQEUtIMvHYDv+1QQihFkUSSjXz0Jntp1w0aqYK6aLWgl+jkMGdeeJqGFxpeQ3XbEj4iVV0CPZRJm3QRLUt+mY6ks7l9StVtGhkcupum8J01jxovhWGgBcZpCx3NKeGIGqXdPI18FT2kkUgk1EJXFuzyVS6kUExTltvLV2/w+re+S0BiNKs1tneKhL22miCG+vxorg54vHjk4Ja5vi37JsHsvCqq0RHxKFy9LRXdJRYHGoFwECMsEJEkvnVZEoITCn6vfHSkeHYsnLpAdzbVWgmXw4vTdKNJhGmlhpkv0y5WFaRVrlWwWzpGzUGhZrGRqbBVKDFfqJJPpQi73Txz6RK2soFok3TmSPQPEIn2ki5UKZZr1A2RvZnE+gfYyRRZ2c2wuZel2jR5YXSEtM/Nz+bvqf3OMa+fs9E4S9YyJy+eZfzscYqG5HcLLc5Jp+3hzp37bGxsq+IQDMQU9ru3tc87b71LtdLA74uoEBJdc9PvBb9LV4tUlcalqIMafruJS1hkHRdVPcyaLGQDMfr6I+ytzTEU8JLUOgzr4KmUmTk6TCq/R6hvmJKpU7U8vHX1LrOnJpmZTfI33/opx88/RTTWx+1r1/jERz9Iq7nJxvq6OiBPzMyoMJi5h4ukm05mT56iUCqqwi30zdd/+RqfvzSLHdIZG0zi9UeYa5v8xx9+i/bsCU6dOUXLbBIOBZRlimxMUmaZiBamlTUZ6B3gxr2raD4IexNKzdyTiLG4NEdvb5x6o8q5s+fJz++y/fp9ircWuTg5xm996HH2VlboCMQSi5KcHCZ6agx9JI7bL1RHcUaNcePmBn/7d69w984KtkcUr22MpqkOZ6cmcbVedeBLByzdtIoNPlAjqzArSQxsNFSRUMydZjf3Re5XpS2IRNTrJExAsSlx+j3KSkY6SmE+iXjM6xNvKAdec5OXLg/yzIWjahcpexNvHeZXlniwuMCnv/B5mnYbXyiIU6zwmzVahRzZrQxzD3Z4+937rHgm8MbjtH0eMoWyEjWKrZPH41Apb7s7u13qs+YgHAqpc0eJ4cQFWXaVra5b62E6ojxvZUsi+xqxjnHYKgFSfv9QUCtFLh6OEI/G1GEr+wmZ7BUJR4gfnS6rTqArSRmUxm5NTApTabXvkJ3b/v6+CmI6MTnCv/jUM3zomQt4bDH06yjfJofs7NxeXLYDj5BcxGI9X2Jnc5OV5ftgOFSE82vv3WCv3UY2IzspEduiXKLDPX00TVlxS1hWX1fcJ87OMv3Xa2p5r8jgChoz1O8pAa3HQ8uuczYQ5VhPjDfnbpKXpqHjwxvxkhE1u9jZeKWZdqO7PbRFFySBZgd6J3nu8uOdym+4ub76nX9ny00iQjR58cWGVg7R7HqOm2/dx2GFcIg3TkeiMrtLRsF/eoIu4u4OvT4NrVXF0RLjLh1NaHHxGBMnZugdGlIVem97W+FngViE4dljOPujmE7wKLM1lEhL8ncFipCfG9UM+UJZvVADQ2N4/GLL20F3y3ilqU/LlthJWSi5CPeexZTD2OsXcwYK+wXq+SpttxhUJdSTFm61OqyFJuuFnkiEdrnMt7/y12QXVvCbHXbXdukNO3n05IgqEC6fhsPjxatGIbHudqG3neyvp3HjJn60H3fcjykXo8Om0jZwB3w4knE6Qbl4u52LsChUQLocsFpHMWZEnCLq6Xa1jqPtpFXTqe7naaaK1LJFBefVjCa5ShmzaJLdL5OqGGzWGuyJA6ik4FlwcXaKyf4EXkebkMfJdKJDJN7P1n6BQkX0AB4V81rHZGd7T6lY05k8fn9IYe/Dus69XJZ31ldwuJyMetyc7O1h/EicrFHh1DOPooXdyv7b63GqbOylpRXVvQt9Vayc1sRW4Na8wo8124Hb4cIlnjpSwD1tZVcsk5VDJjzFiNPwyTvt0NmW7GfDwt8/xPj0SfKZTbYe3mY06OOFs7NQzLC7Os+RySFlH+12BnF6onjCvVy5PcfW5kM++qFLZOoaX/3WT2maGhF/gGefvsyTT8yqDlOWj3ID7e3ucuvuPYqSLSA7N7dOenePSDjIqdkZ4l6L4GCEsNeDuFvcNwz+z1/8hDVXlKeefZKp6QlMq06tnKclFviRMNVUFeqib/FRNHLoIQeOukRfdjPe+3p7FaTTNBq06xZ7t9eJ5R3kby1weXqciF/ylz3ozRbT/UnGJwcJjycITvbj7Q+pTrJj+zDafra2y/zNV7/F2+9elc0ghmlTqbVUGqLD0c0vFjcBpR6WSVb8jdxuVZAFb5EDrps5L1nhXR2LXJ+1mjBiunsNmYxlEjGUe4KtDmGhuoopXSLRj+70EnHs84EzMZ46P4lLYmvLdQItXTFnbt6/x9Mffl7t5sLxmBLMac0qpe0tdlZ2WV5K8+DhDsvuMSyvR9FhxeXX0dbU9dyoF9na2lLFTAq3HMZS6OT9kG76MMtEpmWVue0WyKcLxRxOEYoZ5xJHY3EB6H6PQEUS/ONzuZWmSlTT8hoITV7BOE6dLXGFMNuMjY+pgiDPX/Yxu7t7B8VSvKbayrNpNBnndz/8KC8/dYFqeo2dvXW0QIDo0BCRoWGc0jMaFrqEQu1nWF9apt4oEPfHuXblNj98/U2qsjy3YSMjhBBJttAJROIKOfEFw3TkhZHnpd5XU0GAhzsYtVNRccxdJpY05KbH5IwzxOPjY7x6423SQhtvO7H9bqXNEeFoQxoKYT05hXwkzszdT5UieeBh908KxHf+5l/ZcgHJ8kupDiW8RChetRbzt1dJrVSJ6BFcZg2vs0ws4uTE9DgTw4OE3BpeicBr1FS8pQpqEgvqaBx/fz9t8VRxOUX6pOwh5OJsYNFwda0egm2bjtlWxUHYQfJj+StaZk6JaUORHhWWI1OD4IO4RCAnU44Lo2kpGq4UCN0/iTsWo+V2KduEZsUgu5vBdrfp6elRdrzSMQlrQ0WSygEVksWbl62FBb7+J3+Gs9qgsZmiL6SrApGI6ASjgiF6ccvaXywZym0qqTpxTxwMDSNiMXTmKPuiNaiXyJt1zly8QHikh5Yue4/uTSYXscBTyvJbbm1fENt2qaS7ynaehflldnYyVPaLiiWiAsiNFulajYIKZykz2DOA5fdxZX2Zqt0h2oIzx4c5PtyPyyjjbjc4fWKaUMTDzl6aDh5ypRbeYJx0Ose9uk1ub5d6PsujJ2eIidpaIBfLZH5pE/FCzRbEzKmFz6/x8vQRqnqH5OwEwyfHVccqNt9NQ9gd0oFaKilwcWGV9fVNQnoIs26ofZUKD5OwFxVMhBItCWPKEMhEc9MQJkpVV6ynrGUwOHMUzeVSiljqYlJWImSZfPz5J4iFJGWvidPjIBoMEnMH2FpcVdnHDbvDlXd/zcmpMZyhfvbzBo2GSUc47K0WZQmu6VjEY3Ey2awyZxNool9Uo5KF3Rsn4NFJ9nZhvtBoAi0oJo0mrrabO4UK/9cvfsy6Eef42RkuPHkey21iYWBaDTyOHhZvLfDur9/l7PnTDBzpZer0OO+8+45KJpPgLYFs5XDNZHKUt/JkF3bpbwXJ3lvgwvExPveZD+MfGiKzvMb+zVsM+72MTvQTH+5Bn+jHG5MkQ68sN7AsBzu7WX74w9f5znd+Rt3o0HH4MCwXpqW9H5AjDdEhBCEFQmClwy7xMI5XDh75PTl8FYPp4HuE/iz3rD8aVp36ocGj/H2Cg7fbDvp8RT7+9BjnpvvVNCX7y4glHWxHRcYmhgfRfB6C0bA6A1rFDHtLi5hl0dR4+PVbd7hej6idTlMaO6eHjiFaKYE7uptZKRIi4JOmU9mEK8KMFPVuVK5AYlLYZC+hRJfqz7lUURZbjLZoHWpV9fjl+8TWW35P78D66qpyrB0eGVbwlBy8lXqN/WxaQYdCgpEEOXldxG5EHsuhFYkUVSkQA4kwH718lOO9YTbvX2U/vU1sfJRPfPH38IqVjFiANFoU9tLsb26pqALbrLIxv87K/TV+9eZVAslBCAR5bWWdUrmGrbvwSKCRP9Cd1sQQVZ0fblUwVcH3eBTt+PBsOaSHy9STMnOc7nh56eQsr92+wo6ELtkeLPETk8NZmmpBQXQhN4gLrEwu7e6kJsiPwE26xn7tN5bU3/zLL9uyyGo0hcaqqwta6GFCgdrbLDD/9gqBpouRsJcTUzFOHuunR5ZupsBDusL0FAbvsbFdbaWetANhWhKeLcIasSSuGTSK4rTZwRS+byyMQ6wbBTu15Uyo0G52zaI80mXrNXTxjBHHVVmOS4chnZRHOkhhCLkwKk1EDOsU7F3vw9OTwBGOqASterlJbi+DpZuKgSE3qFwo4s+iuo62k7rVJBANqkjCn/x/3+KNH/4Ex+o+fUGNi7PDDPR45LpVi2i/eLjuZ6lmJIpSJh8PYW+URsAkNtHP3OYqNcmICHl55iPPQ0jah5PZdtgAACAASURBVC5dUmhxctOJMZgs4TTNjaH7sdouHt5c5MrP3lV4vvj7x7xhlZmda5jkLJPdkvi5WJwcHWcsOcS99UUeFjLoPvjI+AgfevoJ0quLmIU9jgz1Mjbcz3K6TLNlUmta+EM9rAutttXhl3uSEJbj0sxRxuNB+vxCgW2yKAU526SarqhMhPn0Mu0wHC+3OHXxLDVvh4HTU9TbTey26JMFCxVKZ5ZSURSvNaVODushtWDtCYeVJ5IluRzS+blsLN2JZTupt23lZ9SSxsAK4wrF6D0ySrqWJ7W/q3ZBYdtS1gxhR4fh/gj//b/8AuvZDZq0yWzsUN3a5ejAAB2zji/kIhz006q3yJVbVA1oikWBIawcN3rfUWxNciaWFFVSOsmhZB9H+v30REOiMsPnEquRKn29CYyBKJpXV2JKb8vFm2tbfH91mbELn+Arf/dXzF6a5bHnL2PqTR4uz1Pfsshsptle3sTtc+Ht95Jr5Uge7ePs2XNqumo0Whw/NsPyyipk6riqGns3VsgvrvLF3/ktfvt3XmKlXmU01MPyq6+TunGDIwM9DAzEMEcS9EyMEenpoSNMQpeuSBG1kpNXfvoW3/vhq+xmqhgd2UmIbbyG39u1dT8M1hIISbpL6Q4VE0ctIruYvRyqcjjKhzRP74vJHA4mp49y/PgxRVjpdplC73Ti9gTwtzf5rSdGOT3VoyAmscVxlGQx2Y3k1fxevJGgihyutds08xl2FhZVtnm5ovHrt29z1+on0BMnW6+ieyR6s6XIFpViRjGoZGkr+yM5wIRZI5nnwgyUpeyhFbh082o5e4CdHz4HZUgZ9CtrEHl+spCemJhU9NbsfopivqD2UnIuCLYvv+4QhfZBBKmCXZy6mmC2tjYVZKf0YPLfgcbqzMwRZgbcfPlTH+Xdn30X3afx8j/7AqGBJFbDxmHb1MtlmpUK4UCAfDpNaXeb/GaWZr7JrZtzOENRJVx7q5hnL5VhL1/ELQVCGkiHjlccHIrF7pRz4GwrDsuKbSXFXZ3X3Z2JPK6at8VZh58PHzvOW/eus9EW4auXtrDdNIG7RaflVjHCghiJ866Yr6q9jbCZFKHGwX79NwrED7/2r225+OqSqCQ6haaNTxDrmsXW/AqF+YcciYW4dPo4U0dG8IZkUWvTaUs4S00d7kL57NDG1NtqO54YGsUVEvqavOhyRrbVmK8cWJ1O1dXLmy3OgdJpio+RUauq/ARFpaUbwiPdTVdD2v2wvC78Pg8OSZcyaooaKLoDsUFw+PvxJY5ja1HaTVtBB81KG2/AQyQRJZoIU6wVKNcruBzdGEOpxjJd5HM5/v7vv8HWK9cZ9NmcHw8y0Suma5IJ0MZKa1QzZeXU2KzX6U/0Ui6WaOLipzdvYIfDPHn6tPJQSp5L4pwZIJTsx2PJ4VtS+4RmoUwuW+fqQoEqEQL1Ip7iLr5gHzslUy3NpmdmSFfr/OrWPW6vb9JumRyNxhg9PsvSxib7Oxv0BuCZi8eYneynvF2mka6pvOyJEwNsplYp5HwEYkHsoI9bqztsl9rcW9ph3GFwbLRfmX3JcnhueQ13IMzcdpHBgUFWlpYYHxmlXq2S2tunlgzzeLiXWMRL6VgPC4UCrowwQoIq+1iyGMr5tFo8ZzMplZ+diMUJenz4JD5UwoNsm6xmUbPEU0csNMTCQcPhbOMOOjl24hSpvTq7u0XFjBIQOuQo0cpsMpEcUq91dCjJc598mf/6ta8TckZJeoKMHB1gdCKCY3uBQZdGS3eQL1SoC16veymXGxTKRYqNGre2M3zkC/+ctfVdyrv7+AyDSCXHyKhQCX1EotKIgD/oxhONYLriauK1mjmu7ZX4+s0NtJFxfvyTHyss/sknH2doaICbN2+wtLLKSKiH4XAvuUKJB9kdzGiA4+d7OH3mPLv7GbyBiHpsHl+AS6NjzP3qOrvXlki4XfyH/+N/ZuB4gsJ+hU7HydLCCq9869v02i0eHR9mcjDCwMgAsZEhPANJiEeoOR1qf6ZZNj9+9S1++Np1trMuOtogTWELNjLqUFQ0TU8Xu+7CL13rFGXEeLB4VpqKA+GcKg4KsunSPYXxJywhEaVKdyqHiOrWdQ9he5vf+fBxRmO2ysYQWNohBpWSuyA7Aq9HfUp2uOTCGPmWEnHmyw5WcxVuLa9xx+wl5nNiNyvkCjlKpo0e7sHKV8nVmjRkznfqjA3ECfvk74y/vx9VXXQhTyadUZ212iE4UIe+FANZ3gpcKrnwwkgSgsL42Jh6HR4uPFR7J0EUhE6b6BH2nexdZdo8OGjk31bL8BZGUxqgjPI0kgZDNBFyYFfKOY6Px/jXX/w0ldwmMxfPEDgySdPhwldo4zAbBPU2pb1NypLvncsQzzvJFIqsbO+wvpdWyZGyyC9VLDaqVV69O4fpF1uNMG0DAlGP0sCoXZGAMIaEuMnWu3ugdzv/7vko056pQ9Jh8+LsLMvzd1mulNh3iYQhgsspjDW5JiTPvRsAJ3vhw8Q+ef2kMMpr+U8gpm995cu25CA3bJu2OPq1nQQ1D8WNfbbnFxkMB7h8eobJySG8IfHqt3CY4onfolYsv18gbEdHRdk5fT5iA0NovoBi8qhg7U77/VQyiQYUObtUeclQkAlC8hJaNbm4JUFKV5oHlQOh8EXhP3U/HEEfbpeuRH2YEi3aUaHfDaMFgSTxkbO0tSim0S0Q7bqNrXXwBL0kh/to2Qb5ckEVCGEGyEgqN4RccGLZ+80/+UsiGExFHIRaBQYjAWzTZP/+HkGnXy3UfcJksmz8Hi/pZpPvXL1GdHSQU6NH8FhNvBMRhp+YIdwbp5rJ4zQs8pu7bCwsM7+yScqOcG+jyONHR7k03sfSioiA3Az1RwgNjPCjt65ya3mTYksCzF08PjVOrlRme3eHkX4/z12eZbg/xtLaBkaugc9ycv7cLG2tzs0H13EHp/BGQyxsb7FXMVjaSOP0hHn51BhDfTHqpQzZYglnKMHybprZk2eVd/3a8go90RgjQ8Osrayyr5uciycYGexh1dWgqDnxNJ3K0lsW/pKtIIwp0dDks2li/gCxaIyQP6CsH9TdZnUoWqZKj6u1ZAIM0HR0CCUCHJ+dVulzt6/PY4lNtmKotPB0qlSz+4S9frVQzTeqymZE9lqr95YI2D4KjhajM6M8eWSCM30RjNqegkirVTGWq6uvxUqD1XyL+MRRmpqTjcV5PJUSlPNcOjrIqdMzRKJeOjSUSDMU8uEJJ2hqUXRpCpo5bmSq/I9/8X0cCWEEddlowggTaMbnl92Gie7RicSj7Oxs4ezY6vqwx2NceOQRHty/p3ZgA8l+haU3cw3e+M7PCJRa/Jsv/wEf/OgTePqdpLZyODQ/7165x0+/+2MctRoTiRinRxMcGR+ib7CXvpEEibEkeCUHQFgo0LQ03nh3jp/94j7lWkCpyo1WXR1sskyVjvowfEcWznI4CBOxS/0+2DGIbYs6bLoThhyyoo6Xw1CsbESQdqi8lr9XpvyhUJXPv3SSHq+0SKLJEZNKn/J7EqhGFr6ScCgHs2YbVPcrZLaKXL+1yNxGitvLO+hDI3z24y8xc2SUTDbNa2++x/LmPtlMi2ytRcsZ4OjMDAGfTizoVtY/ApXJh/LVKhbV85NCIQtnOdAl9EfMMeXxytki9HC5rwU2kcIh93kum1NMJDkM5aCUw1d0EpKTIWevQEnSwCrnWqEASxqdJBR2TEaSCYaTCZqVIp/45Ms0qxlGwn7iXidb6X0++sUv4opGlR+WXauSWpijldrHb7UUCcYuWuym0syvrimfgI7TrQpppdZhOZPl1Vtz2KEYTn8cXZczsKGKtUxxAo3Kh0xQsk+RJkDeR/XeiP2HiPv8HiQ38PkTx9jbWOFBNsWeMPJc3UTKw8IvZ2sXphPcvltc5TU4hJn+CYvpb//0922HJC9J6I0wFPBg5qqsvPUOXtPgmQ88zeT0mFLX2i4blxzcdQND0TZrKrtWfGBkHWq7baJ9fbiEpuUPYsuUIAfxQd6rypX2iB3BwYORqiysFlmWiDPpgZResGp5w5XmUz2HAxs3cTW1LZrVigptt62uyrhVrtN0RomPnccRTGK0DiaIoonlaOPyu4n3RQnGA5QqZSyjWxwOR9ND/HVl7iE//863OTvUi7mzRsJhEdZg4e27JMJxOnWD4UQ/rWqdeCBEymrimR7h4e4uEbwEHS6aETc9J0aIxMMY5Sp1YTAsrVJIZwkODvHmeo5fXl/ks88+xqneAPNL2yrD+dRUkrcWN/jpzTmKhoyzGo8cO0af3mZ1eYmjE31cOHOU8WSU+w/ukjG9VPdznJs+xtBgP8tby8pSuGf8NPclML3W4M6DBYL+MGdmzzAbd7K88IC+/l7q6JRsL1qkFzOzTyGXY3drWxmFzZ6YUSEi15bmGYoGOTN7lI38Pi23n1Kta5wmzYHQmGXyC3k9DPQnCMsYe+D6q8KHDkKJrI6TbNlgM1ej6NBx9UWZOneU3kSc9aV11h+s4+noOE1RpxsY1RLVUqXrtyNOrnSoNBuEI35efOoD9ERG+JtXf8mV5QWiOJjp7+H55y4wPj5B2B+iVCgp+3JpkGotL9975RXmFud4amaMZ6aHOT3cS8gnuxShcAuXXCBSg0g0jDMgr01YWcd0jDyLDfi3f/UDtosmly5dVBj2/Xv3GBoeVE6i0egQP7v+JnW/XOMWZ3uSuNMl3ixX1U5DbKA/9NyTGI0KWxsrXL22ynAgxJPHT/DlL36G4RODdEJQLjSo1xz84hfX+MH3f4nZtAgE3MRadU5NjDA92cfkUJjJiRgDg1Hs3ihtWaSLBsBwcuXKAj/9yVXKLS8dd/B9I0XBzmVyV35qB86o3WRIsdsQoZxQPz1dO5WDIJ/DNDjpzOWwnZqcVMtegTMUrbJl0B8s88VPXKAvZKvlvO4UnUdHWUVv7+0QS/QQ7elRE0uz08AoNtld3ef2rQU1dT/z4kvMnD6ORpNCblftHf2+GN//3s/422+9wVa+Rs/kLIFEEp+QPsR83nRRrdTUfatS5SR+1OVUNFbRSaipQXMoAZ0couJ6LM2p0GXlzwiD6XBxv7m1qQ5dWb5LcRQ2kNflo1ZuMDwySF9fXJEyBPnIl6ssrm0o6vXFU0cZSYT49//TH3H91nWcXjdrt+9x9Ve/JhaJ8dFPfZILzz7JdmMXs1CkX3OhpXMEjRalVJpiw2Rta5vdXA5XMKK8smTSaRkd7q9tslms0Td9irn1PbbTeaxG1w+qa3XkUJR5ZVwpFuKamGh23XgP44DbuoN+bJ49MkmrVuLqxhp7Tgc6IaXLkgZH3sdu8JKEhnXhSPm5FJnD1yLXKv6jDuKv/uQLtqS/OJxuZbXrszwU1vcoPbjJ5TPHOXHhDKGBOM6AeJPbSrilN9pUSxIyXu1CCcLHdjlwRzx4pIIqKpUTU4zqNE2Z7clYK7xqeRDKvkMmCIUbWSpyU4zqBFCSF0PSwuQ/6ZTU97uc6qLQgn4MMcoXrYAlVlNttdi2MhVKdoCeqQu44iO02pqKDaykKmguh1K4ekMeon0R2jLNlOpqhFaLuwM8VsWGdkxuvHOF3Ooa46EA5aWHhK0m6fklxvoHFU/dZXaUg6pZq7OQ2WPg0kncfSH0mkEzW+G9tWXscIDxsXHSe/tY9aYSMU2MjJKx4M9+8iZLu3U+evEM02EX2/tlBfH0BTv8+Y9fY1tZRsNULMTssPybdSJ+ndHBGMn+HlLZFLuZPIY7psRHj587TSGXYXljg8TQMNtNeLi9y72VTQK+AGemJukPBqkV93HpHeLxMFowzEq6QqEFJ/p6WF9Z7XK191IM9PQyOT7BTipFvpXn2NQwUaRDKlD0iIGjLrMoXqeGzy07KEtZnAekgxGoT6isTqcKuVFwoSzJHH7W8zXqXj/HnniElqeN26Ep7H7z/jJxTcfdLHBsJI5Hc/JgbpFGp03dMpXLrFQlp7NDxOMjHBjlvXSR+XKZqMuHWaxREYaYw1aTi9i+iCO53A6SFtFydJRS/WOPneKl2QkiVg1DcsUdXSWpRKU6Xd0QJdsTxnT30K6K/X2DFUPnP3zjVTYL0rl2dQJycEq3febMGSVs2m+WaHpteqMhpmO9RM0OP3+wjtVu4XE6GBsZYObYEe7evsnGVoHZkSE++/xTPPPYGUZOTlD32JQqTfKpGr9+7Q4/+MHr1FoWLploxAvI42RmJMbMWJSpQS9D/QH6zpzEP9AnPSi1kmhr3Pz8J1d492GG5VyTYrGgKN0yqctCs8tq6toxSOMVFgfbAzz/MENFCoZ0pYLHC5Qkf4dAS2Nj4+q1kQNYKMNhvcOlU738/qcuM9jrxSdRuG2NutlSHb4o0CVkR0HLMhi6LDwdF6W9ItfevcX5i48T7x9A0xu0rCots0JVdgJakJ3lfRYepvjOa+9Q9fZAdJCG1VFQkLMtBovdA1Eei3T58lWoudJEpvb3FWX1xIkTalqQXYgwc+QxyeMeGR3p7l50J9mcKP+L709GKlio46RWrKrY36FhycU2FctNmE2C358/fYKnHz2D1qooDZjshTZyZX7w9/+NE4Mj9Ib91MtZXvz4hzn6xGkCtoP65h7G5j6eulgSpVgrFdhNZxUl35AlsThHyARRLFGqtRg5dobVfJUfv32VzVyBgOXq7lATCeUYIY1XQcxPS6Lt6ebfCOIiLDnl1OvSCVbLPD05QcCt8cbCvIKYLNOnaLsyNQj7S8FUB4xOKbLyIeeg0qk7HOTM3ygQX/2z37ctEbi5vdCyBR3n/lvX6OsUeP7p8/Qfn8IR8qpQEE0gqJZFU7j1lZpaUIuK0ylCC4lB8Os4gzJp+DBFhCKmWsIuaMtFJ29sN37wNwuEJvoI26TdFB8cS0E/bYnrPHD5FOdSFRMozAS3iMGaXfW2pCmJ55PRRNuvkjPd9J54DHdiDEv3KOZBYaegCoRTCoTQcvtjuP0exXJSheeA/3s4Sbi0joIn7ly7jVkoMBl0U1pfoJNLoZsWWt3AZwoP3Ka0l2armGfk8ZP0TvcQdlhdOEl3kKoL9CW5xWlGhoYQiy855O5upPnr1+6SaXh5emaKzs4SuifK9PQJcqlVfrqwqqCcqKPN88O9nOhL4HD7sVsVjh2fomy0WNjN0dI8qisa7vFzfDTJ4sOHNNuQHJniRzdusp6rkqm1mRwc5GRvlChtNlsWI8koR8cHebi6xOp+hqGjJ9m8+0AJrWLBMNtr60KKZXZmBtuweFBao78nxPMjx7l1e57dsE85wrp1xYdWY3cyEcUtIp2DkVW0IKorks2liJXw03J42czWCY+MMXn+JEWzrIrR5vwq3lqLkFFnOubhzFRCOd+Way2KVlNlciuVJzpen4twQJg1fXzjyg2u7mxzJDlCu9RgJZMhEvAz2p+gUSgQD/mV/UkgGqVqGtidKp/7wCUuDUXxNkuUhcpyYEfYZcV0/XXckSCGFlUQqsMq8bBu819evU3eGVSCKbG8mJ09peIoxU1ALFiGkkkcHZvdvT0cIrgUm/Fcg0gkpiJbJb5TOtpCsUjc40M0VX/0zz7Lo+eP0zc9TkmgIk1j6d46b71yjbd/fQNTFr1BF5Vik75wiKBd4/RYlBNjYUIei+nHLzNy/AgBl9bdbW0V2Fza569/dp35gtA/u4e8fIj2RO4d8c4SdbVMPgKjyCQhh4oUPFliS0ct98PhXmJlZaW7IPX7VfaC/Hh3Z5u41uZzH7vI733yMiG/+HPpNExNkT7Ex0nZbCsNQlsV90BAND6gNTvcfPe2CtQ5dfYsIaG608DWJbe9javsYH9xl9T8Ig92irxyZ5VOz4QSwQrDLZ0tqJhUeTyyF5FCoe5bJd5ts7W1rZ7L7OysgpTkOpQYVXlOq6urqjiK1kN0A9KcygJcdo9CF5XvC+h+PLgYnxjCH5DSW8doVbj06Fle+tDz7G1vsb+3pfaf7VaT+0tr3NvIk93c48RQkhcun2Iy6eXFT3xIaHtI0EtxfRtDaOupHGkJJGrVaYgbrd9P1bSVCFfop7J/1fCysZvjvYU19kRw5/YwFRlWnnNqMY8QD9pq2tnIprp0ZNk7HGi75H2r221lO/9Ifx+xoPegQGi0Dff7VODD4tC9/v8xZVKp59tt5RL8T1hMf/+VL9lNEVJ5fLgsHa1scf+N93h2NsnZc+P4h/qx/d3QHrHTEW6uWNIKl1gKgxQIZZHhduD0O0XBoZTEsp03hXMt2LViAHRjQg8XYUqgo3UhJvEb6kgym2moJZpJV9wiOwh1A4sK2+tVXaV0Zkrb3WnRMZsY9Tru3Qp7TY2B00/jG5pWttLifbK3vKesol0+F+6Ak8RAD/HeHjXCC45+GFRzWIwCWgeH08fWToaVuXns3DaTMS+VrWXa1RrFrT3MbIkwLmi0VBJY5EQSK1LD2y4x0hOn6vVStkK4tSjZbJZKqYzb6aJSLvPLawu8cq+IOzHOxYlBdm+/g4WP2VOPkMls8tr6NhWHzZTf5g8fO0NPx2SnIiKsGIlkH8vZEvd3K3h7kgTaVWYnkzQLu6ytrHDk+FnevnaHDcOg4vCzV2qS8Hq5MJygsHiPeT3C+ZlJ0lsPcbltnvzgC/zyrXfIbGRVHvTM0WPYhsnm8gpHJ48wGOnhSm4BvdPk908/xb07CywFJMNBnH+bauyXQ3mor0eRFjxyqAqWqWvK90WMwuT93a3bZMstSobG4JETXHj2CRa3Fli495BWoUrC1pjye7g8kSBkF4nobnZ20uQ6TTyxMB3TIqi7cEihFxigpPOLpXV+8WCRkyMD+AwTt1cnHg4QdDowijnOzZxgbmmZ9ZauLN07tsFnP/gYJ6MuOsUcJeGEd0NUVTSs4K+qWfB2qNlB3HK9WmWu7OT41r19dpw+lhaXlcvr0OAw0Vicubl5Wn6DixPTjIf7uX7rDjtai7JXY7Kt88RTz7Kzl+XmnQeKdDE4NMrZoQS9Hot//pkX6e0NER0bIS2+WkIoePsur/zDKyzeWQKvUxWfiulRO42w3uLTL1zmhSfPEPFDYmxCbjr0doN6NsfqnSW2l/b51ntLLNa7egaZGORek/S0I0eOvm8t0YUZJGhLVNJtRRUVmEm6UfkqXj/yIfedBNvIVFEWjF/X6U8kGPDZ/Jt/+SnOn4wrT7WWJbYcXjSfE5dH8lKaqkgoWrr8WzLRtWzsWouV+WU21jeVmeC555/DG/dg2nUCYpOTbVFay9FauMNeQ+NO2uRuxqCGUHzdSue0sLREJpNWuymhrcr9WylX1ISxtbmlnqO4r8qUIFYkDbHWEFbO3j5V0XqAyrg4ZATl8jk2NzcVtdXZ1gm5AvQno/QlQ7z4kaex7CYnjwzzzms/ZmpqmkcuXeKtt97ha3/3DfpGpvjFtSUsETj6dD7+zCnOTgZ59vGzaI4o5UyB3NY+xb2M0jVVy2Wqgnp5PLh8AaVmLjdbSpkv+dbiuFqqmLx24wEpTSM8McFEcJiqQIRC45X9p08KeY1yp6WgM2m2DwulaKvkfEy0TY4FA0T8rvcLhMMOKhalstM/YLLJa6F80A689uQeUOwvr4ed8m8I5f7f//wFW/OFqJsQdvpoLa/SXl7lhWdmGZ7qU3nJuP1K2WfIIst2qCWY/INC5RJMS8XxyZMQAZirGzIjh4VaRAvcIMsYmTAkO1a6wnZTCZV05RLXwWo0sQ3RGphqMnF53ArfQ3260Lwi9HCgW7ZaPsmHdJrOmkk7V6aznWajDcPPfhhH/7CiBIrKeHF++/0QIbmIJC1LFm+2u2tj3b2EpRnuejWJTYC4tAY0F9sLK2wvrxJy+4j6OhQLGUyzKU0x7bZceDC3tsH65hYXTp+iY9SIeNz4pJumTsAtMn4H69tpWm0nlbrJwm6eK2/PcXr8DBm9w/XlOxz361yeOc4PVveYq3iYNPf4o4ujHB0+zd2NGrq1oxa66WJemRdqvgEBOxjW9xgdG+fu3Dxobvok3/bNt7B1H+7kEG/cnyM5mGRmdJiJRJQVUWDLrqS3RyXj3Z67x+LKCsOBEUXHS4RDHBsfY33hIfFImFNHoiyvblCq1nji6edY3thSNhWWo6Y6NDlQReEqKWXy3jfthsKcNfGZN7p50JVynf2qC8Plpa5ZDI4Pc2b2FO/86tc0OiYhh814u8XjE9LxGLTddcWMa5YayivJ6QmgCddYUfRQYU1lS2evZvPtX74NgTihdpvLEWGj9ChnWVnGnjl9hnsPl1iv1CW0BK/H4IuffIFAs6zEmQXp2hwdDNtSFi9Bza3iYw3Ngy4UQpeXlUaHv7vxgIe1DkVh6vm8VOt1nB63ugYz2YwK/xk9cZSyZbC5tYW71cEnFtsug4uPXGRhflFRN9uGRcsweXQkwmc+9nEunbtApDeOIxak7haJjcnG6h7f+Or3WLy/piAyn0dDa2QJ+nR+6xMv8unPf4xwzIutmWgtEeMZUK2wvrDMe9cesrhd5M2FXSp6t9uUZqyvr19h8iorISRUdhHEdm0kDvn1CncWm/0Dnr38utEyyRaKrK0sq/tVumavWO60mzx+eog//KMvEO/VcQiN3BtQvHrNE6JlNGk2agRFmCU4qRQqzUZrd6BUJ7W8zv7yhtrNefrDnHnsUTpityLdcbFKPVOgXiiRy5dIFQyuzO/RCEyQaYeou6M8mL9PtZLH6ZQUQ41ksk8VC9FhVCoNEolePB5JkDMUA1FM6GzLJrWbVlkNjXqTaCJGpEfyzD1qt7K52b2u/brBWF+Y4b4+Qi43/RJG5nbR258gmkwQ6x/inZtzzK/v4o/1Ua4a3Lpxi2Y5i25VuDh7hAunjxKSaazSoZ7K4BMrE12YkE3loJAUexOPhh3y0RD4tCVedjZ+ZxhFVNL9LKYLpHGQEZVzQ1wkXLRscbV2HdiGm5RzVZWZLe+bnLeH7NCq1SFkGRyJh+mLBLly9x4tI0sLBwAAIABJREFUn19lsIjdkDTfsm+wbEuJWEWMdmixIn+PXOMCQW2X935jB/HnX7Kdbj+aXFiVBsu//BUXB5NcODtGYiCMwyscXJdiOEkaWNdJpyvPl4XJIQ4maWsiFVfBKwcxkqorE48UlweH3UYTdaYp6XVdDxH5FJqrJRe7mNLVDXY2t+iTsJ2DAiGbecdvFIhuZyKauQ6OchMjW8TaTrPcMJl84WXcI5O0HQ6KmQx3by2p8Vr2DeKjLiwOWVaFEqH3DfxUEVNJW90CIXYfks5F0yS9sU0+lSHuk/zlAJajw1ZqS4xAuDt3TxKVFQ9blkmrDx8gQcLTE+OcGE8qczs5uLMFMcULKgvg16/e4/vffY2pxDjX5+8rRtXTR0fpDYf43sMl1Tk9lvTyR889Qna7RKElxn1lRqZGuLvwkKYlcZ1xpTw/0WupsJv7D5fo6U2SyRVUiNHg0DB7hslrt+dIJhM8OjNNfn0N9/C0UsgWKmUeriyRKxXVkm86MUpqZ4eAy8nxiXGquRyVQoEjZ8axNSebO3sEI3Fs3Y0hzBeRux4ANPK6CZVSuhvBEeRrp6PRbJi0mvLnZMkcoO1y03C0GJ4YVuZulWwWt7NNVLN5fnqKYbekRJRoaTUR00NbLEnkenNiay6q9SblSo1IPIHtDZM1HXz9hz9nX6Ykt5tz0aDCpFW4UaOpUr/kcddxkcpucObkKB95+hwhq4bHsqiJVkYsUjw6oUhYiTQ9AmM2DXSnh5rt5ecLW/xiPUtKD5BaX2D6+DG2dnbIl4p4Aj4Gh4dVZvTq7ja1tihZ/YwPDtMbivDG7SuKXy9n5BOPPk4hV2RjdZNJZ5n/7Y//GI/LTbQvgR4LYnqdVKoNMukKP/r2q7z1yyvKINPttAlFDH77tz/Oxz/2EcIBD7qIyOwWWr1NK19mfXWdazcfcHcxxa2lPaoOL5o/oOCioaFBzp07p7BqtZSWTAllK9G1w5fdgeD3IgQTtbDg2If0WLHdKeRrNOpVBHb1OR3KI0we0ydfPMfvfvHjROOyS7QVmUDeZ6MjbguWKiYuXWDjg4RAq4VZrWNV6hS3U1T2szRKFSpak8TQgArlEijKKdoYeR9sjXyhyH62ykbW5OpKgSJRNsuamqLT+TRbu+uK0js8kFSeU5KTIEVCCqJX/NHaLYICzdq22kuk0hnS2eyBo6ubnliMZK/cR2LfX6FaKqC3m0xPjKq9amZnj0ggSDwSYWh8mJYLqhI05otQbHaYX9nA6w+xvLiMSLxH+uJMDfUpHU+5lGNpfYF2psbMQJyz08fUrlREQvGAh6pm4Yj4GZ8+qgroysIi/row+Fw0Ww60UJxU2+TK3AOWtytE43GVYOmPRmi0DGrKUsel2FhCQJACf5i8ZzldCk7uoU0s6OO9+/dxROLoATFuNFVBlDAotdRWzb1TnQmKoWdLYFE3U2du+zcyqb/2lX9ly8jn1byUVjfZv3GVz4i3/pBEVso36LQtkeXbmPLZsRWVVaqNrZz5NMU37mYIdzu9Q3WfKhAiunN6cEsnYVu06hU6luQxONCcDjRxE6w21LLRrNTY2dgkeeKIKhCaHD5Br5ogRCAkE8RhgbClqBRqCt9rbO2R1n1Mvfgx3MPjKjgll0px89q8mnZkXO5P9hMKhhQO2T/ar24Y2Qv85gQhz0cmCOkqZfFezRV5/ee/IO71cPb8GTEVwh3z8Z+/8qe8fe0Kzzz5vDpczp+a5dc/f4XnHr/E+VOnSK0vYtQl+MNJKJok3juiRvG//Oq3WFnaY1dYTXsperwePnjhUVZ3tnhnawOf7uC3n73MbF+U9GaaRssiEHTT0m3S5YoyLnQ6PIj8cGbEz+rahujw6ekd4MH8gvJSko7nrfkFtcsQY69Tk6MkfV5afVPcuXObh4uLCsc0TJOBZJKE20Mxm1VFbrQvoTqntaUlqokQ3kBIOerWhXIbiihfLFF5K5qc1eny6g/C4p0iYnR7lELT7RIL8W6mcbsl1Vyjpcnha6mgoIiuE9EaPH1uhrGgn4gEnzhqGFYN03ZTNxw0DJO2JV877OyncPsDxJPDuIJRcga8+s41dgtVASDwV0vq0BtMDiiqrQibHs4vEg5FGEpGeerCccqpZY6NJLqq+LYHb1+c8OgAVen+NzcJON30Wk0azgAbDRd/9fpNmskp0m037cyiwr9L1TL1ZlO54k4dncTnCXL33j01VQhsMzk2rl6XuZ0VdHQiwQjjg2MqYGplcZk//t0XeeaZp5Xpn0TMNrQOgXiEQskks1/k3Tdusrq4ztL8fQb6I3z5336ep569pNTKPoHvhAcv/ki5Ilurm7z21nUe7hR5++4G/t4Jqo0GTrmnNJ3Lly+rrIvDfGWZELrJeRK/KRDFsoIputTGrppWvk+FCnXE+j+okiFp13E6hC1YIxEP8ruffZKPvPQ8kYgP2yELz26Eqe0OKFtph9nCKxCjZFdIF9xpUcrlMcWGRVTuDYNqsUSuLlbROmOT3VAc2VWK06qgEka9RrHUYG2vzMJunU3RUdTD7BaKDB0/wub+Djtra+pa7UtGSfT2sLqypg5L2bOI+EvviDljhFw5z05ql5pRUwFesmdwdxxE/E7GekP0+HX8ekexFF/7+ev4fEEuXLhAtdZgfX2DdDmPFvZy6twj9PQPsbmX5uqNu9QbTbUb6O/t5cjoGAG3h0apxN0Ht6lbuzx/9gIjbh9BlZ0jjswmdggsv5vnP/EyM+dOY5km169c5e5PXhEjCiQwPtjbT3x0lKzR4M+++Rr+UJie/n5yIjR2eZTws1ppqslJhIJiHCg2QvJej0yO466V8dRL2EaNa3PzePuSWJ6IKqKyfxHYWwgMQnF1u7t7GbWPOFBSS8O7Wdz5xwniv/7pv7A1S8PXgr1bd0i2m/zW4+cJR1wqerLVbAvlXTl4ShxgTYznXDoRCfxOxMHtpK3ZONwuPKFAV2koF4ryb7WVK6vpcHVZJkJRrZWV86EyshM7nqZJR9LmUnmq+1lkaR05Nq5YCM6ADz3QLUSy7RcltkBNcgCIv78UCPme8uYO1UgP0y99Ai05qui1Ity6c3OJ/f091WkLw0ZiDeWF7RlMqKor04NUU8FXuwFD0gV3i4RYBm6ub/DXf/mXOJs2zz77AWYvnGG3lOZ//b//d0aPTnH61Dl+/L0f8fRjl/jQs08JRR2Ro/ic4vgpqW+yvA9gtHVu31vgO9/8EVuiL1lbIta2OTU4ytjYBK/dvkmlWeHigI9Pv/gRCoU6hdQuERlHXX62KxXVhXvEgK3ZZCgWpT/hZWFxWR2cUojypTKTk1NUrDY3VjeZ208zNjHGI8eO0u9z89Wfv8HO9o66ESUZ6+jUETVNLdy/pxS4pWyGqM/DiYlJqsUC10t5xd6IxHvRPH6arbayy0AMGQ+mx8Mlv1LS610WhGoo2sLXlsD1rs9Wy2rRtMo47CpBh0mPx8mzsxPMTgyhNRt4NRvDqFKpFBVEtr2XVcVIbFZW1rfUNGHaLpa296kYbSyPn6rlYDubIxFL0OP3qRtEjObk+ck0aBotdjfWeP6xRwhrDYp7S5w8PkxPJITfCNCQrlDv8GB5US0rz52cZSoaYB8/33jvPluOKNHJU2RrYsO9zsLiIrupfZ569hnWt7fY2NpU8Jc4AMhEINe7mDEKm0caK59bAnCKiu0mNE6ZTP/0f/gyo1PjOAJe3JEADbM7eRTKTVK7ee7dmsdsdG2bP/eZlxmbjqh9Ea2OOkDspqks5Rdu3eOtt68p5p4eHeX+epoHC+u4JGODNqdOnWZ6elrd+HJoynQggigpEjdu3FCHhHSL0oEKdi2ThbBlDqmsQp8U31Nda6M7GnhdFtNHhvnEx1/kxRceUZx6BSNL06cJbNHCdHoVlCSEFKNUoJhKqeVzR5edVUs1d6LhtaWTrdXJ1fIYtYbS3ojvkXTH4m4tDDGnaiTrZPI1dvItbi1ssZgO8HAvg2uwn9Fjx9lcWaGezvDcY8d45pnLfPMf/kFpP45OT6tApb28h7opEEoHq2Og6d2M8nq+ppCK3oif0b4wyYiPzZVFKvkyfm8Utz+ocpvX99OYHQdlo47Dp3Pu/AUSff1sbu9x9fo15U4wkBzk+PRR5ShRyGfYWl/jyacu89lPP0ekDd/9i6/gqgl921ZCYn0wwMnLF3j65Q8reFNCwN58/VfkFpcJ6j46DbEz1/DH45hOB3OZNotLq+ieAGZHI5UtKQ+uWF9SLdmFXCBNmBBypMiOjg8T1zr4mxWquTT3V9fxJJM4o4Osrq2rvZPkzwu8JNedx+tTi26BnQ41EnJ2r2Y2/rFA/D//5Uu2W4K/i3XSN2/z0XMzTPf5sXVLeau0RJ1qOpRXSrVYJVUsspPPEknEmT5zisTooPI9l6IhKWrqjFDdufwv6lgnnYMCIcRWo1pWWKZyWBTrZ3lRijVS8yvsLa4xNTqO98SIKji226luJPFUl+WnXIDinCodcLtUUwvjwuYeZRkJZ04z/sGX6PQOqiorBcJsdqlx4tp469Yt1V2EwxESQwnCitHg6lLdDpbo4op4CJ8cQk+v/+p1br9xW9HEzj1yVtlzvHP1bT7wwnNspbL82Z/+OY8/+ghPPPoIQadOfzym8p6Fmqs5xWRNVyHtP3/tDRZvLbG/m2ZheY7ZeIjHjs6ykMpyY2eHqZiX/+50gtGhI9xcL6FZFSZ6XGzmLfYaBu5oHGenTcRqcWJkgKpRUaNzWCI1ixVqMslceJQ3Hq7yzvwiO01JEGsQ9zgZCvlZzOSU5bYwqj7wxFNKoCipa2IWlohGaYsLpmEQ9rjVDmJXxnMRRnkDaGL2JwezvKcCkB8yzCT793CXYza6Tq3yXosXiBgwmh0VhSjjdZsqbqqKkfPU6Rkenx4l5BS8W8bemvJJEjfSo0enWVlZ592r13n8iWd4uLzK0PA4m+kiNx+uoozjJcsBjVS+QElS0aQQOcUryI0EusjjkO4Ks8bR3hhPnpri8rkj+IMdouEA+Qc5VlO7LGytqclgKNHHuZlZdI+Tq3sl/tu9FXpnH6XR1oiEImw8vM765oaibo6MjZIp5NgWCKsDyWiUqaFR1Wxcv3cby60zPdpHPBphfemheA1y9mREQRr//ne/RMfnIjo2qBgn1XqNgMujVN+lUo3djX0mRkY4e/oIbmcLv/DOVUpQh0bTYm8/y927D5hfWCffsHHGxwgkxnm4tMb9W7dpC/Xb6eC5555XbCWhswr2LBkJ7777rqKaC+Qi0KIUAWW3oXcFYV2rBVNBY7VKCWengWXWGBwI8fGXn+W5Zy8yNpqkbdag41XW87oklukttcxt6R5cEk1rdWikUqTW1hV8rHm774e4LciEoFiKhqHiYCuZvGoQpVEJ9/XQlG2ECGtbNex6lWbdoFizWdvN87P3yhR0D7VYlJrDSSwQorqzy//yB8/z+MVT/PBH31cL7Jdf/hjzcwt87dUlDLGEtFq4OgZOq4HfpeF3BxT9e393i0ohrxh5PdGwyrsxDIv9QhnLGyI2Ms57d++rwuV2apw7f049zpWVZfVa9vUOcOTICSIRP7n8Lq12hc/99ie5+MgZErhZuXmbH3z1a3jsDm63hsfvZvb5C5x9+jHcvVE6wrSSnGjRkxk2PhnWSnXK+QKGOBU4NR4up/nlr94mV6gLRRTdE8bqaBRFyOh0qkNemjOZgOXnyWSMXmmmKzmc7RY3FxbohMPkTK/aox1C/zJJdL8/oJpjaRCUc4WgPa0WS6nVfywQf/wfP2OHdQ/t9X3i1RqfffIRwpRpdFpqlLYabTTRcJtQL9ZY39vj6oN7+KIhLj77JCPHjxIf7FeHuSyUDyeIQ6hJzPQEq3c6ZHthYdSkQBjdFCws9IZJO1vm5qu/xllrcXb2FMZ4Dy6BRejgj0dVARLLC01SoNpCz+solXJzL8v+0jp2vc7IxScZ/sCHaPck3y8Qjo5fjVPyIopaWBgaslSN9EUUZn2YqCWHlDgjqvhF2UcIZVP4/ppDdV0/+vufUcwV8HvdjAwPcPrUSfZ3d7izts6PX/kpL33wg/ze5z5Demud9aUlRNUekAB1d4BUtsL80gZ37y9iZVrkMznmt+/wxNgYMcvN2xubtJODvDQ9zOeSTaoNF7fyOgFXg4mwyZ21moKLvIl+vLZJ3KrzyNFxFjbXlYd838AQDx4uMTg8ysDwCK8u7HBjfYuC8M5cTso7m7IFIJgI06zV+b3PfZ7t1XXu3ril8jd2ceGRjAuPG4fEzjq6TrcV8fyRw8TtU8p2yeEwhHGDXJz6gXNmlwmm9k7txoG5mxe3U4LfxfzRi+4MUqjksMVgxNNidiTOx56+TMisYzXqZMpFtUe5c2dO2SGcOnFMLZo3tnc4ffYRFhbXWN/aIVNtkW+CJcFSovaVECJNZzOdpiiZ34p526VJy2MKhcR2QcfO5HnpsRk+/6kP0j8UYmVlgds/vKF2Bz3Jfp549CI93iDVbIHdjsXfXbmJMX4CIgm8En3abHDr7nXVceseF3fu36NpdghHg1iS0d1sc2pymvn5OcL9vaxmdjmeCPCVv/hzrFZFQRlOu4nZrBIueyjTxj/UR0sEeq22OiAbVhmP249PUhNFvKZLlnkFX0osWursZPKsbqdY2dplaXUTwn1ERo5jeRPUTafqyOevXSFbyOGPxfjABz6gJmXZL/T0xPnxj39CSXZOaiHdUlnu0rsd7t66YTEo8VU341rCmjNcfPQUX/7S5xkeCuL3WpQKGTweH1gCPcsELjCxgWVXMZ0B7IaBLnucahVbhGiak0wlq84EmbJE1CqTuZBCitU8jlqLTqWu3BCSRyfoiD+YRIcaFcSXudM0KNctchWTdx+6+eav36Y1OEgnHCPuDWLsp/ngtMmTl08qJfx7773L+fOPKrTjP337FgvbRfydFv62wanxIS7NnmR9bYM33nyHcCxCKBRVmd2zp0+TTe1z7959ooOj9E0fZ7fSVIE+YuqX2drk/CPnFKV5cfEhN2/c4PzZC/T3j2C2K9xfuMonP/thPvf5l5W9jG+3g78D3/363+L3uNhNbfMHf/glwuM9NHQbO+yj2moqh+t6qcJWw6LHHaC0uQNGi2Mzx1SSY0iPcO3GXb769W9jO/xE4iICdrBTzKn3V5hZ6VRKkQ6Gh0fwex1MxMI8Mj7E7avvcmtpEX9ygLndKtV6Q03Y8n3yPksGiCytZUcrTbIgKgKPSoO/lt38xwLxn/7k39mObArz7g0eTyZ48vSMol4J9mt3xE9dgjBaWEabetlkaaPEWw/XKNkGj584wgcvzRA+4qUT8eN0hBX33ey0u0lrUjTUz1sq80H80Q3JOVAjbYCO3GCpMjt35vn/2XrPGMnOK03ziRvuhjcZ6b3PSlO+yCqKVkVRhqJEiRTlWmo302O7dxvdWMwCiwV2MYPFYoCZBXanZ7qnp0e9kkbSqNXyht5XsbzLSu8jIzO89+4uzpdFsX9sAgkSZGZVZsS993znnPd93pvXbyjPRd/0GB0SIypZsa0GHr8fq1NXC/CiUcGotrFJPkKyRHw7ygdvX6Z3YorB+RP4xyYwOa049CZmo4gt5aDmsFDz2Gk5bKwsrdDlC+IP9KiwHnOXH7PHocx2siQz2yQStaVmtCL1F42xbrMRXg3zxqtvKBaM7Gtk+y83kjwwazLXtJg4OT/NqeOzMnGjXKpRKtVV2to7b39AIp5VlNFsNUMjfYD1IMbkiRluhnfQWi5Ojwwy6y9wfqiDq/sm1so6J3sa+Jr7/GJbAGw+zG0T9nqB46Mhgh4HS6s52lqN/qEQt29f46EzZ0kkslxtu3ln6z7hVpGeYBfNvQS9Jhdzo/2Mz8/x1uWrHEZTdHk6cZp1kuYmLZud7cg+lnqFR8cH6DDqlM1mcjUoWeV9cilar9loUDY07HLDizu+UaXlMDN39gR+j5uqmNswoese3NhpZSvcXFykWsgQsjSYCtp44YmzRFbu0OkNUWpDvFzj129eol2zMBjo59Ez82iUsdkNQt1uUpkDnB4Ll+9u8f69qCpW5ZqZatOKxe4hnIySaxWU+9ttlVxkP2UJuq/XsJubasH60Ik5nrpwjujeFoeCki7WGBoJ0tfrJeh1KNVUrdjkNzsWVnJpbONjFGWH0rbhsri4e/XnyuMy4A+xeP8+RZrMP3SajpCLK/fW2I6m8XiCnJ09Ril+yL2NJb720hc4d2KSRinGhbMzDPV2oJucaiEt47OqLGWF+WO143eV0GXH1jRhZCtUU0VysTTh7TiHyTzRco3NTJ7buxESZXnPx5icnFZsKJWVbLVw5YMrrK2tKdWSzNDloS9d2eXLl9UhSXxI0jWKl0nGRz6XF1fAg8kplVXCmyRT3aNienu7PTz8UCfHJZ5VqRKP7gWFv5ERos3A4rZi1MtYK2VVFNq1PJVEnXK0QSKZIdMoMbYwjrMlijThq7XVqFgy3CXIx9MQ/X+ZbDKlRk0uu85Q/wBZRwO7MNhqTTVSlkOhOOvTOfjhm7d4+X6MeNNOwOfmzOww8wMWOlw6Tzz8CLevXFfXwYmFE/wff/Ndbi6tMjUxwdTUNLlMBuXtqJWYm5ulw+KmnJR4zz4WtzfZyZcpSmiZx8v4+DjLy8uqC5MEzY2NHfXf5FNO6zLemZiaoNaqsLm+wszkAP/Tn/1TvB6hxdaoxbNo9Ra/+OlP6R0eJFOv8NxLL4DDraYfSqqazx8lbBowEvAr24CEq/3ixz9hYmSM6akpzDaXOhy//Na7fP8nr7IdqZDOSZeWO9rbWCxKgCPjVelujNK+QnKcO/eQMgxKhvja2iqv39kjlsyojlK8FHKAkmLRbFTQ7dI5HYFaFenaYmY18g9GTH/1b/6ZEVm6Q1+zxGfOLtAf8pOvVsDsUjRBqnna0u7lqmSSZVb2C1yJRFmPhTk/NcYXnzpLx5iOKeDEbDjUwk5GU7JDkBOsRMzJEkwwDlYhCMq+IVfAaXdg0qykN3bZubOkbPojJ2fx9HbRkmB7uyC+TehOh+KVyGm+2K5iqhvq4ZOXme3lW5SzRbXoEhnn1bV9FavX0+XHIQEeJQuFehmzy8zAQA9dHjddXi89E8O4+7twDg2A101bs6m5pcADpaM/Mu/KiERmrDYcjTbb65sqdUxkfTa7k+vXbigZqyh3pDuyayZ8Hoe60fx+D1abzvbWLnfvLFGrNhXVM1lMYhTTjGh22nYT17ZWmRk+xmx3iLke6Da3uLKRI2MJcGEmQGLnDq/tNOjp6FVekk6nldOzQ+xtrhNPQv+gqHXW0cwmpqaPcXdpjXBgiHfX77NXydLf3UvzIMPZkSk6XDY2d/ZI5YsEAiGcZoeKNIyKn0TX2dwLY2/XeHxiiI52jbLFQqbSpijkWTH+PCgQAlGzGG2sAm9r1RhdmOL0Y+fR3JI7IUoMOfkZtDMVbr71AeliXs1ghVPV57Iy0uHB1qoScgWw6E4FiVxc32Dl/joeq5OxoA97rYzPbWduZoSOgAOLqUmmUlLu0nAkxt5+kmJZ/n6NuqSQ2fSja0wc/ZajjOXuoI9zkwOMDPRiMxokwzuUsgl6Ojro9nfgcJvVrkA6kUK5TTSe51s3ExzUKvgmJnD5u3BZvFgkp6C4Q2r/EEtLdiV1BUWrGE08Pp07q9skSg1MNhvjo/3E9rfoHujBadcopg84d3yMP/j6i8zNjKE32lTEtyMkARnHPdCla3bpVGuUcg0OdxNsre6TimWoyEhVsxJJZdk4SJAo1WiYbZI6q7INJiYmjoxwFqui1S4tLzE/N6/CfeT1uHTpsoqpVFp5THjFJ+AP0tfZhdfpJijRuSI0kawXhwm3w8RgXyfT08P09h/J1SU7QkavH9JgJe8DAQbKUCGXwV6tYxRkNBIlshZj5damIpO6gi7mH1pgbKwHu9OJJicni5mmyVAFy15pqhjdQjqjkD3i5Jd9hN7nVcgWYT6pfJg2lIslSpU2t3ZS/PzaBlvpowzl//vf/mv63GW+9/9+i0ahTiwcY/7YAnbdxZX1dU6ef5igL8Dbb72pvBBCbw12dhH0dVCWgpCvcHdjk67RUZoOF0ubO8poJyl88npOTIyTTGbY3dlXwWNzc3McHh4qtZdIyAulDPfvXeelFz/NH/3h12g3i2oHlNre582XX6W7I0S+WmZgZoKRY1NqFytjPBnrCCRQXlflPTC11O8s46Z3Xn+Tns4utSOUYDaXz0O6VOaXr13il69cpWV48ehH1458SoGQTk6uJ4u5rgyNokqTw4MUMsXdsgWxiJfkQS6NShNUjmpRMwmg8cgpL4cIKTy76fg/WFL/3uNGbHedT104wfx4Hw6RqzrEwOLCEENZMo6RK5GLFUmlytxPVHhla4toNc+xzgDfuHieiWMdGC5ByVqU1V4uArUzENieSFkl2Efmj+Ua5WSWXCKFTRZd1TbJ3Yiau4nkrW92AnuHn1y1pr5P5pEinxUUr9oTSDayAAaKNQ5WtgmvbNAVCOHWzbx7a4M7u3m6BqZIxhI0y0W07i6Vf2xUc8S3tzk13sPEQC9Gr5W+yQkGTpzANTYGHr/ipYtpRzC7hiEaaUFUH/HvLRXBgIg8S8YpdpwOLzdu3OTSpdtqlOKyi6HJouB0gsQWto9haqk8ZPlsNY+Sq1rWNudmZ9m/dof7WyusxxJMdwd56vgxjk90EdsJc5goowc6WJgd4M1332Cz5KDb5cZltJkY6MbrtrCyfB+ns4eJ0T7eeONXnH/8cRKFMk2bk9f3smykDknUyjjtTvKROJ6WRn+XXxVBuQltmhhBBJSocSiKJF1nS5j3RpMnpkfoaNWoWq1qQZuV3Fr9ow6iJitXseU36yoi9cnPPYOnL0TNezReNNUMmskKV199j3I8i2GT17NFOhqlmsuq5DuZTTuQiEQHZodVjW5EQuxyOvCaNWU4PDY2jNfogfKpAAAgAElEQVSq4dLAoZloNEu0NLmozbTbAqUzSKbyRKJp9uIZdShRwU0yxmw1efz8GZ6eHcTcavD6L3+G26IxMTSAbjbhl+hJ3YLhsBOtNimaPbxza4WfbefICDLCbFVjsl53JyHdx6inycb6OtViSe2uhBEmBxqzbsHf1UfTrLMTDVOsp2nKCM5q4snHHuHrX/o8J6ZHaBRTVEtZtERMzjlKxmoy2sovIK9lRvOQytW4v7zH4lKYXAGS6TLegS4lh20bFkxmOwfxNOVKnWK5SOQggtfnZXRkVHl75AZfWlpSfofxiXFlHFtbX1NjP1HqCa5hoK+PPgmXMmuq45Od0n40xv7+Gh0+jec//xTnzh5T0TWa/UiurhhHD2ipynmrMCYa5koNI1vELGDEgxgbK0vcu7lCpdAi2NFJsZpmYmaE0TOTeP0+dLdLvS/SRQhEz1Zrqc5djKS1QkkZXoWhNTAxoBhJsksS/MORqa9KpZznsNDi5laKjWhBHdY+dfFJPv3ESS69/Q4///Gv6A71M3vsJJcuXcc3EGRiZoIXX3hRpRneunGT8H6YetlQO7JX3n5P3ilmHr5AvFImEk3QFepRBffu3Xtq5CIdw+bmNgeRmDqtP/roo0oaLJ8SH1up5IhEVvj9bz7PMxc/psgOspBfWxTJe51Tx09ye2mR4dkpLB4nlfqRIVNGPPKayihVCWh0UY2ZOdyPkIkl8LjcjA4N00qLRF6j0miwFY7z2pu32NpKKKuBUmE+MB/LjkeRr20SLCS8tLYqFFLo5K3LZI4iZT900KtvlSliUzr1IwWefJ+YJuX/HRTSHxWI/+3hoDE5PsijF+ZxuTSlxDAJS6lhx1RuYs0WlMIoHisSSVa4kyzymjDSHRpDNjPPz09x4fQoVq+BxfbgxC8wKYngtIgaSLJPJQykSSoSJR9NqParpU4edZV/K87bsROzBEb6aYuk1eKgLHwR4elIUpLApUQaKQCtQolSIsnajTs4DBMBl1stVxZ3M9zZLZIrW/C6fLgsFjYyhyTCuwStJi4cnybgtOD3OEh7SqxubREaGGDyzBl6pqewBn04JdNCpH52Lw5vlwpjKZabGJWyeuNDoR6Vf1cu1bGa7bz33k2uXbuN0+Yg5AsolZe08W0ZxVSK5HJppb2uVsvqVDt1/BhPPfwxfvyX3+bld1+nZmowE3DwO5/8OOV6mcWlXXxWjemRHqwBP2/cXSPT0Oi1WemyaEyPDpApZglHDxnsHSEb31Nz4ePnz7Maz1CxOHljPUahUSWWz9CWFL4W5NJ5fLrGRP8gQZtTdQBHAfcQbVmpaWa29vdxaS0+MTdJUNpkq41IpkTOsGHoLurNCjazoU60srOo16vMnz3O/KNnyIs+36fTKFUwsjVuvXWV+NYBdjntaibiiTjhrW1C/gC9nV0K9NgW/4ig2itVas2qwjOIeagutctiSJwGEpTpMmkEXU68bi8Brw+/N0BnRxdO3cXuTlgZk8TNvXsQIRKPkikXOYjH6Aq4+Zdf+iTvvvEGfR1+xnq7sclDWbfhE726zH8lGMsZYLti4vuvvM2BHlRojmKjgVf3ohWbONsajx4fUHr0XLGg5vr5TBaHhMUL3qAstM0qnoADb6/O0HgXX/rqV5idGqdVLhBwWkkd7JGOHdJrCPn0KEhKTFLCCpIbcr/u4sqtZXYiGRy+PhomD9W6RiSfoFAp4fcH8fmCBESoYLGRL2TUNSUCASXRdTnp7u5RJ8DDaJTZY7PcvHlTnSTl1Dw1PaOorE7JYGnVKOdT7GyukRd5sAanT83wu994npEhP61mjlqtgskqhyMZR8i+SYpy+4iJJWokIfomCxi5KoV4mrs3b7O+tIpENXr8ITKZlALx+X02Tn3yEQKhIG6fl6pKq9HUjk98RqJYVIFh5aqSvubSGSzmtuqMZIIgTzeJ2RQpvW5pEonnaFp8DE6c4Mat+9y4dlOhY8ZHRrl69Yby3wyNTnDpylXmT0xy+swJtja3OHn8OAGfn8uXP+Dy+3e4fP0eencf3sEx0g1Rw2Wwi8w56Gd5aVk9vMWpLaKWO3fuUSoe5V/LzyUzfBnlCa23UckzPOLmG9/4DH4hzjYMUqkcsWiEs8dPsHp/Wak8e6fGKNSruF1yEBUVZlkVbhUFKxM+a4tkPEF0P8KxiSn1OghAczI0gEXiZY0G8USeD64s8d+++zPVEUhBkGKmGGIy7q7XycmOtlZXezjBjMiuRykM2yb1cwcDAdVxSGchny1zE7Nw1B6kXspoXYpxOJv8qED8/F88bczOTeINiOy0gc3uoClttSzOsyUs2SLZgzRbsTxb+RpXwknulopUvVa6Gg2e7unkmYem6Bpw4nAJ08mqxks2kc3ZbcrJSFUW3Hnie/uUEhl0k0WdQkqpgnKhhiZH6F+YxuR3UTcZOPUOpYCSPYZI34TFIhXTUcxTzeZIh8Ok9nYIOZyYhPNkCXLp3g5LkSINzaOWsdJBWEw1BkOdDHV30hnwU2gWyVTyJCwl9X1ymgx0+qkJpjzgwCWV3WxhdPoYg1PT2L2iNpCQFB/ZTAGHw4vHFSCbKYnuQ+JFuHP7Pndu3uWRM4+wt7mHVbMpoFY2l1WyumpVcgoKhDqDPHrxSSrpMm/+6GVeu/QWbVONzx4f4ZOn5rgfiRErOQjWUzw8EeRussy7kTKlcpG5gJuZoIfBni5urK1gFamu283mvZvMTU+g+QKs5WusJfOsZUUbnVNL9o5Qp+pcNrc25b5krm+QkPw+SD62uImbJAzhD2lshfdxa22enptQBaJu19lL5ChqDuVjkaJnUcxes/qz/AEfH3/uGehwUpBZv5xCMkXuX7pJbPNAJdNKMPrWQZR8VrK+hRNs4BQZsUDcVHKYgS5xtvIna1aS1TIZUwOLx6GiIaORA/wut3LXi5xUAojkRvY6XaoDlbFEtV5B04/UODJXVafNSgWH3cJgtwe/y8lgZyd+3Y5uMvA6nbhFiVWp4nG5KJod/PL2Eom2mXRdo23TMImiQ8YrDZFtGrTqB9Q1SBSy6hTWFwipApYR53TbjL3exusyc/7JBU5dmMHTEUCT0JlmXRUno1QiFY+hRROkswWiGck8aFCoGXgCISzdY7z21vvcvrdCGx2b04/V6sYb8KuseBmxtjSDaDyudnMyysxnM2q0IL+rFBwZXYiUVebI8uCR10Gk5DIy6emRuFarikoN764Si2xh0Zo8fP4EDz08x4WHz6jxEq0KRquk8DdI16IW19pHwhNBktSbGJkS1WieVCTF4tIKy2vr2BVuw01JumijzonpYWgU6Jrqo3egH7df6KUibpMHXpt2VfRoolhqKumrAtZlMhj5nKLBBrs61aFBOkOZalmbUlAhcpDlIFpgYyeG2erCZtZZmJ9neWURiTJ86lMfJ1vOoZvaTI6NED085P333+eR8xeIR2N854cvk6qZiTcNdrNVyg3B+fiUDL9cyqhiKEVR0OHyWubzssw9wlDI+EX+Kd6DqfEJJoZ6+cxnT/Pox6YwmhVWF7fY349z5pEzqgCuLi1z/OxprAGPun6MhkmNdmT3IB2JPOPEd5DOJ5RTPRToUImMNJoqXVHGmv0DwmcVeGKRaCTH3/yX73NQ9arrUP4c+XmOCrlGUbwnsisS3Ln4WqSj1zQCroA6qMvfJ18nBTCZSBJOSVDZkU9Mvl4KlxSXWDn/UYEo//LfG2a7mKHSVGolpVbq8PdgxLI0DqLUoykSh2nWUmVWy02u7sY5tNkoOE2EKhUWWg2ePTfNxHQngZCNerPBYTJO79Agwc4QyGw/3yCyvUsxkVGqjU6vX0neivkyBXOL0YdP4hjupmg2VBZu0N6NXaqrgLgkhL1WVcsdf1H0vSnCayuEBMEh7W+jTtExyju31/jNB4tU2za6OwP0dPgY0Fp0uH1YNAtbh/vUvA5aXgfWzgCOVpMep4VCKqJwDFaflaFAt1J4rOxusZM8oHdskIWzZwj1L6jFts3motWQVk3s/XU1bpLZ3o0rtxnuHWZtcQvdqpOI51UMZ7MttMkMLdG1f/kF5fDOJ0v8+L/+kMt3b+B2N/nCiQnmO32sZaps5V2cCRrM+qv8/e1tNuzD1ItJ5j12Pnn8GLHoPrvysBWeTKVIKbbP+bMnWYumiZh0fn3jHrG6jYDbR09Xj3Ko1tptVjbWqdaKHO8ZRBigTsnFdtsotCqkTP7/3wLRcjjZOEhStXsoysHPJltpGeBY8HrdHD91nJmz82QtdUp2cGUrLF++QWRpm1alrfDxW9EohRZ0dYSwtxsqvF6rFHBaTJQoqbm2vWnHYnKRbwheoImrI4DdaSe8t49DqJwtiY4s0dfnZ6DXh1siYOXybTRJRaPsZXLkXF4Ow/tqXi0EV4/DpfK/s9W8ypfW6nWFqZfC6Lbb1cy302oh6HDQ0t0cYmbs3AV0dOpyyLaZFP7B3GyRjEZJ5tfRPA72s0ml/DgxPkUtXeDW5i6ehhl3tcn/8j/+MwZHPTS0HD0jg2p+Hg+H8VgsBF2uo+X41iH7sTSpqglbxzDdk8dpml28e/sOmzu7Sn0jQohypUYqmaacKqkwHmxmKkaDmqlFV3+PYpEJGl+NKx6g8NUSWjuSrEqXIhJGOS0uLCyg6/IgMXMY2WLx7lUspipPPHqOF770KQYGRXUmedBNWS3QrtdUt2yU6yrPW7oGlVcsFARRueSLkK2T3BbVzwpLW7uYRAFTM5ERgmywg5de+hwDHQ6Wb1yibm4wMTWFO+BTB8YPO4hWvaFMccLa+rBASGdGJqOu256hASxOXSXDSZGw1RpUilXSiQLVqpmf/fJtChWD6akz3Ll7m3I9w/BkD08++yiPPv0IxWiC65c+oLenVykYxQM12NfPt378OjmTmxvb+6SqGuWKlZCnl1azQrV5lBOhRqUKXie/t5IBqP8mBUJGN+pUrln42Nnj/Nmff5neHpPCuV+/dI+pqeOERrp56zevMjs9w+TsDE3dcpQGWBHnuVnlWcjzLJ1Kq0I+MtijclTUUE/iMxstxWBKJuLUa0VlSkwlMxgNGzevLfHKbcH+iJG0dWQMbEln2kIXbInkSz/I+vhQgl6vynWlqVGSTGLka2UvlapkyBZzVBWh+CgjQn7bvcw/2EEYV//aEFORnBekzbt/b5GFmVnFEcls75Jc3+XgME1Mc/DaRpjdSpOmApyBU+bD9SzHerx8bGGCYwN+zM088cNNuvt6GBibpNpqkYunyB8ksFaaWNtm3A432VKeZLVAYHyI4VMnQRABMtcUpEenC5egCoRVLqOIekMZn4LpEgkJQimWcDocyuAkxiiL28c7dzf5ydt3yBUFx63TYbHSP95DqLcTs8uKr8dPsVWhWJOF+wHhgwgWh5PphXmOLRxXD9Kr17fZD28xORTgsXMTJCJL7G7c5cL8NFabi+FjD6F3zaJ3L5DHi0PoioUCDuU4ho2tPbZ39xnp7+PGlSsKciat36lTJ5WyZHVrj3gizQ//+m84uLfEqaFhRoMhnMo/UqOZ2Of0wgwH+QLLmQJL8QMaWomnJic53TPAsiROWZ30Dk+ydvUOx46N4ezy8t7qOptVg+vrYfydQ0rCK+3lh452UW8c5NKcGupjzKMrZycOF+lak2pD4Ipmdg930anxmVPT+BtFqs4QmwdZalY/+bogvlHgNacrhn9ogIc+9QlsHUEq+Spa08TO+/fZ3d5Vi35pp5c311VoTFeoi/3tbVrlCl67VYkEPDabSq6TvAfDaScj3phqnU63n4bHz63tbZw2u/oU2eDU2Lia11vaLeyC+JFFMQY3lu9hExlfOq9On3Lu9+gOTi+cwOWwkklu0q7kMLckQ9qg0JCMCLmmSuiS4dzS8Pr8nHjonNqBFduaKOcxJLLUYSHVLvPK5XeY+NikClQyNVpKuinjxOj+Adl8ieHuYaWq++bzn+fMbB+lbBhrUmS2HvwdQeWfWd/aVOYqm8pQMnNs4RwWTxc/fO0tXn7/A8ztClaXg5bDgSvYocaX9XyVw3iYYrmgxgYis5UHvuwbNKOpPC1ywpUbXx5e0klYBR7Rgnyjit3tIejxMzU4SqDDiaaLg71JPr7FsZle5k6NMXFsmnKhgaXVQJdKXC7RyqXJJBLUpbsTvLsgcaS5EHZQpY4t3mQ9nuDuTpjNnX1MjTYOk4Wsx8qFp57icy98AaOWJ7Fxn4PVRYycwcDJMaxDPlpOCaN1YNSs2EQII22mHBwMSSdMUKuUqGSsJOMx/B4XQ/296nd1SoJcU5z4IXb3aiQzBneX13j38ruIbbvX52Ks048uzv22xujMCSZn/VRrGXSPj96hUa7custDFz7G7ds7jM+e5S++9z1ywt+qGehtuxppNRDTX1N1TuJ8VqRYzaJyHKSYaS2TMn7K61AvJ3jiYyN85Q++Qa1dZuX2LSa7eqjmCmzHU/QO9DE0Ma6glQIOlFO+SPrlnig3atTFva6B2+vFae+QcAPJ88Sicm4ayjRaTOwQ3t5nsHOYfKJCu3rkR/t3P3qVunCVTGYsululFRYVRkWc60fJgB+SeT8k9kqXIN4g6dqUkbRRV6NK2Vd8FB505Khe3P8HTurSy//WkG8WA5W0e5LEJnN0ieq0tlvcfOcKa+sRFg9L3M81aGkOrCrw2oTssTxGFVcjx2OnxhnpMBPSDRUlaJJZo9WuyK7S2pgKVZwtyY44krplijl1Iho/dwr38CBVcXpWhcGuY+06Ckxv1xpHs2oJuZfM7O0I+/v7apYmy7JSsahaKLvFxa+uLfLrm+tYfd24bDoL42NEKjlCIT+5XIxqOYPLqdEtiIXOAP1DgzSMFps72+zHDpRiyum0KNOMWO9b5SwLUyNMDPeztRGnUGqwEYnTP32cs49/AlegG3NNoyFOc0PD4fKprOXrN28zvzCn3N5iRpJIU5vtSJIW3jpgd2WHv/mLv6CZyTLd10tid4/x8VFMRpWHj03isMD1pSWyVjvb8Ri2VpkXn3qCWiyq5pu9U8cIx1NUd/c4d+Ehlnf32MhWVGdn7ejHEwg8iIf8KKs3cnDATvyQhf5upoMeNLH+23SSlRqNtrCSzOxG97A0inzu3BweyThwhNg8zFCxymhOTh8yWjLw9TV55OJTeAR6qNloV5qs31tl48aqOl3Lxb+1u6P07DIikXFbh9enTvK1XA6LnG4FBS8hLV63MpaJHNoiQoaqKIMkrtKERTNRLRTV3kJOtBU5aWLBabIw0NXDvZVltWfJWCxcPYj/1rAnF7jMVINuD11Gi96AG61VlTkllbaZSDJLpZrHZbJhMzS6uns5eeH8A0y9uIFb2DTI14okqjnevn6ZvL2k5JPjwyPqPglv76jZedlo4ba48Vlc6M0WHkuTvi55MA+o9MF6pQKNtrqfwru7tJzwj3/v91m6s8gHV65T1WzkxFiWqZOvVonkcmQrktJnx6xc+C0kqVFOifKwstvsqvjLotnrdh3Nn0VRJmMJUPsYh0snVcqzvb9H4jCK22xnYLSbjj4nD02OMeRzUC0c4vXbmJyZRrn9JIIyn6OaStEoFGgUS7Sz5aMceJOZWlPw3QalapV4KsNeOg5unaZ0FTVh1Zpwj83w3Bc/h2Y2MNWKJLfXONxYpZE3MXR8BGuvC1vIh1lzYjRtWIXe3GqgtZsK91/O5yjLQSFTo1Qsk07nmZyexesJkBeOU7NFLJ7n7q0NCvkqiWQMSSgotO24bTaCupWRvn7l27m7ssHzX32Mzj6fIgxMzMwpmbziyNVEPm/hr374E5bCccUKM+NUD9Z8sfDb11OUYVIsjsi0MmZsKpKB9UG8QShg54Xnz9M7MkAidchQdxelWJz7t+/gCHVz9uGH1AREpPpi+pXFtkQQy7iwJBBBzYTD61aFSbAmUiAERWRVtOSKGiFmDzY53I8R8nVj1G1UcnXcDi//6Zfvks0VqLUM6sI+E7m97B+qOXUdqES9B3w5AWtKJySjMyH8Shek8rVVtraMlyTeWVcHSvF8fOMb3+C5b3zjoxFT5Sf/uyGto0jJBEwXPzykr6uHtEkUBSNYW1a+/4Nf8/rVDbKmoPIB6FJZDU2Fx3i0JkYuxhMLA5zusRM0mgTswsWHgmal6XIq2J6nbqDXGrSaNQrtKslijr7RIYZOzNH0eCgo1EWLoL8Dq9ehlE+CKZAUN8FQNypVMkurqi3z+7zqZPahKcrcsPCrW8vcSlUxhXoYHh1lfWmRr/z5nxB0OdAqWa689mtMJdl/tFjJF9ne3qKtNRkbH2JodACf30NnsEh0f5+QN8Tk0DitSotSrsRffutVfF2DDExMsLm/xezcOBc//ghd/nHSqRLlapO+gRF1BihVazj8PqXkUuoCs5nKA3pm9bDEWz9+jZ/9+EcKOyKwsHIhx7jEisb3+fRjj5OJRYnlcpi8HkWa7LNYOD0zQTK+r0xQ1o5u3r38AY9PDODwdfDB0jbRuo282Uvd6qTaKD54cBylhMmFkM3lWN7dUulr890SNF+jYbERK5YxWfxHHUR0D1MlyxcfOYmjmKJi62AjmqZs95FvCXdQo7cryMIzJ+ju6sEkJMiaifDaDncu31TzYRkFbW1vq8AYkTjnxJjYEcLj0DnY2cXcqOOXKEqbXY3b0sUCJaOpbhqbyIVrLQZ7RZkTIuj1EfB46QwElKFPHK2K+1SpqxP8tVs3EGTnteUNFsNJ8qUipUZLRXGK4FUKzqjDxdz4EHZTk6ahUZJOJyqBLfJzuNFNNtzBIGML8+h+iZy0yD6UliH7gSLX7t4glk5StB6x93u7uxUx1qk76O7qoqDVWbu/iqnSps8fYqS3l/3tTZYO00jkhKXRxm22sTAxTfIgSqIa43c+9yyWfEqN3PKVKlm5tm1DtOwOVvb3ubG4hNEy4TDpKrvb7rCrWbOc+kSXL52oyIal65RDh4wXBLimFDG2Fs98+kkCfZ3kynk2V5a58s47dA8EefYLT9OtWSjv7rJ956Z4Wjl94iRGuUkpl1McoZqYpyTKMl/CVGxQb5spty0UWxZSxZqSWxoeg8cvXmBkqo9kOsbq8grhnTB0TPKZTz9FyGcjd7hPci9MbGuPUtnM1KkJ3L1O7AE3FlHEoaPVpUA00ZS3wlDFVDI8nPmMClASyGVLc2N1BLHpXrZiaT64fJlCJsXCzDgzEwNUKxnCWZu6B0OBABZNY3l1lb1IhN/7488zf2ZayYeDoZB6jeRBWE2myabyvHZ9kcvLYUzefppmr4DfyaYz7O1FiMeSWCx2tdh1uR04HKLEbNOQsDJZ5JaKfPYzH+fiUydU8NT42CBGo8b1995V6sC5c+fx+Dyo5F3j6GEt3g8hQQgySEbmspOR8ZncJ3LdiXBEPRPaTZrCokolVJZ1IprCLvsoVxe5dBmX08sP3l/kytVr1FtHEEGZXiAsK1Nd7SbkmSPXhqDeRSUlz0rZL6hoWfGhVASWKmoqyetw/TYDRHZWzz77LC/84T/6qEDU/tu/MmwOB/lYQqEX5E6fnpik3eEh06gxNjpB+CDLd77/KotrKRpWDcOpkS1KEyqmm7ri65zocvDi3CDteAyP/NJuN0ndQUUtZDR6Ghq+Sp2ywK88Fkpag75jU7hH+qnYrCTL4trV6ezoVNWuWa5AqaaYS8JcL2ZyLF+6pG4St5yerPajXxIZxzd4fWWb2/kmy5kcn3z2WX7/m18jTZ343i7f+Y//D5985Bybt29wYnoS2/QCuk1jP7LJ7u4y169fw+sz8dUXzjM0MEi7bmFrJcJ//o9v87WvPEG2ovPdn7zMp1/4AsGeAO+98TP+8Ouf5cz846STVfUGBTq6sDrcipXSlDhTaemaEm0pJyKRmZkx0i1+/rc/4bXXXsbvc5PLJtBMBmNjQ+zvbjI1NIFZjHhyYpG87VyOWelUzHUqzSK9Y2NcvrOMw+Xi/EiIxd0Y+xUzsboVzdNFpSnz4vJvc7zVzFE4S7kcdzZXmQx4eWh0QI1qSm2DVK2BoXmpmzW2D3bQqjmeP38cvZCkZu9kI5YhZ9FpiBfFY+Xppx9HHwlBrY29YSa9E+XG+zfUHDlbq3Dn9h01Agn6JaM5QtAfINDTzfL9+3QF/HR5PErqKnihmmYhVijQ1i3qlHawt09QFylkHc1uUUIDqyaGPDO6zUqH167galMDw6qDENRL0y4dXxcezU+11aBYq7AZ3mVxdVnhOiQhbKBTuhdBU1upYmM9fIDmaOO2uRWTpi0ZCEaLYrOF1+GmQ3w45jYOn5ODgzCjIyPspCJIFyZZxnJD+wMBxTq6vnob8QVI16FrDkZ6R4nsRLi1t6tGci6h0RarTA6N0CxWqKaj/A9f/QJPjvfSbYVDeVjV4Te7Rd5fvM9hsUgyX1QFQjLQ3T4HZtvRCVA+enq6OX/+gioQIpUVOvHR0vFIjioO7Oe+cBFfj+Qam2nWisrDpOsm7Lam2iuaElne/tmvsRoG/b19BNweolHBYefIJNPUKzXqbYN0o02p3ibf0Ci1rRQaCgPLC8+e5+LFMzj0Btvbayze32BxcYO4FuTP/sU36HQ0KUUPSezFie4l2YqVmDs+yshUN7rPjs3rU6deBH8hQ5W65H83jpSOosYJryObpO29BLWmHU9wgFdefZvbq2vMz0/y5ReeJei1KYxJs14hmnXgCvSoeN07i/fVru2ZTzzFM58/w/j0IO1mnVKxwPb2JsNDA5TjUWXKO8wIfr/A3XCOnGGnbohhTKSeda5+cJMTx8/S3zdETo1hampk6bAJJTrKB5fe5V/9z3/K1HgPsxMTCol+58ZVotEIjz7xGDZ/SD2XJLtcRuPyIXJeUWaKzln3uBTLTgFO5YRvoKYxFkH9CLI+n6OYSVOIxchmC2iag77ecVKpokJt/OLWFr/85a8xJCfF5lBkWYuMZF1m/D4ht9bVOPLDTkKuETWCtFoVfy5WMtYAACAASURBVEv+v0pGFF+ZCYVXUbJb5YOw8dr16/+gQPznPzZkfCNOPiGpitZbOojuwVEVGJ+vFOnuGyCVbvCt//IjVSAaTgvpkszALDRqRZymBv1uE8/Mj9Kp2B5lErqVw4Cf0MwMXoGNLe8wUjNoZOLoAR1Th5PA8Wnwu0mJEtZqU9Z3h+7ELCTPUgVTqYa5XKeVL7Nxf4Xo7iZDg4Pql5fuQaSGUiRSjRbX9hPcyTZ46Z//iUppCm+tE1m/pWI/ZZYtS0wZ0MpJJdI24XJZ6et28+jH5jk23Y+m1TGaTX789z/F5+lkbvYMf/Wfvs3o8DgvPP8Yb1+/yfv3wzz30lfZ31wmYKnwpU9+Ea1lU5XcLpAvu0vlGJgVv0hXpig5RcsbJVU7up3mNz96jds3rys2z+H+DnazibnZKQ6j+/R1DitzjEMAiI0CdpOBqyWu2zwdvQGcXh+37q4xNT6F39bg7bvrlNzdFCy60PEUxVKW6B9+yGsjRUJOD7fWlhl02Tg3PKCosSUD0g8KRAWDrf1tbK0Sz52bw1lO07D2sHwYI2fXcQ31cOGp83T3B6nZdNrFOpntKHcv36RYqKk2fnNvW2nt7War2mUJUlmWxSvhXVwuB0PdPeoGENS3LvJFk4XaA1rvQSymTtxdHj+Gzc5BKqOUNL2dnWrEKJ4Bk1GjUclCWfKi5XQr6jWTWu51OjzqtCdzevEpBDuCamSwtLyMuV7CZTOpa7jU1FjZ2qVaSeMSd7hIljUTO+k0+VYDR0ujZjHQfDZ0l04sEqbTH8QV9BNLJOgdGlAKHPm7dZcweFIqBra7w08yliaynaRcaNEwNfB5vAQ9Plbv36c7GFJuYVO5zO998lFeOnsMWyFLy+Ilr7m5kizx5o3rxMplopkc7YahwmtsTnmAoJQuR5iMKmNjY8xMjuNzu5SDWjHN1HIRsqkwDz+ywLknH8LiNGE0CipLmXIer6mNOVultJ/izV+9wfL9VZWL4HA7FLlUAIs1yWq36WrqtGuIFyNHQaCYkjlvmLGYTfyT58/xqSdOY23m2d+LsLWT4b0P7hPzBfhf//R36dSy5ML7RDYTRMI5rm7FmJ8Z5ML5Y/hCTqw+D2XF9WhhkQIthw2zQyF9Msks5XiKUqlCJl1ga2OXjfUd+nsHOPvYKY7NTijBhxTMVLJIIlZgbS3M1burGM4g7o5OnG4zf/jNFxkfcZKM7aDbzSqQZ2dzVXG4JGqgLs+UlnSPg0SKTe6FDwjny8RzZTLpokKvL8yfpVqRuaeFkqgRhZAqcbWlNMODPbz40ucZGurFbWjcvfYB+UySYyfmVHZEw2JXY0UZR4r6rlmrk8/mjmCmZg23qNMeUCZE1dUyyW62rXDz7UKeZi5HMZ2mHE+TyQkmo8X0sVMkM2V1AN2q6bz++puUavLe6EfOfJELSxyqihA1/VbNJzgOWbxLUTjCuR9Re2U0KeookcoKC03++eF1FC4UPyoQ8X/9kiF6aTkGi8tS0LyCoe329FOvNymbilgcFppVaJZEZJAnmk4zOCUKDBuVUgGtUcawVJg7PoxdHHka3KkWeLda4uTTFyneWqXwxlU+PzyFlorh8tloBnTsZ6Yx/G5KojRxe5TEVjDJlkqNVrGCVqzRSOUpx1JceuNteroCBIMBlbUrFU+32dUYJ0yL3So4pk7hHRhna3OTpZs3mHdWVdZ2Ml9ifeeQVLFMZ+8ADz1zEau5wfrqdU4fH2ag18mtm+8zM3ORn/70V2xu7vJP//kfs762zSuvvsGf/v5xXF1d/Ltvv4LmHeKLn/0cb/30B3z54jOM9A4qmqpUc8kvcHt82OweLDLuqVaUUU5OdwXJYVg54PVXLrOxvMRAKEQ+EcXvcvD4Yxe4u3gb3RLAZnI8UNuIAc/C9vYeoR4vIxMDbKxvY8VJhy9EPLHHXhXyzgAFq6ZMZJrWol2TB9/RhzxU5PWRUdPV+3fp1NqcGerD55DMg6MC0TZ5KBtt1vc2cJnqfOb0DL564ahARKN4pyY59Ykn0DvsGGZ5PYMcru1y552r1HJV9qJx9hJxerpDSjBQyubp9AUUhE7m7ul6Fa/PQ4fbo5bUIi9tV6vkZHLt93GYTSlTpTxEJWxHckN2wuKZ8DM9Nq5s7Qq9bmhKVuq16qqr2BaiauyAiqlGy1RVX2M3CbbeohIOJdOjw25Hlzmr1sTjDaio1kxJEG5VXHa3yjmp2eysyFivkKdTd1PSmvQdG2H/MIwQimTnIVBAKQz9o8N4ggEOU3HFBDNKTYJBB1NTI8pZn02I2MOHtZajf2CAQDDIzVs3j94MyVo3GzyzMMaLp2dwVCrEiyYO6k7SpTq9o8MYLpfaQYR3Iuyu7VCu5bDpRxJEOemVhafjcBAKeOnuDKnMB5kbH82V24QCTp68eJ6OgaBS5onMu1nKQjpFKxolF06S3Uuzdn+L2/eX0UR6HHLx1MVPYLV5FPTvIJpkL5Zkt2KQiMfp7upUaAq3ZAa0azx10sup8W6MQoLITordcJ376ymaJ8f4+qfP0mfOkt3dZXMpxn64xI1YjrE+PxcfO0Gw04kl4KYockurdEEWaSSoFxskoxll4Dw8KHDpnffUqHVyaIhu6TyDAY4/PEq+LEZEiKXKFIoOrl7dJLK1ir9nkETdTKJcxunUGBv08elHZpge7SWbjNLpd9GsFpUHRCB5DYEfZqtk0uJynsXR20vGprMUPuTatbuU8i3sNj/pVJF0qaG6bY/LStCvMzLQwSPnTzE2MaIOZHt3lzhYX+XEiTmC/Z00RMOtC/pc8OwNrIZJFQkR1rQsJlySBy7BamJIFoaZKhB1zM0mJgFPyvM3+2GByBJP5yjV2syfPE86VwGLXXVr3/7Od4VeRNNkoVStKxGG2dxQReAoN72pnpEfYjTk30U4IR2+7K6UKssG+XxOeSLiiYRK5/N43GwkUx8ViMKffM6QMIkP51YqOEeIi80GVlsLk1nkcyI4sFPIw8baJjPTYvE3H1nm7Xb1QB7o76NreoRi0EU+WmQpEmd7th/7RBe+l98ke3WZl04+SnZ9j2AgiK3DQ3u+F1N/B5WQC83rUDI6q/BXskkQemi+SvEwz70P7lFMlhgbseNxexXSwSohRCrsxyBu70XrHSbnCrIZCfPKf/8uF46NcebkBFdWV1hL5vjdf/nnDI7NYje7cbgypHMRGq08ydQh6+vbfO+7f8f8I3/AF88k+dv/84f0n/oKT784z3t/+X/h8fTzzNcf49LSOt/5uzf4+JOP0Mi4Odfp4GMnJlRehowv7L29pGUl7/apEYFZ5qiJPEajTaFa5Wfvr/La2x9Qj8vN6UJr21jwWnn6oTP89yt30TrsBGoNOio1Fk7Pcmt7Re0hZgUfYHFx6/o9gv4uurr7uLO1h8XjwnC6KUl7+CB7Q7T3CuMglE7ZQUheh+RhL96j06RxenAQu9agZqkTr6apO3soN02ED6I4GmU+d3oWbzVDxOqmY2GKrnMnaHpdOCwuTIKUOCzx8m9+o5Q1u7t7RA/jSjNuWKzE4kf/LnNNKU7ymWuUyKazlJNlKFfxeUQyWFLmu3g6i8fpp7urT3BAuHQPqXqOtb0NhRsQ05AEuGyJzt7lYmZmBltbUxLBq8v32CtmMMRz86Br+hBfcfQ8NqlCIS5ayc9w23S1ZKwXchwLaDitknXspOZ0cCsSBp+HWsmg6tGYOL9ALLKLv9VmurObH1y7RbNaUbr6gNfD7uYGjWoFV1VOJX40V4ci67q1OrZWhUINmqJP1yS/w0KHHTwmCcWyKkPbZ579jDrctJsyD64QTsbI5sWgVlPuV3ESS/pbSTKMaxV1w8v45UNHs9E+kl0K9UCyuju7/Jw7d5rf+eaL2Gxt9ZrJ/kYwt4KsSG4us3L5deUk3o8lKRQbfOGLX6UjGJABLRbdS64K69txvvuDn5DOV9U+S8Z9Z87OMTnoYtDXZqTTyUm/Xy2VBW27sZdg7SDHQbaMfWaCZx+do9deIbG5y8pShPB+gZuVbrrcdS4c7+LYdCfODqfaeVVaVoyag3s39pganafdrPG33/pLFm8u8fCZcZ77xEnM1SRGvkB895CBs5+nhc5BIkel0eR7f/893EEnX7p4mmqizVbcQrq7j7ytibOcZaBS4LHZUSY7BWtSoOExkxUvTLOJpdoil2+zspagbfgYGJolNOojOOzE5nVTa9Y5TCVYWl8lHIkTT5Zo22z4Q508fv4xJntH1A6lmN7l0lvvcvrUQ7j7emj63GguHWtF6LtH+RtHudH1o+TNeluNU0XuK7gWIU1Ivk2rUVSgzFYuSzuTUUmBlWyGRKRAIpPFsDoYmZ4nJ6mbFhtpey9//dd/Q1PQ4L6g6CBIZXIEfbqSNx+xnnLqMOFwOukNdamfRfwbirFtoPhN8qyXa07hacplRYeQInJ1/f5HBSL3B88Y8kXKgWe01QNf/mCr1QymBpVaTp1gjJaNRKyIy+PD4T5id0jYhMLNhsP0Twyh+45wtJs2uEqFpNtOn2aj+/YixbUwnzv7qIoc9Ph9tB0WopYKE4+cQR/rpW4Xz0NbLa3shTylTJFqtszW4gZ3r91lZnyKoZCoacTQJ9VP/22B2K+7WUykSdsdinL6xLnjCmx3f3udydOneeLzXyQ4OIHR1jGamlrGykOqXDqk3SxwEN7njVff4hd31/lX37hIYn2Zn76/zude+BKT1gLf+/uf8thnP8XI/Bzf+vbfYZSszPTNETBSPPP4GWw2OZNacPYNkpPsbsdRxq2p0GDn/pba1Gi6g5+8cZk333wNey1G2+YR7QcP9QY4PjLArxfXaDphRHcy0ILZkzP8/P3X0Sw2nvnEp/nR3/2McrnJQO8IuUKZmDxsO0NKjVQzW1QXUG8LluIo6lUVhgdkU3mPljZWCbbg4dERzIbwWVokqmnyZh8yDd7dP0SvV/n8mTl8tTzlnj6OP/MU5U4vZWmHayZqyTxXfvHW0YkjllAJdl2d3erakUATYbpIiys3g/wMYuOvm9sKHWBp2VSUY6MsS8I9mhY75Xobvy+EQ5dwGitmzcZmKsxeIqJkzhMjo8plu7O1hcfpZnZmVvlawocRFnc2KGgtFWBllc30ET1AndQ//DCJsUvggZoFv8ujHpqGjGkcLXSbU2UDHxQKRKplSmIhcLmx9/k5+8nHiSUO0AolXK02e5kajVqNjdVlWlVBmNiYnZlmQHezEY6ytnuo5Mx9HV7GB7qIZzKsbkVoGnZ1khwK+TkxMUSrqilgnOy55D4rSQiULE+l0JtM+P0+9eAX1ZI8WGSvchiLsbq6qrpR+Vq5+cUQKDe03S4dq86FR87xR3/0j+gbCCpMRjqRoCS8jkaLSDhMLRGjGNljZW2VnoF+nnr6aRxulxoFS/ZHIlsmEiuwnyiSK7WIpgrsxrOUy3mG+9z84y9f5BNnBjEVE2T3EmrmLkvcxc0wu6ka65EEwxfO8akLxwiZi6T2IizfP2B1Lc5rB2ZsrTQXz0/w1OPzeDsc2Nw6yYKVb//XH9DTMUz8MM7Wxn2mp4Z45mOPMjLURTF1QC52SC1Xp5Zvkrd1qweh5GSH97c4+/A85x85iVHJkNopsLLbIOrvJKub8DQqdDcqjHitnBjw4rNX0INWqg6ZT4j3ok2jobO+maBc0zGZPDj9NlxBi5ImO30epTCShzmaXaXIbRxEMBw601OzmOptJbhYufGeOoR09wxi9rjRgj7VodgaqN2jXIkqVEvk8LUqXtsRq04Kg4pOFrGPLKvqBRXY1chkaGYztPMFSuk0iYMSsVQGRyBI7+iEyqmQopAyd/PTn/2ctkwtNKtST+ZLZVbu31TMqMHBQTVuPZJAQ7WohnroujzbnaooKB+FSG+Vlwa1e3jnnbfVM3hxf/ujAhH5zGlDtbDiHLVJtWuoX8jrc6kw+qawyQWvXaypmVznYB/l1lEAtlzkChvQqOMYCCm3nrfq4FddbX4VrODOVHiRbto37pI/jHP+1Fmlcgn2dmFz6Wzv7zB8/BgDp46pGL6aLGfbLazZIulEnsjWAdc/uKKct+fOnCRglBWmttFq0SVKmgcdxGbKxCs3b6CPDtI9Pki9lKVVyXHhCy8xefw4hsutAmfMhkh3zZgTNV5/5e/Z2bpJo5xUIfXDfUP8fPcSfq2XLz53gpff+QXhDSf/5Osf59baXV5/e43f+cNvsrqyzCvfv8rzF5+hXtnh+ec+oYxjopd29gyTqmk4LE404ffvJ7l59S4T0wtEoileffcNdjev8dipSV7/YJm2uYOToQCudp0Dw6Qe2Kc6e1nw+Ogb7Oan773O+NwCtUab94UvIwtZbwc7e/uYvV58HR1oupO8zOSVYsKkyLJHi0txWB7BwOT9XdvfwVtr8OjUFKZmibbDIFnPYvh7CPQM8PY7V6inkjx/9gSBeonmyCDHn3mSvEenptuU2TG2vsett6+yH95XOQo+r4+qtLf1hupq5AEm148UDJHNiftdAmNkNNJuWdQeglqOciqiWuOGyYLL7VeHClm0Cehv+WCDbK2oZMzCtxIJZbPWUIC9haljqjO6t7rMQTqpTG1NiU5UFt0HHw8YNfKgVW5o81Fx8OqC07bRKBaZ8evYdB2n38/q/i7ZZl1lERy7+Ah985NkzXUcPrfKNQ9vbJI9rDAzJQiEJMv37pBLJbBZzXz67FMsLotq5lAh6L0unYW5Y7x/7ZpS+7VaYrHSFEvqzMIcy3dWFC30zOnThIIdSp0kMDzpiMX0dPSatdU1XqmUSWYLNFtHJz+1ZHzgeLVbmmTScXWPfva5T/G1r730W7VNs1FWogHhm4kq8erly+RjKSw1cWInGBodZGJ2jIHhEHbJEK+b2d2Pc+XWCjcXtxgcO4bVGeDa4iq5VIQOW5l/8ydf5ng3NFJ77McNfG4HTreHm6vbrB7m+c07V3j6xed46VOPoFdipCJx1jfS3Lt/yN/dz9LboTM76uOznzjHyFAQ3aFxmPfyF//hPyjl0ukTM5x/+AQDAyGCZvnd8phEORUrkU00adYsXF9bZ2N9jbHhHi4+eYaeLh3NVKRYrZCP1Lh1P82e3UetM4ilXFfRm5ZymvluJ1OdFjr9oDmaclEJaYo24rvSWF2PKeaaXfY5ZgObKOrETOnQlQLI7HChd3RTFTGFGH8l1a1top7PcriySFdnlwq20r0+DHkeipbxQ4mp4NA1gX4ekXDFhCtOeLkn5ZArW4B6s4mtVqBeLFNOpWnmC9QyObKJJIl4g3Qhz9DUFDavl0BPLya7jdt7Nb7zne9SFhe6RVdhXsKQKxWTCgUjqiWF1ggGCXWGVFiVZECI+U9GznJ/fpgFIqMo2dft7GyraYV8bKajHxWIvSfnFPVJjGfSFchfIOERnZ3SfgrYSle8GRkldPf0YPc5qZqOGC1ygYtCRpjzOXNTaXEbVTs/GGhxa0jj0ZyJr8Sd5Fc3SRdzzJ48weL6CgP/H1fvASXXed15/irnXNU5dwMd0AhsAARAECBBEhSzRNGSZclajeQgp3GQ5bDrMGOtx7K94yCPbI88sscKlmRKIi1SFEmBYAAJEEROjdg5VlVXzlWv6tWc+xUg2Vvn9CFwiAa66r333Xv/9x+GBvB63KzNzCo7W39PBx1bR2l67NRNkI0mSK7lefnfXqWSzbJ39ziRkAtDNk0+X1SdqfDXhUImYfCLBTdnZq/Rv2sS3WtlfmmBT33yEzQ7BjGKOMdqUx4+Yh63cPUWf/2rv0+kzUlvlxeXFYrZgrIKGH5qlC9/5T2e+akp7pq08+f/z/Ps2LuDg4d288UvvIA/FGL7tnG+9Plv88FHDhLNzPC+9x1iYnwAo8WM2dNFqmLHWIZ8IsXZS1coleuqwzh3+hwXrhzn8H2b+eCjD/K5L36Tc9Mp7h/fQnLuJs22IKlymklfkD2RTrRakXNLt5jYey8vvvxDak0TPQMjLK5EkXLu72rH7fEqHDJXqKhJQzaaEvGofFqUfW8rFEYO6qvLc3iqNQ6MjWFpVpWSuW2ki633H8Jg9fEnf/YFCivrvH9qO+FGhWJfhJ2PPEhcHNu9Hmw1M+66iZuXb3HlymW8XvGpuagUnuL3I8FA165dV75Akrkh/64YmgnM+u7p03T0DdEWDLJw+SxDAi8arGohK54/stB3+0Ok8kVurUkoUMvTSopDs96kt6Odsb5h/E6PokefvnJR+enL7kLMhOTP3ImQvTNBKIoxRoI+v2KtBF0epaeR0X1LxIvd4wZHq9iIZmff/n2UwjbaRvoxhv2kGhUldLp2/To3373JmVPv8cmPf5SOcIjvv/A8Vy9fwZqzYmg2qGsNHA4JYbEoTnpR09QhbTe1EgabDdShIjasQwMD7Nu3j+HBITUJ5HM5lS8sU4KodKWrq0nDJbuGzk5C4TBdXd0qDEmeNWVHX01x7I1X+M+/+ks88uhh7HYTZouJUilLpZhncX6e1394hIDLS1d7B9HVONcuz5PYyOOLBIl0ehmd7GLH1jG1a5xbXOfYe5eYX07hDnRQqjWVQrqQXCViLvLZjz3IjlADp54nVnBisRioSZ7yRoaLSwlefucin/3Mz7FztBNTMU58JcHcQpGbC2ky7VNUCkkcphIj3S72bR+gM2AjZ++n2ShhNFQp5GN43ZIGCA6hJFdNrC5m2VgvoVWtfO+577O+sc7hhw5y34Gd+N0N6pW4SrsrCEV2Q+fc+TVeuLpAwunDYwvgltzTSp4tEQ/7N7XjN2bo7XBg8pswOB3YHAFqDZuCj9YkzTJVIOgWQ0tdFWq5NqI7Eaiw5nLi7OnE09OJNxRRdjyxxWWqmQ0CkQh2l1cFZFnNNpXYZnUYKZdaE1/LCbehmId1S6thkZfkYsi1Fi6svZQll8qQ38hQk6W0+DmtrpMu2siWCmy7excNqxFPm7gQu3jvelZBTOLMLM9PriDu22YQwaXFoiJI/90gzWBvv5o8pWjIxCAkjhbD0aRiicWhVp5XKWTifbWU+3c7iPkHtjTlm+QvFv94KRJSebw+B2ZJWapInF6RQiFHX38nDo+DfLm1GRe8Sv68sIrKtTIJU5NLQS8n2iyYHAY+rDmYnM8QW4mTrVfpm9jElWtXle97WyBIemVVVTRvWxh7TxjncDdxrcTNpRXOvnWJ2M04m9rD7N3Wh7nZEoHIm5LKLqGmUvmkgz0Xt7OcizK4e5wzM1d5+qc/zujW7RR1s+Ifi1DPL7YBmSJ/+/n/Tpe2wcjmARqGBqWKTEA2ymUT+OvEzC7molf5jY/dw5UT53np9DoffeJxUtE83/2313j0sffzw5deYWrrKNFMlC1bh3n08F51M1QaXop6iFK6xpVLF7h4/RJ+v5vl2VtkV9fZf2CS++8bw20zc3q+xp//3Q+4q28z69cvYoh4hB5OX8PIk6OTrC3PUXZbyVmdvHbslAp3b1qdLKzH8QYChLvbMBqMVCs6WlXHZJRFpQHdUP+Rf07LArhltHZu4SaeSo2Do6PQKAoHkwOP3Y+9u51q08Gf/fkXSS+s8dTOKcIipBttZ+uD91Fw2dBMJmwVI2tXZpQ5oRi/ra9HlXFcd5f8ep21pXVF6xP4aXFxUR1q4XCItYV5XMEgZl+AudkZLIUMUz0dWO0eZlfX8IbaqRlNNKxWltaiJNJxLGaDYqh1RdrVfeK02TEL01OH+VSMa8vzSrGtjCWkU1cGia2kuztPhrRA8n2SUy1VVHYQIm6r5fPc1S0UWQPrubiylxkZ6MNQ15jcN4Wvq5OUoUHZaaPmcpAqlzDX7bx+5IdKyPXRD31IMc/+8ctfZv1SCqe5yd6pSRXcUm4YWU1kqdDEZdIZbAvSGQ5z6vQlGka76izlWTl47wEFJcXWo1QrFRVPKtqKQFBIGEH1IMuk0TRrYGoqPy25hhI4L9NYR9DJI4fvp7OzDadLOsOGMoesi/jQYlHUSiUwrdRUoa1UNV557Tg/+P5xqnUz/rCTgc0hdmwZZqitl410ibdPXqKsW7G5wiyurrO8HkWvFPAbS/z0Azu4d8RHSJagFQOaNBBajdVyXVnwODp6ePye3VhqSRyNIvOzq8wulllcq7DsHFQV0mqs0uHROTDZxVDEQTkSwWZtYjJWlW2IWHWgW8lrOon1DJlYgStnLnP14jn6uiNMbZlUvmYDA10MDklwTk65qQpl3pI3cuNKnDeW0jT6J1hfzVMQokWliK1YYkd3mKmBAGFnDYenii/ixeEKUG9aWItnlANCwB9Sk6pMndJxmyWZUG9SlrjY7jZC/X2UDeDzh/G7vGryqUi+elsEm9ur0jYTy1GCHi/OoFWhK3JWCbSkbLmdDoo2cW21qGtiUM7P0lBXMcZWKeaKFDNF8sk8KWEvJdKsZ204fS523buHgl7GEfBgdtpYjFs48tpRyoK53Z4gJFUxk5Z96i2liQmFwjhdTlXo2kMRdXZKQZICIEaRyl1aVgeIB1VRJW8K00nQoOVC+scTxNzD25riHS4BFql0utW5hMNYhcLRNBKPVkglCpjMBoY3CR20oTodudGV4ZR4tWh1rDWNJaeRb272s+ywcNgc4OFECf9GksVomordRKSvm0sXLrBj8wSdvoCiEcoyOtgWph50oXcHiDUrvHr5ErNnl3HmLDy26y6Gw0bM9Q2ll6iKyZfZpPxlZIKQ378001ReSoStbDSq/PLv/RfqZie1bJZkOqWYMUGLlUtvHOPW6fMcGqsql9GGxU6h7iSaNFKtezFU6hQHjRy/eJWP7OpnrL/MX/xrlD4cPHBwG9/89tv0j+ymaY4Ri60ysW0n126c4Zd//sOExXai6iaR9yhtxJGjr5AoRMlnVhnrDnNwcoyOLi++gE50bZ0vv3iJty8WGe8YIr86R85UoXuoi1CmxJObJlhdnCU4NsyLp8+Tr2r4O3tYSWYxOt24/X6aloY43mGUhaVuP6RizQAAIABJREFUwqgbaWjigSTdaks+r2iuJrlGOmeXbv2oQBgaJZpOOPT+h7B3hynVrfz3v/gHYjcWeGrnTsJ1jeqmIFPve5Cy20G+ViN2Y5ncXBR3IMzc/Jzqljs6OlldWVddSEegne6uLoUR3+mEN+IbBJ0OIn29nJ+dJ5NJMeh1sTUssJKZmZU1bF6f2qHIg7i4Hpemnv7ODqWhcArNQimbzeqrUKlweW2elWxSOf1KzrEUDUmZ+/8XCOmQ2iNtypO/nCuoP6ucdssltrS5KZvrGL0WPvD04/jFlr5a4eSxt5hdj7Jpz24CE6OsN2qUzEY8oS5WFhf513/5Og8dOsjUtm288G/PceG1OUXxHukJ0dPdzbmrs2gWN2XZ/VQy7Nu6GZ/NzpvHz9Iwe5Q5pHSnbZEIHreb9rZ29X0+hwu3S5TRdvWAKqM1gSFsZbp72xgcHFSEECkqgi8HnDa0kjyTUg/lk9CoaRVVINx2pyqETa3eEusZjGxkknz7xVe5cnGDcsVGrpSjac7S1+2j1x8gupFjYS2NbvbQVBnqAvWKOSO0u8zsGQpz31gHQyEn5mqRTC5Julqm4Q8T3LwdX+8QRBehtIFdL3Lr+jKzy1Wu3EpxKmNVsacWk86WHg8Pbe9haiiEZTyCwyEdtTT6VbSSnbPv3eBasoa1aeXiiVOYq3ned982OsJmtI0s+UIeg9XE1N7dmGw2ktk0lWaSgGYjvlLhxellyt0TNAlRFXKNRAbkqriqFTxaht6Aie5wlaAw8oxWVqMJqnUDgXAHPYP9rK2vkYzHlcLeYbZgbhooizHl6AD9o6MkMjkalQZek1NB75rbjM3vpWG0sL6wilu3IGYiRj9KryVFQmy0VVa6TIB2MXc1q+si557Y3gv91R5bIy/5FOki8fUU8bUEqUSahmsQb9DHXft3UpZNoTjGWgycupjkhe+/hNFix+UPYTBZlU3R7MwVdV+FwxFVHARWkmdfyApy7yiYSwnjBHqWs0HMHcUIMK2eWXGpkMKxVs7+uEAkntjbFCaFqG1lGpAAcflLZHTO1eF6rKwCSzp8VnYMeDBqGhkMVGWszRbplPCeSoGSy89bhgZvjRiUk+JHbN1sK9QppjLE00VZDdHd08GFC2fZtWtKJaTpiZJ6eN1+L4Q9FNwWzq4scFoLUKvX6HDauLc3TFtmnVAlzZJI8WtG3K4AJreHkhUyWplvv56mY2KIudIGB9//Ph75wOMq6U03tJGYv04zsYqllOWr//i/2TQyxibPCrqvm9W6F1v3Zk5duKKUsWGXheV8hmNCTSzk+K8f+0kWX3uTF26t81s/cTdHTt1iturip+4J8dWjJ3j8mQ8z/d5RRodGeN8jH6Sk+Tk1HcNUt/KVf/gLnLYo/9dHHqI3ECTi6qBYMnN2Jcrff/8FCsk63c4+dIuLW/FlanqVoNnJQ+0OdvjFMM5F3NnBN985T1t7m9r1OF2uVjSgoUlBYD7hpusmDHUTNpOdTDoFAfF0b/mxSBGXnY7sl2bW1/AVyhwcGQG9RNmpcfgjTxLr68egWfjbP/0iyelZHp3cRofZRH7Az/7Dj4MnzOmLl5m5dY2B7namL83S29lNb0ensjRZnV9S9ixlm1HBkyrBa2QTR394hGR8g0g4xNLCHHdNjFPPZ1ifvcmO8THmVtfJSGdstmBwuFlPpZW4sL+th4gYLIrVii4WAVLgJL/KyVo6zYXLlyiIqhq9xQBR/xWGz+0tdcsmH4/b2fJ9cnmpFaoY9Rbnvl7Ksq0rzb4D9/ITH/0I3khQNRwKDy5X+c53X+SrX3+Ojq5h3v/0x0imcnQ+0c3J1TW+/t2XMMULPPHgvVyYO0/3mQrziSzLhTLmoJuylmbrtmHmr62q9EW/K6gcZC16nl07hrB3380Lz3+HzqCLRx4+TLC9B81ox62blZupwIICSUhuuij9s/k4n/nMr+BwiYFfgoGhTvKFFJaaGatB6K9VdLFKNtSp1Up4PAEsoikQg8tii+4on9/xE5f59neOKrZYMNCuzOfcbi/1eo18PqWYLi09RVPdY5INHs/lMDatOPU6HdYiY+E6I512EUuQKYobbZEd+/fjiUQUxTs/O0NtY0MV2ys3lpnP1Hnn0gwnV61UJZxGKzPa7eHA1k7u37WJ7t1DakoS0okcUqlklr/6y7/m1pUM/rCdvfdM8fB9ezCXMxTW1zBGq2wUC8ynN9h33wE6wx3UckXm8lGVu046z7unb/DWTJFK9xSmjhA+v1dRokV0KxnWMlW11VK48+vEbl1SDrYDU9swd/fg7etmcNMAMzevcv3MaWSjGhZqta7Tdug+QpvGSBZLaOksPmGVCTLh8auDWJoTobGqfZLoCnIpJaiMdEpYkkPtNUSbpbndWJsNzFpVWY1ouQyFVBJjSiD8JLFohthajngsh88bUvew7nOw6cAuqi4LYokmTd+RV6/zjW98Q31uctDXbxeAbZKHHQq1mHAOu9pFyJmu394ry9khRAih3t+BnOT/y1khxSyRSHDmzJn/WCDij+1qZjMZ8oWCwo87ZJFokB2KgUy5oTDGeK7E+GA7w0EjDVkS253kDQ2c5Tpho4O4VuSmw8TJoI1Zd4VJl5+H6h6681V1oyZSBaUO7uvrIpVO0NvbrXJoa9E8tVJF0b6sHUH0iJuFfJa3Ek2ShTyPPPogEWOV+tw0zkIKm9g7iJDM7CBbqVEwGVjNpXj2eBJ3b4SMWeNzX/gz3EGPKnB6xUZ0dprTR15k+fpV7FYHgVA7Ll8Zo7sNa2iAGwtxfu5nf16pi2Nz01iCEf7uG89y5OVX+cyHHqGvUeAvXzjBL3xgH+v5Oi+eusyf/vpTPH/iFE5/Ow/umeLVF17kqSc+BJYOTpxfpLAep5iY49ADW/D7ZHQ2Us4ZuXJlTeXqzmpFbE07I8FeNKOF2dgKDquLZq7GoQ4rW9x1xu++ly+9fJIo9h9ZD9+hcYoHjuQmGNQEYcAs+oEGyvtJswgTzao6UOk6BWKSG2kxHsdVrLB/ZFSF0RdtGoc//CT5IR/mpo2////+J7HLt3hoYoJ2OTD7O9ix7z4uza+yupGku6udpdlrpOqorldGaYmEvNOtWsJudL2ugl6W5hcUbCIsomNHXqNSKDA+OMDOLeMq3xetSrpYUkvijWyegtagpDdp7+nF0jBhktH59ksoePK+K01YiEaZmZujKoJAQ1MVCNkfGC0tPFeooHLvSkGUCcSOFZfDhl6V+FGjMrgzNcp84sltfOCZD+INBdGUC6FkY8gE1sBicXLkyDv87f/4JyJtfTz5xNNca1xjVTQp8Qxvf+8VHnnkfhp+I7WjC1yfXyVeqFJt6oxNDPDg/XuZuzmr4JJTx1u53w0tz/BgJ6vxJvlkFJdZ5xM//dN4Ix0UGyasVQMNTXIi6qrISlSkaJN0yjzzzFPsuGuCYNipKOd+8ZaSIK+STA1VtScUGCOXzxKPJYmub7CysqoUswJJSWORL9Sp1myMjW/BafeowCW3y6u+T2+2bBfuRFgqu/RaFTHjrtcMmAQiyS6xZ8TJzs1tNPIZyo06mWqVsR130T00hG40EpueVgWilskQTZXZqNt57fQVzkRtatpvi4TQ86tsajfx9EN3s+X+rbhcwrQR0Zb4BJZ54803mT4zz74DexkdH6ScjWMq5jEU8uRuxUkUcmyUS9SMRrZPbCfo8qFZG+RjUWy1BtPzcZ47t8ylkp2mR5yA6/jcbjx2J3ZRHTd0rLkEYb3IgNdMZ9AiSw+8Az088KFnaLrsNJt1VudmuPHee2jRBA2rk61PPk376BbV0OSiMez5rGKziVmlHLpy4MpLGHzSqKQSUbUH7OrvxeURAa1VsdQq4nkn9iISmlUsUs2kKYrFeUojup5gZSlOKlXG0LSp7AihMOt+J+MH91C0G9HNRrUfPn58mdOnTxOLbigCg+xl5bp193erSUCQIJlU5QyQ5EHxM4tEwupzloZBvOHk14ppqIhJYt6nMTs7w61bM/+xQKw8NNGUNyhYlMTgSdepNBBmG7F0kSsLa9QNJrZNDNDugmoiDVYnZaGZ5GrYzXZibgOvOcuccDfoMRl5KtDDeE7HXm6QzOZIZ4rqwxNvc4njVAljG0nq2Zq6aCI6EiMvS2eQutvJ6Y0qGZOBgR1bmRgfpLA2x9qNywRSRaxlTbEUZDGbaRqZXl7hpZksTY+Vn/rFT/LQU49gMOhYTQauvX2MN195AY9JZ2LzJqKJHNmyxrValX17DzA5vp1Kpqj4+afffhtXNYm7c4i5TJ1nn/sO+yc7eebQBF/67rv0hFzc++AhvvX97/HR9++hajHy5tvn+cRPfZRrZ86pWNBy1a4Wc4WlWQ7v306g00XN2CRV1Hnz7cucOTNP2mhjqVnAZTKzKRBGM+osx2O4jUEauRr3hM3cP9ZJ3RXk+dM3sUe6VWenxkLBRZU0X6dhMSizM0OjphLChJdvEBaYYJyK4tqyFm6lRWnMra5hK9XZs3mLgp+KxgYPffAJtG4rNouHL/3Nl1m8cJWD4+MEDE0WqNGwudko6Tz46OM06xUS68vkJLlNq6uHr1kXCqtLqYbjpbhqAqTwy4Qh4T4zN28SvTlLMZ0i7PEilnI9KjCoSECEXgP9ZEtil5DHHY7Q0dNLvVSjki+pRVupXCKXzSkXykK1xo35BdbiUSWW+lGBkGhbgW5U+I6QKoTICA6LA2vTid1qwNgs4XI0CQXt/PRPPs0T99+Fyy1GaTYFVUlxUL76YnPdMKLXjbz95im+9pVvYrM6uffxA0RdZm7FY0yfvUjNrNN3z1a0uRzH33mPUqZKR2cnOya3qiXxI08d5I0fHuP0O+ewW93k5f22hSgup9k+NkzYY2N00wid/cMk8lUMmlnhxnKwC4acSqeUGBRDjd6+TsIRH5E2H9u2jytqayWfVcrseDxJKpljI5Yin5frLw98a1kuC+2lpUX1a62ho+lGnE4PTocHi9mh/itmdHZHqzjIS/Yh0lSoxaqo3fN19HIFWznOQ7u6uG/nENZCnFqzSbZapWtwiOEtW7DY7KTmZ0nOz7OxsIDR5ifZdDK9kiLnGcPh8iq7HUMliU2LsWeyj30P71Jdrt5oTbty7aSoVbNNTBJ4LqLPSoFmRnLcUxSWUiSE3VOpkSqUSG7kVGiUCoPq7kSr1rm8ssHRhRQXi8LbFD+3hlD71GEpy2BFO9XqDPh9TLa7cDeSbB6JsO++3bRtGaUpLsgmGZLKVNJplqavMzO3xtRDTxLoHlSwVHp9DT29QaWYxR25E8CTul1kW8LUajmP2+PGFwmpPG4pEMJaqpsNGGSaKpSoZ7JURASXyZBeybG8tM5GLI3F4sJmdalpL5bewNffyci+KQri8moyqE7/reNLLCwuqM9Ozm6jqL2LRWKpOJl0mpRM48aWQFbg5qYmsaJWRZ8W23M546UpuOPkKs9zNitRpRvqOZheW/gxxDRzb39TUs+UTYHXqw6TFjfWxuLqBovrUQLhMMMDXbgkcS0nSVZmcuI6WbdQsdk4Zy1xrNPIqrvJU7qDBwwOQmUdQ91ILJFXFU66wHAkgNvjUGlk0jGJilJcMmPxGM5wAN1jx9URIWV0ENy+A8umEdZKWWwOEwatzOprxzDGYliSGQrZMpmmjbcuXud4NsfWvXfxK7/961jsFjrDIS6dPs1zX/gjDu6/G8Tfx+LA7O/g3cs3+Ogf/CkmTWPt+nX+9X99mb5QhN72LiLGMjdX0jR9vbxy7HVMhhi/++s/weWbCb7/+kk++9lf4NS7rxBLJ/jEx57hn7/2PQ7svU91A5Q0tIqRK9eW6XCbOLR/J5rNzFK2yPOvneTKTAyHtR3d7eNKehGPUWeT14fFaSaaTOJsiGeQn4FmlsO7Rjg1t0rMEAC95d8uF1vZ8irmDkrEJOlb9VoWh1WnvzfCB59+EotTrl9r7yDdhLhIys1z+vwFZi7eoK+tXy3mZf9y+Kn34xTvqaaNb33jOZZvzjEc9CNs61fnz/PA4x9gZi1NKl/iox9+hmI2gbkiElFhC7S8eWS8Fkrm9cVrrK6tcPfO3XR3dHLp/HnKxTIfvP8Q506e5sSxt2kLR3BY7EokNjW1nVwpj8sf4ObSKpu3bsPp82E3O6hXaoqrLe/3zv24sLLGiy+/QiaXo6Jriksulsni2yUqO6GZKrsAEVvKgacbMdWFClnBbKqyecTP7/zWL7J71zacFhnVzWraUYpTWrsBo0FHK9exGWwKF//Xb3yb577zEiPDm9n+1IPMJtfZsXU7//TCc6QDDrZs3c70mYu4mhb62vq4dW2OmdklPv3Zj3H0xZcprqfZPDjGmyfPUJU43lSG4a52wh4rg/19bN+1j0ylQS7fYHr6qqIZSuyjUHkFbvIHXOy/dx+5XJqFxTm0ellNh/J+6+JwXNNpaGJtU6e/f0RlKIvwQh5y2f9cvnxJ7RaLFYmuNGMXpwKThNXL0NRSX+uIxb40IFJ2WxCGOHxKsWzoduxGK7Zaiq0DDj7w0BTu7Jyylq4aDATaO+gaGFSGjI6mRm5lmYXpq1SbdhINO5mmA+vAbnJlTbk/u20NrFqcroCFA/dPKrKJLEzvyFekC67mS5Q12R9I/k+d8nocQ75EcSNLMp4hlSmiY2N9I8/aRpKIKIQlxKl/iOsbOc5nKyxgZWhkTFlcXLx8uXVf3BZPmgw2dLW4DvLw1AiDbQYmNkXA7wJZnIf86DYLmlBHK5IWKHYWPsw2HybJP08nSa0toJWLeILimmBTTcydnaw0TpItEY5EVGiafO5qOhXnW4GFheUWS2Mo1qil8yTXYywvpFWxt1rsSgvk94fUZ7KaSbJp13bCm/rJNCQASmLWDPzll15kaXFJ7awEppMpwevxkpDdnLgDl0uKfSfLZ3lp5aryr5NzRP6/QLeCKkjBEOqtwGMyucp909vbw6lbV39cIG7e29kU9ol0VHek2VbVUThZXt2gUMwTiQQJtwWpa1UMNRFX2FiPpfC7wqxbzXyrtMj6aISwwcAv+ToZKGZVF2LQHCSWUmRKZXWwBQLileNG0yoKMK5rBnxujxqnjQ4rFr8Hf1tILaNLHT2EDxxirQnz0TV6e7pwawXm3niNxKkzOJo2lrNNXj49Ta7DxU987Cdp7+tUjBRKZf7hr/+ah8YCSvBXqtVYzZQoOcN84BOfVoumy6ff5dTrP2Tv9u3k8xXiiTyZ5Vs4Ax1slMEd8jN95XU++YlHMdLg8994lV/5mQ9hL6/z999+iz/4z5/izTdPYzC62drdRXphGaN0n7qFnXt2KRjk2tI6zx19hxvrGepWN53eDoW5TyclBtXMsNNLsZxTCXxBZxt2i4cxL4y02Tl2a4WiswObBKsI3VO2OLeFb3KdtIbACyLa0tgy3s1DD+6lWNigs9ulbiT5M61uspW2Vm+IQMhEIl5iaSVLKl/H6Q+zkteYFj77zApri8tqD2OrV5mcamdo4i5OXrzJW++8y/337sPntBKxeFRaneSEi7e9cBPFnfLUpYsMDAzS19PD8vyiUvNu3rSJNtEb2BycfPcUaytRgsEIQwPDeNw20tkktaaBmeVVpu7ZjycovvgmKqUyMzMz6hDvH+hXnd/s3CKvvf6miqiVaNKqZAlIVyZhQLS6UHnP8jmZpUA2mthNVswmjdFNHfz2b36afXu2YTDWaBgbiq0iXwKTiYpCDlxRCIvq3awblYtwbHmdf/nK17hxNU+93c7m7aNKlXpuZYUXblxh/MDd7JvcStBkJx3N85df+DJmR4jdj02xdOEiU1292KoNTl+YVlkUbq2uol8393fS1dFO/6Zxyk0Lrx+/wNp6TDUBQh2XCUKyGA4dupfOrg4FBclnITGjciBVihpvvfUOGfFt0kUZa2DHjrsYG9vUcj0Qnx29qT7D8+fPU2+2oj6NYh6oC/fLjN3uUgXCYNRUEVYsvNuuw8qlWaCTXB2HxY2tkaXTU+OZh3cSKdygXKtRlVC+hs7E9h0MDI9gNzaoxGOs3LhJPF1ltWwkZ3BSCQzStDgxWGw0anlMWpKekI2nnxDmn4jINBV72jIcLKOVxFqioph4Rq2uUIjKRkoJ/1KC06+kyeV1agY7K6k8rloJq9FCRTdRc4dYrsOtfJ6RLdsJBENspFOKOSlFUuKUlWNvTcejaxwY7+PBqX46/XXCbT4ckSCWjgh1jwvNKJ9Vq3GoC+Sp2zEbbNSrJRLxJTWxOx0BVXyEWSZnpnzu8h5CAS8er0cJ4ay3LTVU6hslyuk89XSZWqpCZiXO+tIqsUTLjFGuubxkyZxJZ8iZdLbv34M54qPcFOsMCXbS+Y0/+gfWo+uKwSn/rkQkiGg51BFRh77vNp1Vfq5odJ10QqDHqDo/pMEQQaucC8I4VPnYihEqP4OBvr4+Tly7+OMCsXx4oCmVSDoxoTlJZRFczWD0UC5pkpOHzWJQKV+5QkGNrKLcSyXyhILdnMyl+K4ji9Yd4il7mA9KZrG2Qc4K1rKLxNUoRUmEslmxO8SC1kO90Uq/EldH4alLsE6xVsEpudA+L1a/k2Wbm+C9D1Fr7yFeLLO4tEig381Is8bSkSOs3ljm1PU4x6+tMvXMAbbv2kFDdIZajcTcIsmlZQ4MORUUoZnMnLg2z/t//jeZTVfgwnvkkmu0+ZyKkVMyuIgXdQ7t28XzL/yA0W134Q26uX79JFvGujiwd4BPf+G7PP3Qbt63tZff+ptX+eTD97G0GCWeqnDP2Cgrl68w2jfA8PAoq+Uaxy5e5fi5aVKakZwsSG0Oup1exfWeTiwTNtsZsMhn0cAd9qj9SK1qoq2ZxWMuEjN5yJiDuIpFBRXdEbzdiQyU6D+Lucbkli4efWQPhmYGaS69Dp8qCHecHAULVbCLQaAmC0eOnuL5772N0RqkVDVwJX6DuslBDavi2NuoYTdovPT7P4/VG+HEhWu88NKr/O5nfo1qPk2mVlcYdTydUgtei8OuMjVqZg8ul0exfeSA97s9OO1Ogi4bAb9c4xI1acbMDhWa5HWakRiDRDbPmydPsXXXbnXYGE0Wbt2c4b333lOw5D337Fd02fPnL3HhwmUlkqyLgFNkBWIJU6viuO03JQesfI+896ooj00N9uzewS//4ifZMtavLK7NFp2ioSiJMBglX7lpECap6jabjWqLYSKBMNkCJq3O0twC//y1U9xMzWGx62wbGSNpsvH81cvQ5ePg1A7KsQQLM6tcvLVBuG8Lg/dOcOut15l0OzAlk5QrOk5JKxT+vaD71QJBv48de/YzuxLn6HviQiospRZTV6Ya0ZIcOLiv1eU5XSogRmA3CTiKrRc5+to7WG1GKtUimlZmYssok5PjWK0mikWxdhYnBAOzM7NcvXGNdD6vpgaLxYHeEOM9q9phGAytqNI7LBfFntLrWGSZag1hNthxGCvYtCg/8cjd9Jev0RD4SSbwjSRjW7YyvnUrJoOGlkiQWV0hmW+wlNcpW/2UA33UpWs3CaMnTyW3SlfQyqc/+oiCJBUNTWA+Q5NKVQpEUuVOiKBMqM3mvEYzWyKfy5KXqWEmTjxWpqBbiZaqOPUyVXF9tvpZz9eYz+YJbRrC3dlDoL0dg8WkbDPOXLygHFS3jI1x/dI05USGsFnngal+Dk4N0O0z4xMaaWcbtYAXg8dHU0wKGxUM4qBZs2LQZFdUJVuIq3gEuzGkoEFx+RX05Q6tPBL2tRhMNLHYra2YVfHuKifJJ3MYCjrppQTrMytEl9bRzW0KbpMIWafDrrzL1tfXMLUFmdizk5rdRE3mJnFjTWX57Of/SU2GIniTBsEomR01cUE2qawcyaBRTDmv5OqI2LTl5hqVsLViQVniyISqdnvVimomWud/yzrpemz537GYntzWvDPKtxgvKD+PRsPU6jhEiFKtKKaDfBBNr5v6RhZLPEN2vJuvNZIkuvvo0wy832FXNg1+2QGIk2GxyfJsDKPEVPq86HpVvXlRaCvHQQnTbguRLuRJp1JEfH7FOnBGfBRCXhKRIL33PUxc95DTLKzNvk1PuJ12d4BXXnyF577zfSrlBg9/9AkcNisOq5VsMsnbR19Xi5n7urtJmxucX1vggx//GFuGx3n5299j1FUimteY26hweW6Nffcc4PXXfsjv/Zf/mz/+3O+x5+4tmG0NGnYza+kUn/rAg/zhH/wVd23fxVOP3c/f/M9/YHRgK7ENMzaDlYgN1mauc/DgQWy+AP9y5B3OzCxikbHOZCQjIeUuB91iJ42JeDKhIDY5RIUOJ+ioJIHJ5y3ZuFZxzBVNg2bArlmomOs0LXIj1HE0deUdXzbnefS+AzzxwL2YmmVqehGT1UBJRD5GVGaHsFty4rBoM2DWfNRKknq3we//8RdYLzQoGUX5XFPLZEmLExtuYTdLhsJ3fvUDJCIdPPvWadYv3uK//uzHaVZjrFTq+Nu9VKhQ0Cr42rtUboBT3EY1KNTMFOp2vv7sD9BNLrxGneHBQWVbXBOLg3rLHyoeX8DjcxBPpDh3+RqeQIixLZOK+nn54gVmbt1SN/jBgweIhCO8fuxtbszMqwIgOLl0QermlgagXsNmciJJ52LJ3KjnsVlr7D84yi98+tOEw0FVJOUhEISOZlH5IAmrRaiM8v6bMn7rNRpiM641SAu7xGLC6nbw+teP8vI7p1jPaZjsPkY2jaqchri7SiGR5spZEURCyQijU9u5d6KdE0dPYqnbmOjfTCToZmVllvlElLaqTq8vgGeoD//YJBcvzHIjLp474pMjBUJ2R2a2TEywa/fWFmQkP7SEeNntqtOfvnKT14++1cLw9ZaTgc/vY//+PdgdNuXvJA+6PNdyCGxsJNUEtrqyqiwVBHaUiURokFKQZbclU4QI9FT4kBAATLLzEqFiFafFhKFR5vEH93MwmFFRwTVxCljdoKezl4GBYUwuKGfWqBRS5MpY3jTeAAAgAElEQVRmVjM2FhMwn9Ylp42aXsFkF51Oje6eNv74M4+pZ7ZZ17AJXCmVUauR0TJqKhQrdrF8l+zqcrFEQ/D6dJmN5QzRWJFU1cRsdIMOswej1Upa1yiKoZc4VxTLzJs9mMPtjE9uUZDdmfPnFGy5ffdW9fsLx8/SzOUY6WwZCW7qDjHQ5ibkBqfPCkE3Rb+PmrDo1PTdxCg2PQL5ag1qhQK1dIa0LOWjUUVlle7bFwhiEnaWEB+M6slG+NXFfB5LoUg1XqAULbK0sM7M4jqawUTEF1T3swhbRQsj1yWdTuEa6lWRCGm9oXRCkgVx89pNjhy9oPaAMvHJklomAYGT7+SRy30kGeTyM4k3mnzJ/SGEIdnriQBQYGfZU8m9IPCSTOBSdGSqm89s/LhAxB6bVFYbigVyO2BGiTwMVkWHa42dugrbkL9UczuorqexZ4vEJjv5pjFDOdDJlMHBYYcFa7WAV1G5oFposLwYxYzgaj7l1R4KyVim0tARN11PJEipoamAeqE3SmGxBb3U273EPU4i+w5SjwxTNLgorF9XYR7dbd0k15P8yec+j8Vo5Z7H7lFukyZd5+yp06wJPmcxM+Lx0TY2pBhSBx64n9NH3iQ1t8xwj5vvvHSUmi3AeirH5//b/8v//tLf8qlf+DkunDtBW0CMuVxEs1neuzzNpz/yNH/3V/9IJNTLY48/yHefexZdc6PVHMrHXVgpEiiyeXI7z7/yBpdXE+D0qPB6GZfz5aIaNwd8AeylqpqY3BJJedtzp1rRMJqs6oGUDk5wfeWjpBuxGRyURXplFQl/Ba/CZjV27t3EI/cewCVEx5K4Pq7jawtgUEl8rRQ+X0eYuttKopynXPFjqDQJuts5+sa7fPlfnqUoiVSSeKaLDVoTuxhRNht8+OkP8J/u28wyZv7H33+VD+0+wGSHg3JznWYggsEO/nYfVp8brB5VCEzVOrlijUzJyDe/d5TlZJX99z/CxTPvqWuhxtf+AdXFymG0snCdYMjL9VtznL1whYbRpKIT9Xpd5T/I4TYxsYVdu3aq7ufV115nZkFw11aKmjwgcr/aHMIBLxLytlMSvYNBw+1qsmmkjd/7vU/T3d2tDlXppuUglE7V2CgokZJMDTIxCFFCwocNzTKNfJFqIquW7bJYFubIuden+d7r77KUr7MuxnROCQwKcfDJQ9TyJS6fOq+0sWV0+sfGlP9PfC3N6kKUqxcvKb8vp13HHvByeHQ7vYEOTsdiaN1DHHv7MosbKaW0lYdVnkUZ/6XZGNncQ7lcVLRzeclkId79iwsryu65RU+0qoZubW2Nww8/wNDQgJpE5FmVItAqOgaymQJzc3OsrMieo6gmeJkcnI5W5yvPv/x9ah9gMqCbRTQiy12ZLZvKTO/Q/l38+iOTBHx+nv/OdxUDUfDtyS2TGGQPVEuqKSFRMjKzYeLSbJaKNUyjWcfusSnxWrFaIF/K8d9++8Ps3TWFw9jE3KjQLOeR5UhVDAplApJr1dDVNaqWK2jxBFqhzvJ8kmSmyWKyxGwsRZvNhdlhI12vsBBbZfPwJvRShTc38soG/6GHDytB75lzZ9UhunXHOKFgkOlz06wvLTG5uY8t4z10+e1sjngZjAjpwoTus1ENeVQUslH2NUoNb6QpxpANg/KMs9Y19VnKIS3npLKc9/kwON2qETEK4ClU5IZGMZfDIXbrSTEfTHD1xhL5ehO72GFINJ4Se+qqGRKLbtGW+ceH8PV0k6hrmD3idu3iyrlLnDk7r4qB7BNaTCSrEjmLQLV1D7XgKHnOVLEwm5W2ra+vl0AgqL5Xvk++BG2Q75HGS1ni6DrPHnnpxwVi4f7Nyr1GHrY71tAtJ07pQJrqA5AFthxYqmrZLKRWYzhMVlYnOzhiLoinIIccIbYZNeW/7xRsU8zdSk2WF6LYzVaVbpTNJenq6lALKHkDNYz4OtpU9Ojq4rIys3KZrSqn2Ci6iKCXanc/vsm7KVq96ibdWN8gthrH7wrw3W89x8njJznw2G5C/iC1Uoljb7yBy2rFbhUbhCqbt0+y//AhqqUKc+cu48dKrCpxfeKs6OJr//Id/vxPfhfqZUKdXRj1KoXkCrpeodo08trx9/jw449w9AfHWV9N8+jjD/Da0VcxGwLE1pYZHe2nolUJdfWpRbYcjCUJfAn4VdWWlDXxLdL0Ou1ON04JpvG0MErByoWhIxinLKeks1YHgVj/3h775cOSMddq1rBJcImxzoG772LnWBvFjSSVTJpKtUS1WWPnPXup1eQwyBPu6qXh8VL1ujk3e4P/9dy7hMx2nrn/fTQLZf7py19W3P9ctUEk4MctIU/lItVchm0TExx+6hDvnjlP7PJNfvup92NqrpP3ZTE4vDj9DkwuK7oIzOwByjUL6zMxnO4Ar751mpOXZtj7wOOU6yaWY6sMDw+pTF9hPAn0I3nU5XSSgN/Lu6fOcGt+WcUnSqiPHG5i6S7isPHxcYXJywP48qtH2EikVKGRInFn51CvV2k0anhdAUq5HG67gUjYxu/8zi+xe/fm22Kl2u3FvRTeOoaaHEa6smEWeMnQaE0QhmpaGRIm5lZUcXZ6vCTzWc5cinHq+gJx3UwWEc55mZ27QUA8exrQ4fFRzGRxel1UaBCwmFlfXVV+TTZbk/HxPia3DKrmKFw2UkhWOboSp9A1ygnJQV9aUFDLHeGpvLepqSn23XOXgpBkESndr+zq5LArFiu8+eYxZeegsPtqVR0wkbYwd+/e9SM3XZkIlPe/coJVunN1kFy6dJFEIqmwa7GIkGdbDgo5UNSXBNjLCadrigkkyYciaJvaNsGvffgQQ329lPMptGKOzIYsWecI1KTnK1KoponXzCwUnVxdrVIz+SiUxDOpQLlRk/WHWtiGAvCxDz3N3h1jtLkk9FPiWUvY8jWVf6HXNJUrIpOe7IdEEJiO50ht1JhZSLGW17k4t8JkRxu1aokyDUU13khssGl4hDejadJNA4cefFAFPJ1494QqEFNbRulqb2dtLcGNmRl23r0VX9BKdnWeHb2d7BjuoTPkxOa1YA66MHmdygrGICahCHQrqWwydYrztKbOyDsIjFwj8fjSLVbMQqRq6tTLRbXQrohFUKzI/NwSs/NRKk1BSjopN6Hd0sqsvpM7LnoE+bVjuBd7OEjRZMLu84tFMOfeO8uF6TU17Qkho2Wp0WIsKXZiUSaChNI0iKOswMYqj1qQBYdDZYgE/AH161aGiqBFrd2Eor6ajPz9N7/675TUB8aFoqtedwKvVYa04pO33DEFBink8y37Zr3B2mocX18vp9uNXHNp9NVs3G/w0G+SDOmiGhn1molSvsnqUgy72YjX66FQzDAw2KdorvL3VnUjkb4ucrWyCvQRnUPA6UWzGrGJWWBbiJQ/gH9qL7VAGxWTHYNuZHFmgZtXbhFdifH1r3yN7pEwoyMjJKIxoqsrKo9AIJzRnaP4QgFu3LhJX2eXCiCKzi0xk8sQCvr4Tx//CO8ef4vHHnsYp8tBNl9TAfezV86oLAar08OLP3yDw/fsZP7GGnOz6+y+eytvvnWU7s4JEvEFNk8OMjA5wfNH3+HyXJKNrEF1ZF6PiFL8ynVTRje5mEGHg3avV10w2cnIckipPRvyPS0L55bVel2NwUJn1WQHpNcIWBu4DRUeO3QPw/0dpBYukY0n6Ap3KFWpqy2kfKcSyToWm5OO4c2cXlhkOpkgWi3x6pUYnSYbtngap3jTZ9I06zUWk0m2Toy3YIRaBZNQjo0GLhSKhEJeHt22jSeH+4AojW7UYRXPbGBxO/G2dVHVXWi6h1K8yj9//VusJvLs2P8AN5bjhDr7qFstipgg3ahJr+O0mlhdWiQnewiPl3fePUUmX6ZQqeINhFSO9c67d9Lb0/OjG3t+YZ5XfvBDZNKSHZiy8rZIgI4c/E3q1SKNmo7DYsFprfFbv/WzHH74HqzmhqL5Smcm3yc4sEwolqqktgnLTiiAdRq3J65mPk1qdYPo3CqVUp1cRSNRKDC9orGSr2Dr6qV7YgynQGOxZfy6mbXrtyhH1xX05/M4aZp0vHaZ66pKOb9zzxZ6+yLY7CYKqQSG9QLJeIVjqTLR4BDvXVhjbvqiKiZSGIRgIPdHe3s7hx7Yh8/vVsVB7gl53xLuItTb4yfeVfYeAhlJkyFFQDpDsTgRqEN8/+/cT8q4UOHgdcWHf/vtd9TyOhQMo8lnILCW6GWqVZKplMKzLRIVrNdpaBUeefB+prZNcvHiWUrJJTYP9dMT9nPX2AhGrczMjav0VIQem6ZQzxDTLNzIWDhxNUYirylDRYnalBRAu0w7sSh2n1v5JYXdRg7sGmfvXZvx2IxEqhblXSQTnIhoZRKWRWzSCbVynYUba1yZXiSW11hKZnj6rp1cPX9OBTiVtRo9A32KwPDarWWcbZ0cvP8+1d2/eeyYetb2bRunr7Ob5fUUZ69Ms/Xu7XjDdq6cPs5YJMK927bQF3TR1+nF6mhg8dixSjyo06WM+hoGi6L9S8Mj94587neQF1lQixuqEDgksc8gIrRCHl0yGrJ5stdWmV1eZ2kjw5ade0kLk6lhwNIoKFhJuvw7UJGIYytBN96OdhoOJw4RNhY1jr/+DteWxbOrlRHSQn+EnSR+YI7bRV6eC5MSzAlRoQUdtXJFBGKSSVr0FPL8SbMlL2Ezye/l/vsPE8T8wcnb2lPpXAWHbVGhRKNqMhvVPyrybRFfSDe3USiwnsxh3bKZVxx5FsnxPmOIR8w+JCtKYCSLZFFrVtJJjdhaUtEwJYiiVM7R09ulCoQcgDVMRHq6KMhkEI3RKFaIeP1oVgtOuwVb0E/S58YwPoF5cJikSVwX7TRrBlbml7l8fpovfuGLVGpFejq7JLZH3VAdoQgdkTAmv1V18YKrXrp4EbvFqszL9hzcy5e/9EU+/TOfUMyPkm5kbm2D14+cYGXmOsnFGR46uIeunj6ef+lVnr5/K8uzqyQ3SvQPtHP2/GUmx6bAauWewwd4/thRTl6fweTo4NaNBFarkaDfid/rpZQvUsrncVjtBNxO3HZxwG1Vc3nJTSuwi678f1uB4y06qyyWdZqGGiHpSrU8jx/Yyfhwp4KU7GJTgJlSXro0MxXJm3U4WIjW6ejuIdDVyT9+7zlu5DYY3bebszMpcjfmcMUybHJ4cFZrJNZWiYgnVbXC/M0bPHDvPiq5DJFgkLPZCtF6ik//zE8yYtTwGwpYQ2acxiblehmT7KlMLnRThFLNwT9/8SucOX+RqXvuw9XeTbFpoqNvkKrZqvj4fZ1h8R1mde4W5VyawaFRMvkSR994i2yhis3tYfPYBGNbtyhChNyoqquta1y9eo0jrxyhXKi2uiBzyyhSCoTDJnm+dXXdK4U0P/nh9/Frv/ZxNXFZ/p3Jq3zmKuukXseplVVX2qhUqRZKijoorKvEwjqxVem+shR1E0vZPHMxIVmESJUb+PuH2LFnNyZDjY6wt7VgTKZYOH0KX7OBz2lSi2OPw0ykw8PE9iE6esO4fF6aBjPpVBTDWk7BJG8n8pQH7+LSjRTn3z2pdCXqfrgNGQgrZe89d9HT06HojFIkxK5Z8Ga/L8TGRooXX3xB5Z07HRLrKwe8UnWoRq6zo0Nhz9KkGE1SUE1KZzAvWoWNDUWFFP68+pJpXhMfHo14LI5JAqjk8zMZ2b93F5/7w9+jp6ONfDHHq8de4/lvPYtVfh4dLDWNrkiYPW2Sj53FbG2Q1h28fTXBxfmcSlfzBUL4gmGyxTL5coViqcJSPsvgQJey+E4nlomtzSmSRbc12KI2ixOvcvKVREFYRcKPaphLDR7Yd5Cz58/jCgTYsWmUY6+9Tm9HF7HEBr72MKlqCVfPCP0jY7R3dqj3LDsIydnYtX2M/t4+VtYynL5wBW/Ih9HexKCX2TU+jrvZpMdpYbzTQ3/EisNvo+l1Kb8l5AA2W1vqf5MZi9GsWECt87I1+UuxbjQ0rCIizeXRs1nq2TzxpVUWr60wH43RNTxKb/8oiai41hooklYIi9zz0vnLeSU02UZnAIeIOU0Wheg0y01OvXWC6bX8bfq3xAnn1FQpE4BY3si5IcVGmgXZJyjmk9H4o12FBAop08fb1HlZjEuBkftLnq1SqchaOffjCWL+wPYfFwj15nRVJCT63WI1KfMwueFi0ahiVsQk4FySnzpDfM+SRPMa+JS9k10bFayWmjI/M5ps1Bt21pbzpBJZ3A7pPFsFoq+vWwmbZBFXqDUICo3PoCurgdRqlDZ/CF2CPWTR6nZQ6YyQ6enGMTFOPhiiXpOQczNOs5NSrsQf/eHnuHB2GpNgzLqOy+ZgoLubgb5emtYG8/MLxBMbGG0WlQWLxcyvf+pD6jDpbIvQMFo5OxPji1/9DitzMcXnHm7z8MD+3ao7eOOdk3z0wSHK6SI2i5+BwQ7FZ6bh5fpaiTfPn2WpnMQaDCtf+cXrcSx2E/6wW1lMV0WCbzApqb9NchWarUAmOfwUDigiLYNZgtNaBeK26ZxcaFnmWwwV+qwmDo8PMxS0YaWAxWmibHdQL0uhdaDbXEqPspjKsFr1kExJPGYXZUeT9+amOXbpNJHIMO26leq1eXZ3DBK7douRvn50n4XpixcY6utRltTL87MUchnq3l6Opq6w86k9bO8IMGG10SNmchaNukGnLAXNGqBc9/HPX3uJ6VMX6OjpoWNwiOvLa+w6eIia8BdtblUgk2tLaPkkAYeZoNsONi9zq1Gu3rhFvWlmas9eevoGMAjVyCJHduslD9z0lWneees49Yr42jjUYvbOQyn5zOZGK69h7+5t/OZvfJLeHgc2WwOtLCyPFnQjDA3FJKnXcdUq6uARFbjkTaQ3RMW6TGK5SDJdIF1qsK41WJB4WolprNjI15rY3AEeevAB+tp8mOplasL+y2a59fYxHKUsAYekHBroabexbWqUUKcHk8OiFtsms498LYNhJc2Ny7O8LTTxux/i1kKO48dOqclAOe/epjJLx9fTF+HuPTvVAy/FQR52gRCcTi+FfIlnn31W3Ueqe3Q6KBWrip2koI7bsIL8f7fHiUBxYtQmh4/AdzJhyGEhDrxyIMs0K4w66TZFpNbW72X/3j188ANPMNzbjdfloFqvEtNrFDYyXHtP/NKusH5rCbEFu29MFP0FoZ5QxUPV2sf0fIHZjRgWq4Om0UKh2sBotiso8dTidbK5DBaHid6hXhxeB5peg0pDOdyKcZ5cK2HgyBToN3hps7toNxjZs3kTVy+cYmi4n1OZDaav32BicETZBVmDHpYyCabuPkQk3KVEipcvXVJQr7x275mkr7+PtdUcZ89OUxSYzqyxfWoLPZ0d5FejJK5d5sP33cW2PjfBNieGUACLx4NBoHanuAA7MEjuiaE1zd7Z3bTu2CZapYRJptJUFj2dIbO0oiKT1+IF3JF2uodGadYslOMlLDUDpUhVwT1K/Z4vqKZWGgRDfzvY7Er8Kg2ksdLkm//0dW6lW1kOcr+0YkSFXltRzYBaFRiN6vtlapT8B2mmpNESOYPsGWRtII3G8vKy+vnlHpHpp2UuWGUxl/hxgbixf7wplUsqTqt7lZFJF96BsjBuD0dUNY+vRfH7fMp4qxAM8LKlyjvuGt0uOz+veRhNFqk5JfhaqqmVpm5jdmZV8dZ9DjsdTherhQQdWwYVfCPW7Ol6CV97mwq+qJRqrM4sEvEGsdla1EOzSN8jAYptXvybh1nunvhRBq9ZQjcadU6cPMkff+6vqVRtVEoW/HYrg2Ezh+7ezFrawMrKIsVSQRx7mJgcJ5lOsH9qG26XmwZmXn7tGNNzayyuJWg2/ARcVkJ2jfH+EJODvZw6cZxf/eB2Ogb7WNgocvn8PIkCnE9lmfk/VL0HkF33deb5e+/d9+7LoV/nHNDIjUQkAmAmJSrLkijZlm1JtjVb3vF6dzwzW2V7ama9u3btVnkd1ras0coj2bIsS1YWxZxBABRAEjmjc3zdL+d8t8653ZSmiywSJNDhhv855ztfyJWoSGC9100sFtFOZ3F2AW/TyWB3r3K8xZU0FAzh0+WqFAd7cbRlmyHdm0S8ig1w0+0SR2iMNphNF55GkX39Lg6N99MjsdPCZff6NXZQFJc5I8zdQpuMy6cMmmdffpGGK4bX51HGiFTZfL3Arv27eftnbzLZP8S9c+fZZgTozjcZ8UXwdPs17H1i2w4K5RrJdFbaWDw9Hbwwc539H3uCeNjgYNDFB3eNE28tUzcClLzdZK0IX/nH7/Pu5RvsDfmJRXtoeqI44n107pik4XcRqpR59dln2T45oSyzzo4orWadXA1mFle4de8uu/btZ/uu3XjFA0xWe+J0KXRPzc918vaFt7n47iXKxao2FnJd5UOWsBqfKIvURpr/9Xc/ywefPIbLEJFdi0quooXG5/cqQ0ReAqVw1gsYNReFjSpzC0nuLCRYSeeoyKRQyJMoFlgp5CgIUCQ1rm4qzdTrCzDQ38fo0CC7d+1gJZUk6HYzffkSzcQ8YyHo8Vk8/sABIt1BWkYNM+zXRb7LHaZc3KC0nuXqxdtcXsgx8cgvcTvV4rXX3mJ1ZeW9Z2JLxyIqZ1ksjo2NKvyw1VSYZoBLF6/w1s/eUnsVXdabElovOx4J/5LweXsCU3iqUcNvGgwODjEyOmzbsLtExLpKtpDUIry4sKhF5fDhw0xsG2Nie7+94HcbSr0Ujr5MIuVWmXq5piE0jXKN9dWEbX2eSzHRG8Jdy2qufKCjn6rl53sXZnn99dP09w8xNDyh8QHFUpkfXTrDyvKyGihqOyC52sKY9NjNgaE2Mm1EGuayHJycECGpD3fDSVewg1yyQHe8izdnL5Mrl7jv8FHNuyjV6xSqNbbtu08ZWnJdpQHwue144qMnDxPtjLGxnubC+be1MPf2drPryB4st4ub569RXFphMGLwS+8/xtR4D90+N52xGA753iTuwO9WppLTFbYprLLEN5w0LZng2jgaRXyFJq3lDMXFDe5ev6UZLt6ufvYdOkhVMrUzWQrZgjahXT1denZkJW7U7STY26kEkMjgBPVmBcMjqZBOsskyT//wOVJ12SlI7kqNe/em9fCXgqGsNHEEkJheIX2Ypq2cFgv+mB1Ctby8rMVBpgiB8YQZp8SYdkvp0fJ5FwrpnxeI68cndYLYgjY01lCtDBrE41G1TJabtL68QmdMjM0MViIB/qWd5VrYyd5wiM9XTIbTecoeW/zWkgAXLRALVESx5/fTb/qZza8R2z2sdte+apOqp01YC4RJo9pi+d4CYdNP0Cd2B22xPsTZHaMUcuMd6KZw8AkV/Mh/d3nsnAPpiv7d7/0XOz6wFcBZqzLRaXB8aoir0ylVE4rTZaNZ5fjxIwSDdjXVdKqb97h2e5qy7M48PlxOB90xL4NRCFlZTu3dxr5t44yH/Dxz7hyppomXHl44c527hlPjRQMy3jvREbxeKbI4O0OHO0zY7VfqWkxujCggNfpTVLty+Ml62PYMUn1DvakvYFuun/jHGG6CDYter4MHd0UIeyAougFfiIrDiycco1RpslhzcWW9xlyhxr3lFRU7iv1332Av92bv0nA2cIh3f6NKPrlEf3cnKzdvMeYJMNR0MRnupCPW5t7sHN19wyyurdNoO3Q5O9ewqMVCeIe7KedX+NDufn71+AGM4hrZlkkjPMI3nz3D955+kVA4ypEOk45YH1V3FE/PKMGxQfJWjX4aXDxzhn379ylbwsbBu1hOFZieX8QM+Dlw5AhuySMRHU5F7EPQnZWGrTfqnD1zlkuXr2qHLMs7Ud/KDkcuohi6et1O4p4Sf/qHX2TPZDfNdsnGaHVxau91bANDYT61sSpl0qs5Zu+scWN6jVTDSa4ptgVO8tUS6XKRqrNNwyWbRhetrL0TEhhHOjZpLgaHhoh0xBjo7WV9YZb83E12Rl3s7gvzwceO6vTaclVxih23KTG5ISqZNfLJLDeuzXLpborQzhMUIkO8/to5FhcWNmNEfe9h2jkxfXOhudODQ4N0aZEw9HBbX09q1yjd/9bksdVJyiQgh4H8rCqUdEBvV5wHTp2k0azhMcXgrY5hClFETP5C7N+3T1lj8v6LPkI8mraYLlvFRuAIw2kjDMV8wWaFiTGiLM5Xk+TW5mhmEpQLZapNJ6lcle+eu04sFlcGkDCmLl68SiadVWdT6ZZ1WhBpt7DJHFB3KytUG0TRqQgN2W+afOJQHx6h5nojlCptzr9zTdXSfWNxFUxeuXyNjfUUvf1DFItlWsEwHjGrkw67biuYo+EI9z98Ao/PQzK5wZkzZxVqkyjb7VO7lUn36rOvUkymadey9Ha4eep9D3Cor4PBrjgd0QAOn4OmABGiMQh04ZQcBdq0hPkldF0hG9TKODN1stMJZq5Mc/fOHG2Hiz0njrJ95w4V7a1srLO8uqL0/7AnRCGTU3qyw2fi7org74kT6R6h3ihhuIVcYTA/u86F81eZWbOV21Lkpeu/dfsWmXTmPeKGfdbYTZY0/pJ/Lc7L8uwuLy9t7kBNjaOVryksOXFx3ZqG/jsdhBQIebC2isRWgTBMB13dcb0pYku7srCkBcLwBbnoavEtR45kh48HQjE+mm8wIP7ikjzWELaaBGa0mZlexOUxCbo99Hq8zBfXCe8YoLcjirtUJWdVNguEh1bdYm12WeP8YjEfTgn7FipZd5xmhx8rFqJ65HHKtPHGozRUVSTe7W6+8qV/5bvfe5p2ww2CS1tVJgY6KbQkPalC30APw0MD5AsZAkE/dcPD1es3uHtvhopQTA3hg3sYHYqwd1sPE90OgvUETx7bS2ZpgVI2hG9kO5furnLm5cvkqybTHhfJSpGg6VOsuzMaolGrkEsliZlhwr6Q7m50UlDfE8krEDsHe0Kzr7mond1q0+2WwB+PhaNVItSosy0S4djkCCPhpqoxC60WmZaD0f1HKIugWs4AACAASURBVOHixuoKL//sKvPpJjVDBIbdpFIZJNNK3rCmWEBTJ1fOIQdNXyTM9J1b9IaC9Ll9dOIibngImWVKlSqxeKeyM3LFEoViibWmn2yziLfDYPtQhF8+tY/JgAunq4uKK8RPTl/mjYu3VQMhGpZT/aZaD7dDffTtOUTRAev5FO21BcJej47QctBI9yIHilhMXL15h9GJCcZ37lTDNymb8zPzrC6u6pJaVNRyCL1x+jTXr92gXpdpzfdeWp0sVU0t0BYdrgJ/8G8/zZGpYWTvpq+qKPNwUMhLkyBF2EexWOH2nQQ3b89wb3GdVA3STQfpSp1AzUVZOm5Dmv6Aupa2BepsCwZs2F2ax6PiI+neKk3xIjNwtxoM+h3siDg5sq2P4wcn8cdMLE+DpmHhDnTg8UUpbSyRX88yO73Ku7fXSfoGuVN0Mruwpo2McNcFJ1fBlcBiDdkT2AVOPmyftKaymNSWwSWiuJL+f3VhFS8p6cI3aYzSQQrBxGO42Ltrp2aTOJxNXPI9SVHtjrFj73ZGR0f16/0iLt0WVbksYjedgeVzqq3/JnlF8GplPQrVUpX6DXIbG3zpL/6KVt1BqSIM0RjezrAWCIFI7t2d497dWR0WxG8pGA6RzGWZXpizu3CpZKJLkV2MaugsVblLk/ob+7fp9Gj5A8ym0rxz+44KYLcPdWmmQi6dJxqIEPKHyYlmQndkLtwSfytMo1pDQ5oOHDlIy9HWTvr8+fPawR88dJDxsUmS61mef+El7aYtRwOX0eChg7t46sRBjEaZuB86Yx4CAQfekB8jGMPp3XzY7G/dpuSmS2TX8yzcWWX63qpGz45ObAd/TRsLoUnfnZvR4tLb30c+UdDAINPt0cbE29NBqK8LhILsFNM9qNfg2pVZLr17h/ImtCX3V3YG0iiLUlpyWeTX8o7I+6b3rNkgX7atjsTaRAqCHSjm1EAtq21LHFS4vPn753K/ADHdOrlTA4NsXq29DZdfR+Mh9U0yXW7d1q8uLBH0B3CHOnmuXuC7ITFS8vLJYDen8nm6RGSkFgfyoLnIpsssLSbwBYIaHdln+pjLJ/BP9NAvFsvZEmWjQai7i7bLQ6PaJruaIpPYYHCkG5/Tow9fyWFh9EQ1VL5y+AHM3i42aBKIdiJyWkHlX372Lf6vP/kTScTQ1C7DIZoCl8rTTdOttNqenk5lUAWDPqbXc7xx+g2FKhqNNj6fLUx69NgJVueucXxvL8ORNtXVBQZjcfKOPr5/5jyXbs3ia4TwhXq4WMjoASECsZCoH30mZXF5bNToinQR9AU3qWeWHip2RW9qGI7cUDUQczhUtNJqNlSkFesOMdQdIdaqabBPt8si0MhRdXl4e3YB38Ao2+67j0SpzEwxx+x8gncuz1Bs+sAjxmB+1mau4fF78PjcxHqilBsl9boSSu301Wu4K1X6/H7MRpN4MEjZ8OhoqlnSDqc6gAp9MhZwsHPXGC4KPHDfTu7fOY67Wqbu28M///B53rm9yKH7H2JleYV3z5/jxKALTyROPdRN57YptWFYX18lZJXpjNrMLel4txb0dZeXF199g91TU0zu3kVF0qyqVd545XVSa0nFiU+cOKEsnXPnznL1yg1qtYY+/Jp+JQ+z+NuHQrQbVfp8df7Db36UU4cmaVRzFPJZOuMyvflU1FUq1rQ43Lw9x0sXlriztEyy1qToMrG8fkr1Fr2Si20YZAo51a2IiaTldBAPCM3bUsdjhT/cbjsoK+i3GVDlPDs6g1ogDo11s2M0ztC2AcEJaXucuATK80WorC1RSOZYWUzz7p0NXriRYNURoSQrLVHUC8a9qUWSLlC8lwR7EOxYJiLp9GQKa7clKKquEIIU3S2WyhZ0qYd6u6049K6dOxUeMWWJ3SgRjnoJhd0cPXaQ3v4encjl51EF9XsfwmK0qZN2Xn3NVu5WRK/QUEM4KRZjIyOMj43rlFZo1lld3eCLv/27tFtuensGMT2yL8rgcgmE3dZ9pHzvMhHtHO7T5b0kSP7kpedZSyU1IdAtcHNVbGSEwGGjGVIrHu/oom9Asus9asn/7r27+ONRQvUqw739FHMldTYWQZuQPir+AOVWUyHyHROTeq4IpLLv8CG9r7KbFGNEmQqPHz9OPNLNnZszvH3pHdoGlBpCnAhwcNsgf/K/fB5HNc/69BUCrQKDUbGPMTBD/veccG1LjialYoVSqsXc0hqzKykqLTdDozsZ3zZJw1qnVq/ZNvWCVvT2qNCunGpRK4mhpJ9srUzH+CDerhgtQVA2RcXNhsFPf/wGK4tZvQZbMOSWGFLeqzt37uii+r395mbkabZY0EZDnhe5l3K/lf666fklf1YmUflc8nlvry/9wg7i1C4VysmhJRdLRhWpPr2DXdrtblXgxNKK/nvLH+f7VoXTO6N4a20+6wiwv5TBLz7cYoVoCffAw3oiRzZTxjBNTdIa8Aa4l1nGO9bFSH8PTklPctbxx2OaqyqtWitf4/a1m2zfO07UDCjNzTI9GJ1hCPjZ2LmX2O5JlmVHYgYIOIMUVzPMzy7w0jPfo5he5eqVW7SJUq6blOoVXdyIl1SrXSMUDijkc3NhnVvXr+Ix7JHZYzjZu2sHRtVkZf42//aLnyZqthmO95BYWOe/Pf0iF0X67vYyHu7D6w5yrZJRCqtRbxELh5D4cRHNxWNRvKZ4xItxnC08khuj9hfivuqwr7V8CAwgY19nZ5CPfPQhHn7fQ2rxUZyZ5vrrb9CFA1+hRMHt5/TNO2RaDY49fJJALMxCLs+xI/fzZ3/+JW7NZig5YnhC3QS9QitscunaJbwhD7v27+L2ndvMZDLEhDXWdNLjcpNfXaNaqrKCGNrJOSQbmTYhv6mMiCPj8Guf/Ajueo7d42M4HG7ypRY/PLPEK2ff4eEnP6pZvGdff5lcYompaBOCIbr3HSM2spPV1XXmb99mvD+KyykeQ0LBE/aW11aAVlqcOf82vQMD7D9yWHcv8uKefeMMqwsrmoHx4Q9/WB/kV155hZmZeT1wpCjYKV3C67cwJBayUWU42OT3f+1DnJwaI5VYILWRoH8gTjAohoceyqUm83OrnH7rIs/eLOqE0wj4KIrbp+WilC/SYXp12SuFQOmKChlALOjTpbgcknJobi2M60LdFZuOYo7JuJ/dHW72DXUw0htkfNcIvqihBWILYnKk1ilnCqyvFbi1VOKHF2a4mYeKsNja0qj49GDe9CynXi9tiuO8+t/VqE9ZSiaNuv1syfMjz5aI5aR73IKctuAnKRJ93T2MDPbT2y950PDE+08Q7wyQK+Tp6OnVQ2GLR//eiYzAUE3bYXUz5F4atkaqqoKsTCqlf27H5HZ2795NrljhlTfP81//4V/o6OrmyKGD9HSEuXrlvNKTa7Um4VAHXm9QJ4ouv6iqIVvIKz1VWEaSy5ETGGR1hbKwlwwndRHLtWGwjTKzxNplI5dWC43uvj48+SwdEj6WTJEtlBgaG2dpbZ1CCzxeP9FQmAdOnMRtOViYm8ft8zMwMsLp06eV3SQ/41Of+hSW5VIo0xNyEeuKa4b86nqO8cEO/s2vPsLDp47irGSZu/AWzdVlBjoiBEyHTpOSdS4wseh7SrkqKxsWd9dWyNHiQ7/0SW1sAn6/zLJKSpHCKNZC4mEm19cq+bTRkIksV6/QvW0UVzRAW/aItjMm9ZrBP339aVIbdczOkCIPAmHLvRFZQrVS1eKwuLSof0QgWvnc8rxsZZ6LLkImVGk2dIeHQxst2W/JTkKeQdnVTacTPy8QV49OWFub7y2fn3BEeL/CyxduuUezgTdW1qiJ0i7UxzfaRU7vidFZbPJ7Zifbiuu6GHTJbG659e+52VUMCS8RZKXeYNAXYDq7ohPE2GAfnmKNnDhtBgM4zQBW04Gz1ubmlRv0jXYx1NFDdm0Dy23giUcEhGd9cjudB6dIhYIKH1WSNRrJMtnMImdf/REfePQYf/Zn/y/LG07qjm7l12tn7IJKtYjPb6pTZa7YVljIaYmStqZB6IN9PSxN39UX54/+8PcpFYq8/Pw5Tr92ielUmbzHHvV3x/oJe7zcLG2QTWeJuH143S588sB2yM7GQ7PtwNpUqipOKO64uueRfFoZ3W0ygL2bcPAbv/5Rjp0cpekRT5UaMdNPK11g9fINmvNrXFtOEB2dYM/hvSTWZ5m5K0vlKWUHVZoOXj5/m7miQd3soNEs0NPfw93Z28T74lhGm8tXL9OaHGfECGDMJogWq9Q3kpRyOcxokFg4SMjnoVkpKPfd7Wzz8U8fZN/oEN5GnXjXMEupNs+dvcb337zOqUffJxw3MqkMq7O3KKdWuH84SgEXA0cfwBnpo1Gqk5lfxGHl6eu3GTMChwgTR65Jw/Dx0munqTWbRDrjeIMhLRDZDdFntNm/fz9TU/be4tVXXyG5kVGISWAluZ6SoS7/zAvG3KzRY5T4Hz76AA9MjdEoZXE6WjStIj5vBLcrSKnY5vLFm5x5+zoXalHqXjd50eNgYAgUma9i+cTIzIPhtHcN4n0jmL/fY4tE5QVWn6e6iPM2berFuLBaZsAHhwcjbO/yM9zj13TAzoEIbbcDzJDuINprKzTEpj5d4+5ymedvrHFxvUbZae/T5P3bst62Id+6Lj2Fsy4Tvhz6snz0+YKa9ijFYKvLt8Wt4vUvnkf279XPqXYZLY0ilXjcUw8e5OFHD5NMLzEmhd/t068pBVEOG51CxOalbS+4teOUTlOmNrG9WC1y8+ZN6lVRCLf0n+sbG1QzdW4srDKXytAz2M3BqTF6OwMkUzad1hANjiegRp+CxVQra2qpEY91kE9nuPCz8+QyWYIjQ+SKeVL5LNlyUZ0IBOZzNFy4HQ6i4mkmzErxjHO58dTLqttwSf5DwM/NhXnweTHNCAFvQBPc7j98FI9D8kC8XLx6Q/ObFxYW3mMC7dmzh5XkOuF4kPHJQWWKvXXuEoU8dHW4+dznH2JqajdRn0mXw8Xi2xdpbmxg1vNqa+9stvWMlIZ2ZSXFvQ0nRXeTY+87RfdAF9mkCIsNTMNCslz0wHage1S5vhvzVQ3fEmO9rqEB/H1x2gGTts/2qcJykU42+frf/wivu5um32ZB2h5Wto+WEDBkYb3FqJL3Rq1lXAY1VVbb+035dO8lgeq9tfVX8rHlx3RzbeEXltTHJiz9DZalWKUofOXFkOmh6XVg+Vx4xasqUWE1VSAfjPD1/DL3Tm6jr+Xm37g62JVew22IhtSWotcrFtP3lujpGWGtkFNr5m1GkMXUIs7hIN2DXfg2fdp9wuGV0blUVsxxeWWVssPF5PgglvB6aw4aHXEKnTHO9PSyd+8+/IEwpj9IoVghlc6QuTvLS8//A5/+1MO89NoZfvDsTartIZqFNsFQRLHb9eQyHl+bQMigmWpRl4c24MHZSnNk3MdTj+7DcHdyd34Rb7SLN9+9yeVbS2odUTRdWOLM2G4zHo3TYZpsZJKUS3X1ZZGpJCa0MnVGtNfPhtM+XOQQE992eZlFeu+0BG2t4TZbTO2f5LHHTjE2OYDlrlOu2p1xRBTXhqmJWWdfeoOLl67y5OPvp78jTnEjwcrSAnO5LPv3T2lHdfr8eW7OLZErNynVvaTLeaZXF3jiEx+h7TM0crIqRT9TxL+WpK/WxFpP4K7VybTKxD0mPaZJVIz1eqMEOsM88MQUlUqDcs2JK9DP069f5ulXzzP1wAeUsnztylW2DQ1x493zFFLrTHb48XR1M3z0FI5wjNTqGmu3bzM61KMFUewyBFqwVad1qoaXp194Sa9WU5hzgjaLAV/LYmpqv7Jp5ENeoJdffpnEyroKCuXAkxFZnldRhYq/jPBIHJUsjx/exRP3TTAacdHbEVB8W0gMYvW+lihw+fKsBkTdMjqxfCEy1SaZTJaY34tVqypmrWI1FdXJy2TpvwcCXi1UQheUqVEOXvk5IrEohaJEfVaIOSs8MBbm4GCIeNRNT183/YO9ClEZHq8e6rVKknquRClTZWatzCu3VjgzkyDpDChdWdLgbIhUIMgybaeBS5wFNrO25T2VzAaZJNwegXLbCpPmC3klPIhZouSE60Gv8KUN60miWLWcZ3Ssj49+7Akeefx+Yh0B3DLySkqZMF82YQbbUtqgXbZp2NLly2Ekk5XAWvVcleRGkpvXb7OytEouk9el80ZmkeW1nFrHx6Jexgb9bB/vxNXukk9AQ5xEAwGy4mGkFM0iAZ9P7TqEcpxOrLOytMydtRZGq8Vobx++gIeV9Bqpcg7atkuxFO9QIEhibV2Dq3Llulpw+2lSlp1RIEzF48faNKkMB4McPXJEM78FSk0kk5w+e9aevHSZa9E/0M/2nTuJd3eoRksWuW+du6CMqxMPHOSxJ/YxOT5GPZfVvV1FonRND/cunqe0lmTf+HYtFDfv3ubC1eu4+7YRiIbYtmtSCQHy3s/cu0uxmNXGRplLnZ3KbhTdg+xsJVhK9gh7jhykEXDjDIvFR0PjRGtNF0urRf7my9/A6+0gINout1unEvlYXVtTgZ1MDLaNiuxeRQdhs5r0/kozgewy6tpwSK68TA3S7GxZcsgLqBPExurPC8SNo6OWfCIR28j4oWaOsqTBTcFo0/S1iDUduFIt1soNZjxe/j45x+qRcfoNL1/0xTiUXMPXrlJ1SmHxkElXdPHWPzzJjcUFNdM6Hu1jdW0O92iIvrE+3M2mujAKXVWWNlJVxd9ffOxJN+g/NEGpVdEc5mzfADcDbi6lW/zaxz5FNZllfHgEl88kkU1z+6UXuXD+GU6c3I0ZivPnf/s0yUKEZjqLYQTxeEOa6FSR7ISAA1/JRabexBE0ifiqHBio8R9/43ESuTBzqxm+/ZMXmd4o0PLGlI5Zddvwm69t0RsM0O0LsL6wSKMJPX12ROsW/qs7HJzvUc40sMNyaIcmyzK/16BSTfOpTz/Jo08co9kqUm1X6ezv1RelLti27ARkuWa4SZeqfP+fvkV2OcGRXXsZ6+rntVde5dCjD1IRvrXbQTQeZmZu2oZwgiO89e47nL92iehgL1PHDvPYB9/Ps995mrVbtxh2e9gZjRJVMU+dFZ9B3OEm0mwR9LqpuhsQ8dIRMfDHe/B2jvH6pWn++hvfZ+rog+w+cEqX3ZKE1RsNc/Xt85TzOeJGi8jQCDseeEQTBxen79LOZxjo7tKHUrNxxZt+k6Jacnl49pXXFG+WaUqsIORhHhge4eHHHlcHUxW2tVtaIOam52nVbO8Z7Z7k8PZ4qJSKGKKrsZoMRtw89fAB9nYbdPgNEpkc6ewGlgToFNrcur3Geq7FrZaPlidE2fJoY+JqNwj7PMrOUQNAYdFsFostbyTp4AWukf8pxU7sLQzxnzD8esi4yxs8vD3Cyck4AVPcWKO2UC0S0YIik6xl1Cmns1RzZdYyDU7fXeUn52+x1HLR3TtGs+rCZbkJ+uVgz1BtuhTWtJeImz+3vOQNiRK1FeICwck1tVW4BYWetrQUW8iA2+kgFPBw5Oh+xrcN8NDDx4l3hsWcQvNI5PrbWgiUHeYxvBhtW5UrP7ehhabClUtXVPeQSGzQqFtsrKWoVASi6CZRXWF9Oa0T0qlDu/nEh08w2Cf7ogHS2Swb2bROBQqt1GtsrM9r2ltvVzejQ8NkUmmuXrrMrbkK18+/Q08grN5qY7smWS9maLb9aiEhrLZ4T6d+P2uJVVZSRYJO6PN7GRsaJY+XO5kSNYc0Yi0NQTt48KCtK5AJ0GHxswsXmJ2Z1WsqUMx9hw8zPj6ue8G5uXkNz5HEtng8ji/k5L/8H7+vzr61dJK4abI6O0shtcGRqV2U11LcuHBRC9Ds8gLdIyNUJfTHNOnr69VrKOdDMpVkeXlOn5/xkVEmR8d1J/LMT5/h2Mn7ySbTatTXOdRPWcw1YyHNwHG5A+KvzLvXZvjqP34H0y8aiU6l70rzKbbgAscODw3rNbl8+YpO6FIsxNVVntV4OLoZEGTp+kA0MFJgFlaWlDRSKNheTDIlClliMfsLS+rVx/ZYSuGTgHiHUy2Upa1YSJZYKOVweWrsFSWk5WbdCc9IAI4Yak2N0O8z+Kw/wKn0KjEx1XIEdFE6v5piLVcm0NnHW9ev4TN9fGh4J6XcBo1wm4ntI1CpUKjXdbPuDfioyx5EGD6i6ru3jOvYDhYDBjeLVW6ZHm56HOymnw8++jjOmoigqgyPjCALmLXLP+bKxbdIJlb5+FO/wZf+4RnW805ijhzTMxs4nHFZa2vQiS/oo8NlkkincLiahHw1tnW1+fwnH+HcvQLPv/wmqVINyxfFCMZJpPOaj+0zPIhzTW84hFUqYdXqRGOdar+sXlabrCTtQJ0GHu38NnnR6lYpbl+W7jwmd47whd/8DJajjMNZwxvyqShQ1b01mTTAVFaTm7LPJGSYrEzPqU1IanGFN155lV/91K8QCIq3ipNCMUu9WVUWw+z0Ejt37dLCG4pGaIkHUigEq0XW52YJOSxCotCulQiYbtYiQaKWCyuVxWo1qfpgeGo7zUxB2VIz2Qpf/u5P8Q9v48TjH8TnijI3fY9KNkNnKMi7595UqGr/aB/hwSFGj54gWWuQXluhvL6Kf9OqfItVsbWHyFlOnn/tDU2/sp0sm/oyP/b+9xPv6n6PuSMv2AsvvMD89AKG4+dYue4CBE8VRahkV9MmaBV58vAkR0ZChI0WpVqdcq1A3YJUtsGcpP3VDO42XeTqLgptk0qjjWkI516cTMUbyz5gpaDponjTOVYosnKjtw5qeW7LxQIOf4h6w8IqrHL/SIAn9o8w3Gn7G4nIVEwZZaSXzrHhrFHP5mgUK6ylyjo5mEM7ePnidV585RxuI0697tQEsmZblpny822RHGwIyoYKalog5BpsBSrZO4e27mnkY6uwSWf56MMPMjE6iD8oU22DUw8eZWBQsqRbWAaaQS2FQIqiwEnSmFgOW0MgDZs8jyJQFGM+K1lVq47l5Q39uUUb0j8wxDuL97h54R3Meo2nPnA/X/zch+mIunQ35jY9mD6vBuio/1ehQLXRJCguDYGgMpbksEwm1ukcGONrf/dV3n3zbZx1YQB6yOZLeCKdJNZWiIVNGpU8rXqZ7niQvq4uwmYAp/wg3g7euDnPctNpQ3u09ZCXaVR2YOJ1Jglvt+7c1uxluUcHDx7SHYp00nJorsk7NCdsq7v669/5vd9i36ExvvMP/8j7HziJu1ajw+8jsbRIb0+c/ngXjUJZf+/KeoJ7M7NYSN6CW9XRW666Qu2eX7xHu9Fi+8Q2TIG5ZueYm51l74H9LM8v6MEd7e95r0BY1RKW06s6mh89+zo/euYVxiZ30983rAt2uWfSzEgREPGj0Pfv3rmrHkxCEe/r76OnW/aS/vco1PL8yPQkf0YKhMBzMmnKcyTvqDQLb1w8//MJIvO+XZYISqTvFQGW7L4y+SI3JDxbXARbOY4O9NPT0cG75RTfzmaZ6x8i43fRE3bzkaiXD5XSdGbKNBwRnB4/txdWqbhMNsp13r5zF9Pp5PGuMfpiAayog8GhHlkKULZamrYkQg5hjQg+12g1mcuvk9s3wW2Hg7sLGRZyFZrxDj578oPs3rlLH6a1hSX27txNMZdn6fo31TbhG1/7Eb/xW7/Jtbl1fvLyWX7/1x/lzLlbvPzaTQzvAKWGUxWdw92dpBOLtOsZHji+m6G+COGghy/95CxJEa84DcKxLtxenwrHjJaTpqQyedzqkx9wuYhHI6polbFMPdk3Ozy50G6XxHjKYSb2DlVMr6GmazKFhCMBfv1zv8yYTFFeC59oPhxtStUSieVVdaUV9ahwtqVAVII+5XHHfAEKyQwby6u88eLL1FezeL0eBgYkQ7xJICALTpUoah7D4UOH9KFztlFqWy6ZVaGd7EpMt5NYR1ixVl+8i1oiQ2l5QztyqyPA2KEplm+tMb2W4AevvUnG7adjcgeje/bR4+9mdWmBfDJJzGfy7rkzVIsFdvTEiI6M0nfgMBuVGrevXma0s4NowEc6JcZ8MX1w5aEWtk66afH6W+fVKllYLvGOLu4/cT+DI6M0xDzPam/S8Vw899xzzNydwe8J2F5VAtfJcyOqanGJbrYxXeBvF9nb6+XRPf34LCm+DqqNklqnZwstlpaKGpQkIVSr+RY5y0e5ITCSgdcjVhVVm3YsPk2bbCV58RWmEezYZSud1UzR6dRiX265aTndeFpFxv01PvngPnb3WPoSir9NvCOuh4fAnHVnU2xWscplMvkqVX8H3VP3UWrDd3/wPM+9+A51gtQdbtouC5dHpihby7AV/iTThEwQcu/Vn0losLK4lxCfqrDkZM8mill7eS2Foq+ni/uPHiIY8hCOmDz+vgfUZ6vRrincI79HlpxyTeXnlom+6pC88Ya6AMizn95IMn9vllayxjuXLrO4kmB2aU0PerfXT0pkS9UcT9y3gy985gNsn+zCaTZpBbt0+S5QnTSi1UpZxWl4goSDIQIiwBO+vlBVMxkC0QCZ9QzvnH2XtZkEV85fI7mSVNt88YXqCLkZ7o0y0BXG73Goo2o2W8LydLJUMXjx+gzVUAdtw6GNg8CCx44d0+9Bfs5wNKK55pcuXdTrKnkjcngLyCnPZnJjg9u3b7O0JHoBkz/7qz/hjTM/xed0cGLfFJ5Gg8F4XDPOb925pVRsgXOkCUunU9y8dpNG3t7lCMVYoBxZhk9MTOB0tfTZCfuDKt6bm57ZdIANU85L8maB7Qf2UvUZEPLhatZ019dy+vn7b3yPMxeu4vUL6aZPm1IRMkpBk2lWmisJEVpaXNSvOzY+rk2JFqi6rbreCobStEYxVHW59J0UyFbeATnHhPH4/JnXf14gSu/fbknHUG25aBnCEKiwvJ4ii498s4nZKLG/rxdvvINvr9zmJUcFz9h2PUhlCXd/3MNTzTqD6wUa+MHh4d78Gg5/hFtzy1xf2ECMEJ8c/l81gwAAIABJREFUGqcvHsTZ7aF7IK6pb7Wm8I3FGTukeatCpynUqrzSSHM57mPJ9GOtNSncWmKwu5tPfO636ert1TH4xuWr7J/cSW5tg3fe+ArHDx/h61/9GvH+EXbcdz9f/sa3+JUHJex9kr/7+59QqIfICT+73mB8aJhadglfI8kf/sffUQHaV//520o7lD2KizbdnR1qEpbLpmkXhYco8aimms11RiMEJClKupZNUwip5HIQyMU3DZ8WCHFhbYv1QD2HaTqVf/3wYw/xy7/yac0bdjhbZLJJCoWsJubJS6LBEOI0Wq8TCIVpi6VGo4kpEZT+oNpD5JMZCvNrmoNQLub1wDBlwS3W7M0K586e5fFHHqW3q0c/n8A1BVeLpfkF5u/d0wXw4vKi5uZ2OZ0sXLlN3BvW5bpvqJ/uXdt4991V/ul73yfc168eRKvlKjv2H6Az2MHNa1dYm59navs2zrzyEs1qhW1dEXp37KBr9wES5QrX3n2boY4IIY9bi0MqnVJ8VJSdcuDmLBdvX72mjJhgIMTBg/exZ+9eXe7L8SwP9lYM5ptvvsmldy5jurx6T+SS28Z20mlDRShQzRphKmyLWjx53xgRp0Syym2rS4wU5ZqLldUymVyD1VqJhWyDdNunEKK4mhYKYgnj0YNE7qHgtlIE5NCQw13urRQHMa0UKEqKhc8tGWEenGaIRilNjzPPJx8+yIPjtqZAmgY5OOSQks8hWzp3o0YrlyGdydMKx+neOaUxuWsbZf7yy99jeq1GThxDxbTPDOCSBfamonwLxhRLbCFbCF4snaqwl2xLZvFUamtA05bBnxSKgb4eHjx5nFDYQyDk5gMffET59ZINLmJCoTXL9ycsGLGaHh4dxhcxbbGaWNs02tTyRc6dOcebb12mWK0yt7pO3eEiV62SFEsJt5sPndjHf/rdX6evy4sraGAFTBpSGOTzWKimSiBUISE4AlG76AlpQYwGqzWyafEk8uIx/aqF6Q138s7L53jr+ddoSbJlPEo45MU0WqqeLxezNEtl8jUnZaOTG8k6d4pV8ppN0qChZo4GJ0+eVChJPoKRMLdu3+bylSt6KH784x/X31MoFpQAIU4Rb54+rdCn3L+h8W420tP88R/+IRuzs4Qk1MfhIOL1qahzct8estWS0q09Dhf3rt8kubiip4JAS6NjY/peyg4rFBZXhSD1SlVJP6V8gf6+Pl0iC81VDvr+iVEqXieeeBiHJG86vVTbHr7y9e/wzpU7dPeNcODAYXXlvXbtmr5LR48e1eJ77epVNei777779P2RvZE0CVJ85HmWF0eYePJMyrQhwV8yUciv5WdNpdIqHPzpG6/8QoF4bMySDIFq26Dm8LIiXjTFGnW3n9V0kk7Tze7+UVYcFl9ZucnqaJjJbZMk5jYomG2ObOviqUaLiUSetgTQ1GFeLL79HawkMqQEnolF2eeJ0GgWaXS76BnrVa8Sqk21FvZtThCy1RcZ+iuJNGd7/Vw1XfgKLU71DpOZneHhJ3+Fjr5uYj1d3L52g+09g1w6fY4XfvLf+PiH30dyfZmXTp/mU1/4Il/95++yN+DhwJHH+Luv/ZB0Rczs/NTE+C7ahbu4woHBAJ/7lU/wo9d/xnNvXWem5NOur1Up0tcZRQp5MZuiXmphGiZ+v0lnLKzOmy7RZ7i89n5BFbo2FCAPlml4lc8tP2+9mccfcBKLBzn50AkefuIRQqEADqdQyqqUJauhUqKnq0N3D6KoFItjeYhMlwc3HtzSCQqLRsZJ8ZSRl63tVFqd4tEOcYCtKc66urzE4vIyI2MjCt+9+vrrijN+/FO/JOA1P/jWv/Kpj/6STinZbI7pa6cZjvUStLw4fUE8/b3MFbP8xddfoquvn8HxbWzkCvhjcXZP7adhtVman6WYSuFq1rn41lnVgYxE/Yzu209wfAdCrpu+eZ2ReIymLIl/gWO/Je1frza5cOUqMzOzbN++g6NHj+uDKgVaYDH7zwil08XVq1c5e/ochhRk8Y6R/yfLahFoCVlPJotGFWdpnUGzygePTNAlQ6mUBkMEWAb5kugy6uSLTZK1HAvZFoslB5mqUxW3hnDGLfF68uqLKl9fioWN/9tTouL0DodttCiCtEqemiugRUYguy5nnscOTvCpQxHtDKVISESo6hWkgxNGXr2Co5izKZEeL7279hELezn/7m3urbT4l2cvMJuu4QiFlC4tQsGtHYQNKVg4Zbpw2RkOWx8q5Gu0tb+QDlIOEPm90h3v3S1aiBDhiJd4Z5B9B3bQbFVIzC9Aus6lS5dV/5JKptRS/H1PPs7+A9s1vCvuCxJ2eyklM8xMz/LDty+pgDCRL7KayVGQXWK7Tcw0+Pe/9Wl++cMPEI77qAUD1AJBZcVtKaM9llPGPbXWaPptk0DbVbel0LIwBwVGNDwG5UqRSjJFtO7g7NPP4VpPYJqGwlViaSFqZKE7CwRTaJoslTxsOAK0OzrItqsqzBOBpLiXCjy2Z89uG46pVXUHId2+3EfRQMg1kqlRCA3C0JqbndPGQO53rNvPwHCYP/oP/56r585ycPt2vvwXf8GvfuwTdPo78PbGaZhOxft9TjcL96aZvn7jPfFZb2+PNkWqbkaaFhdz92aoi9YoHNEdVSKVVBaUPCdVp6UGmpJvIc7SdoFw86Wvfoub08u0HR52bN+jthjrG+u6g5IGRP4WBGFoaEgndJsFJ8+KUym08iGN5lZEqgrnAkLHt6ddWwhqq/K/9t1/+XmBSD06YYkzYQM3KaGeVlsic1Th0vLGMuND/fRFeji7uMZPrArJnXEe6OtjZLXCG5UU2f4An4t1c2gphU8Osqpt8e32R2gaJnmXk5VyGSuVpt0sMbKtnz27tuGoiIYAhEsudgZO04NT0sIsi5+tZPlxMsmqpCENDdJKr+Kspnno+AfpHRqhf2CYgMNFeWWZb375v1LKbjA60sX+/RP85V9+k898/lNcvnmBWxdTPPTI+3n2xTdJ5crgdlBrVYl2jWomwN5tg1QbZaZXN9Stcy5vEQuH1ee+LxoiaFjkU0mJMCIWFQ63vcRX+EMoiS7PZjBHfRMGsMNwxExQXEOdroaG0OzcPsgTj55kz31TNH0O5caLCKhdq0oQL2GXqYE7icS6fdNVDSv8Znmo7KByyStQcznxzGoKBGPQrIknTpGaZE6ImvnUCbxdfkL+gIahdEdjiKm4FJ5sbp3lhQVW55exhHkVjiibIuSQHUCAJibOUBdr9SY/fOVVav4uevuHsVwe2qLaNYNMbN+B4XUpayKxus6OkRFe/sn3oVKgryvKnsPHCQ2MMbe6xp1rl9kzPoSjZbMpNM620dC9gRxcZcvJzXszzMwt8MhjTzC5Y5d65+SKRc28thfX0t17NID99Zdexydxmarubev4L4W5Wpe8ZVMX1Z52iQ7yPDY1wkDYwLQkD0EccYUk4CKdKZMr1tkot5nPNpnOtai6AjjcHn1xKuXsJiXZPnzlpdta+MrUYFM+Df3v0mnLakkIji7RZ5TL+NoV9mwb5vMHQvQOxPF4ZdKQnZQHw3LT8kCzVMIU/nmzTa7RpHdsm7Jnrl66jtvbydf+9UVeujJHLdiNT5S0QglVIzWbAiu0RnELVRfRTebRljNwtSGBO/ZLriFJlth0CLvOoFGr0ifBWQ8cYWS4C4+nzY+/9W3aa3mK6ZSaY5bLOaqtJvHOkOpelpNVju3eyfHRXiJug5HJ3bwxP89b1+5waXaFtWKZdKGkKEDIC//b//QUn/nUo9RDMRq+EE4JLJLMb4clADaGJdbsNRD1rsPSg1s+ZHqQg1OgMsOq6buTSiTw1BvE3V6unHmLhSuX6OnoxJL9Y6NFud6gIVY7zhCJusV800Gro0+nGqfloqurW0VoqnivVOwDU9wI8gU2Umll8Mi97OzqZGx0jLZVZ3F5gaWldWVdyfWt1ArEoia/9umP8LEPPElG3I+DAf7iT/+UL37u84R8AdUtuMMBzWcXLF+ys+9cuKLmozIZBU2/EmoEUagabXUdkMAwIb4PDAxqkcuk1pXhh2lQbDeY2L9HP2+ilFaLDYkK/uu//QdW13LUqhJj6tdnX/YOIyMj9vJdG1TZmdlw0paaXt4hp/riismEZG3YuxZVzW8G+dnu0bbrq1yrf/rhd39eIBJP7LYEAy7XW2xk8uAW18Y21WIel99J50APhWyVl+7Mcy7ip7JviKd6+jk0vc5PmwXODob4WGcPH8pWCRfK1Cst1tIlKqafmXyBxVyOQr1BwA1BZ4MD40Mc3D5Gq1xS50kxu1K+trA85KHH4lIizb9evMMt/NSiQYrlJI3qBr/1a7/Ntu1TjA6O0+H2cOGFZ3n75ee10/J4Gxw/sYc//7+/xyc/8wCGN8M3/vkyjz3+IV546TTJdJ5QR0hjAJ2hHlbXE+rIKMXJE/BTbdbZyDeUL+5s1OgO+gm4UPjEZ4bxSbLUZuLbVtcmL6+McHKYCPVwKzBe6IBeUXA7JM+7ycOnDnP04BT9g92EeiKsZNN4BB8ULUciy+vPPIezVifWGVc/l3A8potKX1gEgsHNxDNLIxjLhaKkUFIpCXWxqkywfKZAYnXNDvzodlPP5egNhQjKMrpYxBJLaFdGF1Zdgp+Kelo6WqHCCR0yEqfs8pNquvj6939Ky+0l3N+nexjJRLh2d45jDzxKR5fsO2qsp7IsLK5x7MABfviNr+KqZJXy+cATH8AIxCiWa2Q3VvA7BRPfDKPXJVhE4RDBPOuWk8WVNeaX13j0iSeJ9/SpH1Ymn+Pdi+8yPX2PoaFhxY+FH/7s08/RrDTf0wvI0lEcWnVxaxj6UluNAsF6llO7BtjeEyGATFdyMjT1a+aKZbKFKhtFP3PZOvdyDYoOL21pbNqyqLWhGhnNG3VbWarWGptKY3mp5AWSr6kFr2kX2lq5TNjnl/5D7RJ+53AX45NdhKNyCLYx2hI2b4JHvkZDD7B6y6kQqz8So29kSKEJV9vgwvV5/unlt1loenEaIaLhqHZ4yiYSO4zN/Yc0K9I9ShWVqUd3EfLvsveQeyw2Gx0x5ufm1d5CaLD79+xg3+4JhnqitGp5fvrd79LRcjEYDRES5M5Zp9IqEIiGSZc8vHp5icnuGP/zR0+SnJtmYv8xZmslXr98h6sred66cYdcqWyzhWJ+/uqPPstDjxygEh3EMsMELFG7y1EoBaKl90HsaES/I8I5OZy3Fu/ScAnTz1VdV+v1+Vv3qGVyTA6NklhcZmH6FhFvkGqyQKveotqwNGJ0veZjsd4k4TW4sZakXLY087l/oI94Vwejo2PvaQNEaTw9u6CNl0BKW/slKVRuTxunGyKxfvr6hwhGg1QaWfo6w3zmw0/SG+8gtbRI0HBy9Z23OXH8KLVGTd1i/eEQYj8nu5tapUZ2eo27N27hFspyQ8z7WnicLhpB03ZVNU3dTQlaIZNe0HQR7eqk6XZQspqqEBcxXTHoJCO2Hakq/+cf/zmJ1RymJ4Q3GOTgwQPEOjoIh0I68ZaKkl1vO2HIBGGL3my1vWPTWUKKZTaXtUO06mLGavt+yT2QZ8wWY3r523/8+1+YID502JIOS7KBC6WKWvHK4insMoh0x8m6LGZWU5xeW+dyXwTvjiF+PdrJodkELzaKPBM12N/bxVOWi7FUUT1YRFh2tVDmrY0NPMEQPSKylU6qkuLwnhH27x7VhCp5tITx45Rv0rIFPR7DTbJU4euvv8M7FRdLAuF4XcS7o3zhM58lGuuhO95LO5fhpe/8EyFnk1K+hduscN+xcf76//kBH/3kEYLRMs9/9zrHH3yE1392i1zDoCQYXLXMUrGsB4bLbeAWa/GAn1qjTnqjoN5K7XqVvo4YLvHecTqIhDu025aLLxDJFl1TCsTPPXrsLF9hRjSdYt9VZ6i/iyOHpti9e5xwNIDfKxYJJTo6+3jt1XM8/f1naRdafOLDHyQacSvnXB62trA4XU48Pj8O8XoyJPnBoWOpLKDF2rqZl2vdoFwVQZgBTg+JjRQrmTX2bB9l9sZFeqMmRrPIQF8nuyMtfB5Tl9YiGjKFY+90UnN2UENov22+8aNnWc6V2XXgPtqGi41MATw+ig3YPnUIbyBMuZSmrkIqg3gwwPe+/hVibnko/Rw+8RAOb4jZhSUquSTbhnqVYSXXWjr+LbGOuge3nSwn1kkkMzzy+JNqlCZEiY3UBj/+yY/1Gsufefzxx1V38dMfPUMxW9SHuyQiNjFc2qK61qr4wxEatSJmNcPBkQ4Ob+sn2MyqpkDYWWovX6lRKNVJln3M5erczTZYL7eU5SSaCnEv3rJPlpdGXjTZm0gDII2ALU6SglfV5yAQlLwPm2YbMoXTX9Ki+8v7Ozl8YIzBPg9Br+R9y7fqxmna3kKtpkwFApPUMQNB+sdHuXj+Heq5JhXLzzPv3GKuJgHhcY39lQWq4ORbAif52vJyyz5GoA17snVpgyViQw2GKZdVDCa7n3A4yp5duwmZbmKmk8XbN5m+cZkJ2S2WS0p37o/4CQQNuofi7D92hBurdb76ozdwljL82qldJBdmOfTg41xbX+Tbz5/mxkaJlCAAVlsPyt0Dffzd//4F9k4NUgz3YZlRAlaVZtuwU/zEtqRaoVEpk00lMcNBjf6U+yLFS40Ga1W8xaR236vzi1Qzefq7evS5TycXyK6nKSTzKsCt4iJVrbJa9JNsQ3THJO1IjGvX7pKYW6UoCu1qWTvs++8/oYVd4ErJckmls3p9FAkQvyaPh717Jxke7sdlhMgXKzjcgoDnuf/ofu4/NEU2kSDgclDLZTVF79C+Kduu3GtiGU7VeUhjJ04UjkKLK2+/SymVwai3ZTZXt+aa9KOyEHa7GRwY1L2E0F+FMNA72E/DaeHyeZlbXWJi+yR0S3pgk3Sqwt/+zde5d28Fvz/K0Ogo/QMDNkRntW1Rp2kSifp1alLSQs2GnHXibokXnJ09Ix9bDY6QPeTZtplMtqeUNMFf+sbXfl4g1j5yvyXiHwmekN8gCxV5Mbu8QVo+L7PtJm/dneNGq8HtoTCD20b4TV+YgwurXLFa/INYdo/38ZGgn73rBdoNH69dneatbIkbbpcacu2SoHun5FRnmdo9yPjOARw+JzXxGtlchAneKZ5Psoz1Opy8s5Ll+Tur3MiU6Rrfxn3HjrF/dBttyyDkD3L34nmuvP4ck30dLMwm6Bnwsn1XJ1/90mk+8ond9A97qCYcWO5Ors4WuLaY5dLcIkXBL91OHWmleoowUAQrujhdTaofilR7v9skGgwS9AV0B6CQz2bylo3vtXHKQltGY/Xwt2l1wg5okGPPnjH+xy98gZHBXjXN2yimcQZcNIQdUnPyo399jlSiQL1sEfX5Obh7Qh82Gb1dMo143DpVmdLdiOBO4l/zBVWzi16iJY6VDhe1toNsqc7SWpJrN2+RzWd56ORhPvmxxxnp9VPKr1AqpLDKNT2oxNXSJWEmlTqm2EGXLbLFMj984RWWcwX6JnYQjMX15crky1huL9fvzfOZX/9N8uUqS4vTHDh8lFy+onDJc9/9JmFHA7/p5MDRk7QMPytrCd3f+JxNIh1RFQDKg6iFYZNvLw6+QhiQju6RJ57EH44qXDO3OM8LL76gyzR5oT/wgQ+qEPGl514mmUgqxKJP++Y05zU91MWd1+nSHGCjmmU4ZPDQvgm6SWuBaDeF9WTQaFvkizXWSwaz2TpzRVjOV6kpnCVaBVuUJi/QVkKXxJ3KgSyHszwjUjTknzK6e/1BxXelYPul4ZDnw+lkh7/II8f2sGvIz2CnV78v2ZW0XS3VxzSqkvVsUCiLStjF5P4prly4wtLtVSxXhPlKnVIkjCM0rBi0/WH7I8nf8jlkJy0HjHy/ApfI9RJcPpmRWFY7fyUYDCnTReCx6bu3cLctju+f4uyLL1JKJdkr3mTVLKcOHKCcWsXvdzB1dIpgPMprV5b59quXZYbnQ/v78SLQxzGuLs/w/Zff4spqjrLTVHGhiL0OT4zyN//5N9g22Uk5OkDbE8Zv1WgKhVq0L7UajlpVp9tmrYrLIyFGbs3iRiajakX5+K70hkIwlUJJzRZDXr+a8aUyK2SSGWqltu5Lyy6TuXSaGws1ipYTrwQatdrMzC3htMQh2VaTHzxwkJ07d+i1kGv1swvvsrC4vHkPHXTEOxAldTzqp1Evs7aWZ20jpRGpvqCTP/iDf8fO7SPcvX5d2Y9rszNMDA/iFWdfmUJE5W61JKZaaeUVsV+vtEmvbXD36nVaYlG/mVzoCdhiPWlG5PAWB1UhPXT2x+gfHFQ0Q4rN9NysmvrV/CI/CJDJ1/nBj18hm6sTinThNr06iaidu6ADavNeVa8t2XmJgE6eCXlW7V2em0ZdjCZtaEkFl2LtoWFH0kxUtNAIdCpL+v/vW9/4eYGYefK4JRJ3q9VQV0xZvvpMN56mk7xpciFX4uLKBsseg3sDJnt3TvBZp8HJRIK1lsGXU2mmu7ycHOnj/rqBs+TiR8+fZQYX89Eg4Y4I20t1vK0apqvNnqO7CE90UfG0qTvaevgJW0IOYWE5iDumq1yCYAfT62X+9ZnXmNi+n4OHjjDqi0uiuj5gF15/nlZqnk4vJNaW2Lajm1C0zeULeT78sVPEuw3u3kuCp5v1cpCvfOcZ7m2kMcJ+Kk6bxijFSRSMQreTIllNJfH7AgR8QfzeAEHZozREWbspeZc/s5XPqivUnwfbiObB9u6xMJ0ZPvnkKU7uO6Cdf6g3jtEVISsiNL/HziJIlvjB937KN//le5SKdeLhOPGuLu67/xgnH35QC6tbdBDFgkJJ8sCnEhv6ICQTG8zPLrKRSrKeTpHO5cgWcvj8fv74P/8njh87gM/Twmrl8WvXWifZDgvfRjOUTTmfSlXt0iqrCb79/R+yUSiw6+AhqpaDdL6Ao1kj3tNPsd7m7au3+PAnf5lytUE0JnBcm0KxRtAw+PE/f40ev4uAYdE3Mk6yKPqQOI5mFZ+jgVe6mM3DXB5E+ZkEJtnIFnF6TC5dvcGR+08xvn2nhslk8hnOnD3DrVu39CV66qlPK8zz2suvMXdvbjNbWkzFPDZnXzKZ6zWKQnX1+3HVC8QcdR7Zv41tZua/KxAyHUsxXM62mcvUWW54WMqWRYeNJYb8lrjVSoCTGNXZOe22dYEdySmH8lZal8Y9iuNwta522gGPqb2+/OVvrvOBY3s5NBxke38Qf8iruRKWs62TshjKSVcnUJx4Dk2dOMbFs5e48bO7uD1xVppVWl0hrNh2SjV7eakBQJvCNem0RfOSWEvYGhzRQ9Tr/P9MvXeQXfd1Jvjd+94NL8fu17nR6G6gATQikZlJkUqWRpLXGstrb613aqvkXY89XtsTrCnbO7N/bKjaqa1Zl9e7MxrLlmzLlKxAkaJIgCQYkTMaQOecX87vvnvv1nduN2lUoQgCHV6/e+/vnPOdL9SsJrp7ezE8MizCV04/d+/dFabb4YP7MLp3LxrVKn78yityP+3vTuMz+/vQETLRyG9hbGwQo+MjaDsWXvvFVfzsxgw6Ijr+5a9/FrpqiQ9bxVVw+fEyfvL+DayWGyiLkV8Bh/fswZ/9yW+gfzCKRmIAbX8IIZeOwgpUWq8TmqvVYJXKyK2tY3n+ETJdGemkZSfFaN5yCU4uJ/g6LUXkWXM92nauWEIxV4UNE5tVGxttYLFcgRvoQbnRxtLWBtayWXAPk6TATdNxYP+Yl4cQMMVWnIfltRu3Mb+wLNeZ7+no6CjG9u+XjG2aTlZrLhotG5bbwsmzR/CvvvU/MbMHC1NTGB3oxdS9uziyfx9UhqsRzzcNFKplgco5/QsjtGZJM1ba2MbarBevS5SEuRZsSAWepA2338vh6d3fLznsxKh5QJcqZbn3txslZHr2oFR38X//v99FtaUiluwS3y0e6LthPx67TYUMATvPGv/LIiHED5u+cJ7Yl/c1nQx2Pb9YrFikOEVQO0HG3F/+8PufFojbTx1za7UKNLpGqg46klEZlemhlA+E8frcMqbyLRQjJla6NYyN9OGfaj68uLWJdjuM75Wb+JFbwPCBAZwJZ+AulvDBmx+hEghgNWrCTETQ1bSEKqeZOjqO7kd7IIm82oLdqIj2gXBKnZF34aDgv6bdgNtihrmDyxcvoyc5gF/96q8h09CEArm4MIv7l98Gikv45Zefxth4Bj6tgWDYRWmrF0vLj1FrbsHXfxB3J9bwys8uY7XYRqAzharDyMOqBHTwIiYZ5qMZsjxzmhWYLBiRpAQe8sDi+aBx2cxP2C0QO0WCEJPnYuJ52TsUxrkujnT78dLhvegJxeE029A7Eug+cRAOhW3Msy030CzQGyqEbL2KP/ubf8B/+ukl2b806dVEvULYsxZQ6bBL22om/REXt/hRhIaYX+HAderSoSaiCn7v9/45fuWrX4BJjxeyQGrEG8mAasJJpGXUNWhtPb8MX91Cdm0DP/zhRcwxEnRkhK6CnIEl4zpAgmgbqLVdbBRr6OwbQlfvABy3DiNE/YeGoE/F9/6f/4jOoA+dEV2Uy7HOfuw/MA7VriNh+rw4VHLtHUcW1GK10W6jWG3CZ5i4euMO5pdX0dHdt7ODKAh9lx3O/v378PLLL8tD9ODOBK5fuSEPNQ8+Qiyy/2k1BOJo+gxxDibzI+w08ORYL07EKfXjYezZDDjwya5tpdDCHAtES8PkalZsGXiI0GRSvJZ2Etl42nNZzgeLLBfJotg5pNmN1eotIQ9oXCATKLEZaWpDdYp4fnwQz412YG/Kj66BDli8JnYTCj24wEOkjWLZs1o/9OQpXH/vDu5cegjDSEJJR1CLKigaA2irYVG38vAk64yYNZsZdopiFQFqaYLCXunp70MwGkZ2e1vYONSY8AAcP7BPjOXoVPBwehofMmiobeGp8X14tiuC6sYa4qZP8tZHDg5JItq1X3yM77x1C+fjzGq5AAAgAElEQVRPjuE3PntMCCaWkUClaeLeUhZ/8YM3sNWwkcx0CtSSikXwf33rGxge6UA13iuTZNC10FQAPwsEsedSGbXNbXz8zrsoz0+JzTj3JaSDUiHNsCO7VUeQedgqLcRpbV6VM6Ja05Ev1MQdda0GzFabqAfD8EU65Dnir3KtDHbpPlNHKhzbCZ7y2Gd8lh49eojJ6XnU6g35eHbeRw4fkUCm/MYy7ly/hnpDQa3Rgutz8Ud//Ps4/eQJtNwqJu/fx/49/TJ5HRodQZkWGY0GItGoqMTZ/XOnGU8mUeTUYLsI+nQx81x4PI2ph48QN0OC0vD1cKIm043FP7Ov12O5WW1hVxHFIKQ9v7GC4bFxuFoY7117gFsPZsQ7i9ofQkJ8z9j17/5qNsufFAj+vScideBwD7RjK0Im0+40ukseITxJ/QOLdDwWx3/5wd9+WiAuHRty/RQd+VXETB2GasO2anD9UUzULbw+N4eKHkVB17Ga1jE6kMDXIzrObm8hapn4CCH8xcY6msMZjPR1I7hUxvQ715jAg0LQB18qKht73fX47Voihg2rBscg5m6jprcRipjoCDMUhYZ1fjTRgOn6wJ538voDZAJJ7NuzD/FmDO1aGQuP72B+4mN0J1V0pUx0j6aQSTEE3Y9qMYlIsktw8u9dfYCPLt9GpalCDYQQTsVQqhdl18JqTtpnJppEQOAtG7qpSnWm/43DhYBC80EVqp/W3Myt5QTBn4btoCL4Kz1xeChpdgO628LhsX14djSJPpPcfB0bmwXcmXokDoy9vQNwqzaCTGzjtOYH/GENOZj4+w8f4qPrt1BotdHWg2jtGMYlTRVhRltSTORYaLo26oSxGHDkMozJh7MnxvDc+ZP40udfFs0JbxwJd9nJIV5cWhTf+UHaMczOo54roWkBf//DV/HR7TXEkwl0ZDJwuJug4pX0zlYLuUJJcn9HDhxCm+pw0oSrRUQTaTSajvwc3/uz/4CU5iLud9G3dxhmRxqKYcBuNRBQieM6kjVBqIbQJal0kjXtqCjX63g8M4f51Q1UW200OK2ZpsB0vA5f/vKX0NPTI3DA+soaLr55QXIQGAjjp7jTdlFh90bLasMzhmSjYyptnBzuxMt9NkwmfgmLhRkZzNO2sZp3MV9sY6Huw+O1PBw+nLYXKMMHlw/KLjOIHRW1BrvY7S6kKBnXtiN+QsR8+X6xmxAozXRxtCOArxzpR49exdBoH5yAhhaxaIXMB1c8iFgEKVDrGz+MD9+9ivkHq3AcEy1DkzS+a9sKtiptj91DIRM9oPg93DbMYMAjHXR0IJPJCMa+trGJ7WxWukQeugMDA+jq7oLPsZHdWMWjmWlMzswgnkphaN8oRnvSMDam8cRoP5zCKk4c3Y9gNIhWo47c1CIuXruB40f341BvErVCGZv5JtYqNiqqiYs372EtX8OeoRFxSc01bfzxb38dp0/sBeJx2Dy06Vys2uJ8oNUs2NkSFu8/xgcX3kXEZ2N0dEQKnK77pMFicxXTQ7DhoG41UK7XYAtHVkU9H0S+ZmEmW8HtlW3kFBORnkGYMUb5Mnves5SnAyz5/SaXzq4BxeUzyFTJLB7cm0LTYiCSDR+LfttGZ2cHTp0+Lc1Oo1zGxOS85HzHoib+w//xpzCCCvSgH+1WUwgdWxtrwnTUONmUijJByMaRMc1+VXQWfP44oZmKHwpdBdY2MTc5Da3Ie8YW19p6qyHaCZI7usZ6ZKqmJY2QIqjLKJexuryAvpExGOluLG5V8M7711CqkOrMBDivkSH8ySIjuhtSWnciG4yd7BD+O23uZfLl5LCTZrmrqBbBJ/cwmoalpWWhO//8g3c/LRAfnRlx2T13JuIIMjavUULA8KGiJPHmzCJuVnJo6iEUoWErFUJvfwhf7YniiZVNDDZcrPpj+PO5TdzriSM23of4chlr799C2KdLwpyajsONxQWnbVXq4nzIpRMfOoeGYyFHGBTD6R58/mtfh9HbCyvB5SrglGqobuRgFaicXkF1G8gvTiO3cB+DXTqefeE44mkTdRUIEqJyNdQsE9OrTbzy+vu4upoXCX2zzUCcKMKxEKr1KvLsXnnftWxkIgnoTDAzAvAHDC+UZMeTn3etvFNMSfFaUGGg8LdCN02dC8sSEn4bCdRw7sAgjo8MoicMtOs1lNsmfvz6RQwODCAdC2C4dxgTd6dgOw2MHx4VZSvVlfTsLDoq8i3g3VsP8d7tR1gsVGXxHPP70RGJI2QEoQQNLBVz2K6XEU+G8fzT5/D5F56Cobbx4OZVmLqKA0ePi7qTKknqSir0VllexmB3P8xKBct37qI7M4C/e+MSXv/wGnxm5pObymMxcOFJq4IAookYTp8/Bz9DUWiZQfopp0vF5xUIRcGr/+X/Q6cG0ct09PVA74yjpXmGesTnfXRL9XvqZI7FTBFjt67pJppWG3Mra3g4t4CS0BaFFUm0HceOHROBk9chuVhbXsEvXn8NlUoThh4U1XCj0fZsWji5CbbKHYAPml/FWE8UX95jI81iVyxKJgghzWKzjq2chvmyg6mSi4VSExYN0SwLht9L4dp1RuX7IKK5nWzfra0tzzBuxzmVHe5uzCMtLWThSbGkz8YetYFfPz2KY10aOjtDUIJ+tBQvCIurbir/qWkJ6jr0ZDd+8Yu3xR5f9YVRs33QghF8mHUoU5DDn9/LE95xoZlBDxeqqk90C6urK7KDSCU7MTCwR2AFWnzsHjgLc3O4dfW6dK77x8Zw4MABuc63r18Gyqv4P//4d5FEGUqzKHCdiMSsCuqNLFIxUnjbyK/WsLyYQ1bXuOBArmnhzoNJ7O0fwcbKBj58OIff+sZX8MLJ/UgS940F0GL0rdJAu9KEUm2jvlHGzJ3HuHPlBlQDIuhi3gGt+H1+Wmf7ELY1WI6NfLmAitWEavjl8K1sBDCfL2OuaeHSoznkWtS/hCU/m9eH0x2tTcgm5DWzlQICegeymzWUK/N48cXjuHdrHmYwg6GRYUxMPJDQIL6nVDkfO3RYwseY/8z9297eJJ45OSbnoWHu7g3iCEVCWN/YQHdnJ5oVvl8tGOEAcqWSkF1c1UU45Jf9CUOKqDcqbmUxNzWD9kJJLL4N5oioQGdvj6AqqYG46Br4XJBRxWJJeCg3O4P03hFomR6ULD/eefcKVpa2REC5K8Tc1Rhx+qA8gQc+7wWhaBN1sOnmYMv+gf9GmJLXXpb2mibPI89IThpkfC0tLeKvfvTKpwXi8pkRNxowEdZ9sGoV6UwUv4LZuh8/uHsf2QAfbg0Kc487E2gPBXC2L4JfWingyHYNbT2Kv15exZsBFcWhHujz29BWi9AdoCrZkSFo8YS8saRj8SYl3CC+RK02Ui0LSZ+CfSdPYvRzL6GRSiDVlUarXMXc/Qkk9QCWJ2ewOr+AjeU1NHNb2NsZxssvnESyI4AWqqjViKlpcNQgJhfK+PYrb2E5a2GbewEOAoqLaIzQEZcwXL6S/qgiopswHAUd8aSwlyzXC0sSO4UdJawwV8iV5FzHZTQLi1giq6g0K4hHDITtCp4aG8ALx/YhggZaDJeHjht3H+HW7QmcOnwUoz09qBWqWF5ew+TUBJ559gwOjY9C9TuotQtAxIEvFEfdF0LB9WNhq4S1rRIuvnUdj+9PQfMz1AZoawa+8stfw3//T7+EaMTAtesf4MMPLyLTFUd/f49gwly67du3Tyw2RGTFGMlqHo+u3sKB7mF89NEd/PjCZVhmDLRoE7fQHThFMExFQbpnACfPnIZJzn+rjog4l1YQMXWAyVcNB9Xtbbz2nf+MoXgIcZ+CRFcHtM4EAqmYdEr0m2GUrLfgpXV0Q7BVdkdkAJHmubK5hdsPJ7FRLAmTSfHr8qB/+ctfRmcmIzewYK0APv7gfYmsjEdTsCzuBwgH1EUrTR8rpgXSNM1qNdAb1/FLwxqGk1H4qnQ7tdH0AYVGC1s5BTMFC48KNmazVW6bhVZMde7uMn2X4soHiw8Y7wNvScym4FPCAjUKoVBYPo/LYD6UVU529Ry+cnQIXzq1D+mEAk0iT7hH8Kw6fIpnn51OprCULQr0oaomXJjQzAQ2CyW8PrmFjRqpvBTnBeWa0rqh1qpibnEWs7OzchgyTpKc+M4OZjswO5r5AZ7Qi6lpLK7ctY0znGlkRA6Qjz76CNVyHvv6Evid/+4bQGUdm0vTeOL4UfgUG0p7FT5Q2d9COdfA8mIJy2tVrClRbNdrqAFYWF7D+Og4IkYQ3/3Jj/HlM0fx+eOjGO1LwYgYMCiUbBQkS7ycLWJrNYv1lQ1RSW9sb+DM2TNIJmNwQe0Gg4t84uRKKvDmVtazdQ+F5dx4OO8g6yi4sbSM6UIVFZuml66gEEaAedOq3Ge8PmyKHKUKFWF0xjPw+7fxW9/8Bi69dROjB8+i1GzIzmbi4UOsLK/IfTnQ3YtD+w8ixPQ7p41MwpRcepPsS+q0SI4AMNg/4AnrhLTC7BVbGqjl9TVEknE5bNmo+RRFrq80A1Ybi7PzyC1uoVAqyZQzNDIi/zWYAeJviVkenw2ejezo6VFWnJ1GsKsH4YEhtHwR3L03jQf3JlFhRjLFsoYuUcVsHghR5YpMi/POL07dFEzyXuM0zGvO547vKSFLPvH8PtxdcGIXAd/8PA4cOIg//+4/YjHdf+GoG6FyMbuOkKnBiMRRchRc3qrg7ZUllHU/DMuHkBpAIxbE2nAII3vT+PJWDae2qjAUHe9vbuInrRqW+rqBhW2Ey5bg3XXXhmP4oTD0hw8gvQ+YBcA8BGYvN1oYKzoY7ulGzxeeR33/MIL9A4gFA1hbWMDc/XsY7e0V1sXy/Bxcp4R9fb147swTMDQbtr8Nh06rroFCzcX7NyfxkwvXkWvpqLU1tHR2lAp0SapykYpHJaOW3i00sOLugfz1MOmkjCUkXroTvcjxn9gz/5+LcY4P6u4in8Z7Ths6R33FwrMnx/HE3m6k1ZbYTq+1NLxx9Z5EKVJz8PL5ZxBVdTRKDcwtriBf2MLxEwcxfmQfDEMMlND0OdgsVbFRbmBhuyiBJweOPoFgPINr1+/i2995BcWKLQr1/cPDOJDUMDw6iHIti2a7jJ7+Djz74tPINyjgUnB0/LAsULNbW553UauE7HIed648xtvv3kBTjYjldbPtHcC7dF0WC95Yx584K5nLXM8H4xFhxwQjYTRqZah6AOVyA4W1NXz86o8xFA+iOxyEFgki1NspBSKbyyEWiiAc8CyNhYezYxwoaWXwoVguI1uu4O7jaazlC2gLxBXCc88/j7GxA58widjt1CsV5La28NrP3hDrbNchRADZ2aimJhRe7tJEXW21kAz68NJIBEczUcSsEuBYqPsZE9vC9raNuZKN+1sNrDVcWKom0JbCTpbMkFbTM6ezeA9wkUhvHS+wx4PJmMDVkv0ED2juzYgZ70aDimK6nMWZ/gS++uQ4RroNBE0bNpsMMCmOjCQd2VxR3FeX8xXEkh3is1Opu9jO17C8uom7uSaC6S7BqunWSnyaltDZcpZ8OcHv+ZtunmTiEXJj+0KcmZMFDd1mZmawb2QEh/aPobOjU6bJhxMTAqMM9HVjeCCD5blJxAM+RAwFn3/pOViNLA6NGkI8aJaqmJxcw+0H65heLuJx0Y+VfBbFZgO9PT0wFR1nj57Aj17/EY52hPGFsX4cyESQSkUQikVQLG2h2WojV6igVKqJFUi+WMLq+ibGD48jRkFqmIFItrB7eIBtbeewtZVDNJaSxo/523c3gLztYCZfQI5LfjUoWiDH7zEHSYDYZROKo7LJLIc+vPj00+jqaOILL5/B//KtP8PIkWcA6lx2VOgz09NYXllBJVcQ6E8x6c7bRiKo4k/+8LfQn0mgXquKuzL9k9aWVpCKxaEZGirNMnTTgONTke7qlP/SFdaxWmJDT/jBsxSHHL4sRpw4u3t7pBiQhSbL6OyaLNM9+xhPbCtL++lH8MUTiA2NwjWTWF7J4e0L78NimATJMCI69TYQfH5rTVrpexkhLBrc6YhVTMCU/d/K6ioePHjg+aGFwujv70M84VFz2dyMDA9jcnIKF6588OkEMfXZU26jsIWYaomfjxXgjkDHxcUN3G2UUVYdhFoKIrYfjaCG9cEozEwYn0uksLdcR6TlSk7EL5aXsZZIwN0qwah6BYJBH6R/gWfszqZ9V2ymG35kXAcnWyY6RgahffV5bJCvPXQYxUJWzN62FuawrzeDH//td9GTTuHIiQH0d2QQJMNB86EpwfJAta7j5+9dwzvXH4veQQ/GUapU0TJ8UsEZlO2nHXRnJ6qlEuy6I29QJBQSYRNvLFZ8ZsTuMle84HcvTENhSp7iwOdSWGbBtWrQfA66dBefffocuhJRhH2AUymiktuGL9KDO9MLuHL3I7F6OHFgHCFXR6vuw8wCzbUq+PI/+Rw6M1E8nryPrVITayUVq9Qx5IqocMDSDPiDJtSoLgyde4/nYDsafIqJvnQGGb2BUMiQScTvt/AUFbJ7B1Az2lIYSBeu5ooisuvuyCC7sIj33ruFH/34HTTbOrRIDBotTlxPEMafm13HrmVILOoZmJF2S5V7PJVANB5HujMhyuGZuSXMPZjA5sRdjPd2IkW4UFPRNH3oGOwTX614OCJ+NezAOQpzr0AWFh/oWDyFtY0NWIoPNx88xMzKqkwz+w8cwtlz54XVsXuzc4mm0Iq7SnvkN7GxsQ2faiAQiKBa5+KS6D736z55ECzixaqN83viONcTQZdTkLCWmm5iuVjH9mZdivittQrW6g5ghsT9Ftwl7Zjz7YqI5PaRw4TFwPNl4lTBP+/G8xLbpUKVWgVJuYvG4GvU0K3Z+LUXT+Fgr4ZUgJOAF4dJ3Uq9pWBheR2LS2tSrAr1FioNB03bj0iMGerDCGS65NBZW1uX5fTi4oIUqJGxYXR2d4r+gZi1J4aiCpapZH7cvXtXigMXvGNjYzg0dgDJaEyKA/16WBwYsdvb242pqYeYnp1Ho16F5rbQkwzh2fOH8ZXPH0Z3OIzsyiau357BxevTeLCYRVlNoGTVUKxxeg7B12hjuLcXi+uL6GqX8SsnRjEYdJCM6tACBhyXhoC2dL1MbWNxrNZbWNnO4djRo4gnaMHDw9SRn6fe1rGytoGNXBmZ/r1Y2tjGIqeOpo5QZyej0tBU/dB8QQl5omsrYbHHjx9JcNHudfCZGg7uO4IXnnoC/d0NnBwfwJ/8/n/E6KnPwQlxz+gTj7J8IY9cNofb166jVubula+5jeG+FP7nf/k/yARh0I3Xr2Obuc+zi4gF6DxAFb4lzCU/TTMl6MiDTwe6B0STUmFeNFsCzYdcIY9603N9ZYxzJBhEqVCU761HTGQyndLhU6jG5oMH//qNj6HE4tC7+hDrGkKx1MbFt95DtdaSKUlsYXaeWd6jro/pkJ41CzUwNO/jM0Tr+a5MF1ZXV7GyyonJ82AiRHnw0EHPKy2bRalUlJCu//T97/6jHcTxQTduqOgJkaJno+iL4XEFeHt2FUt8qBgu3nIRarko6Q42DB8yB4dhRP3oSEYQa6jwrVZw+eYdWLEw/DULQcJhtuv54Bv0GWcilC1/R0iHmgf6qiQ1C6eDGbjHhlD5J0+hrkTwdPIQPr5zDbeufIhnTh7F45tXUNpYxvNPnoNilqHZNPfyS5gKA8zLdhuvvHUDF6/cQdHWkejshq46yG+sIKcHRRltk/VhW+hNpVApFBH1RwSnpbPjLpxEipkwU2pMwPJk54LFM3rS0YUNw5GbcjuVlg6xAH7t6SeQothON1Fv2pibXcLUzBz8deDZp86gaVTROZBER0cab/30Imanc4glBsW0KyzS1RZUn4O6GsSP33uAWquNCrF4cvpp0ucA+Xodq+Uc8u2WdKCarYhuIhwksUBBb0cMp48fwK9+7csY6O9BI6WKaZjuKLDKVdjVBpbnFrA2uYnvff9VVFom6q4CM2YgENFgN7zsA47cnpDG49pbdQfVel2sUIiXNtqWiAnbYE4zBVodoFFCdWEGR/q7EGWwuuKgFfBj7+GD8gCyOLmSt+xZZ4sH/cKi7EjYSVJcVG60MDE7j7VcHuVGEy++/Fns2bNXsFOvM/Iwf15Huot+8MFlXL1yHaYR9tLJfAos2GJJYdve0pcWfZwax7si+NxIEkNKAabmoqKHxBm4UmxjttjG5bltFBQTvmBEGhl6N4lwqNlAKuVlDuxODAIdGPTe8lgxLATk1vMB5cdLqE6A1hw2Sm0XcWLJ1TxOD6Xw0rEu7O8yhElk2QocldRIG4+nlzEzv4yLM3k0XB3hVEaM/06cOI9UsgtzMw8wOTkhnSa/Jw97QkkGg640ZhlEBTJlUaSOqVZt4MGDRzI10Ijx6JGj6OvrFXh0dXFZqMMsKMTcuYe4fv0a7j64j7KlQNEMaG4TMT+7Zwf/7Nc+h3MHDiK7uIELH93Ba1cfItfW4AuG0UQLlmtBsZo4tGcI/mYLt6ceY1i38I1zBxCzcwgZLlxO9wzMUfywWw78tC9vefqh6fUczj95HumOJNbWloRCwPeuWA1jbnUDG7UWCq6K+e0SbN3A0PAYbL8fGpfADmAoGtSWi1ytgnypgMePHokFjIgYyUv1azh08Bg+89Q4zhyPoDMI/Pt/9Rc48NRX0BLWkzfxsZtmaNStq9dQL9fQpqtErYyxoW7873/6B4joZKcxxMhFfnUDpfVtxM0g2oqNotoQiOjoqSckn5yRBYtLS0iG0wjHo8LO5N8rhibMyUJhS5bXhLN11Y+l2XnRXOndKdkZUNvAw1uM/cJhFO7fQFM3UNVD6Nt3BFBCuPT2h1hc3pAi4mVMUxHtRdLmSnVRVtM99tatW/JvYrWhes7H/HhOKnwtLBbVSkV2EczD6O/rl7OPYUkf3r35jwKDzu5zGa5CUQudNAt6HO9Mr+PGdgH5gE/k36ajCF2rqlhoaDrqAR3+4TTseABRLYjW3BY2HkwjE44KnTUstFGPV8sCQddS8QSSAgHxognrfgyFA4IRRj73JKb2pJFJ70F0tYn3r30seOjBgTRuffwOnn/yDPr7umGYHO2BpsXIyiDms0X8/N1L+OjxFiotjochpFNJWdoWtlaQ18NQaINhO4hQGcvFrU2yo45oJApGq9I/TKABeSeJN5MSqXhW0zw4LVIXdbGT9tkl6E4BvSkD504ewsF4CGG/hsnZVcwvb8F2/MIE2BMJ4/SJMdSNKmI9UewdGsHEjce4cWUKjYYmdMdkOg4jqCMaj+LjB49xb7Mo1s5kxpDtxa652nSwVnZQclto+EhTpFeNxK4J5zmTiiHgsxHhlDK+D3/4B/8Cbl8MUWLWloUiO9TpBVSLVXznexewskE75U6YtAZQLLSdOnR4uyHp+BOElJjURtKmKp0Zi0KlVhMoh1NVuV6VnAVGgDLQJey2MdKTwcmhfiytLiPWk0G6p1s43UHTlKB7jo+EYHg4sTAT/kimOkQfQS+f2aU1TC4sINHRifNPPSsLVv4SvxjHweramkCFtDbPZUt4682LqFabUBUDPt2HhuW5r/LaebQCR/x9+qIGvnq4B2NmGRHNQdH2YbvpIptrYaHi4upiHiVfEJbiF2GiX+Eh5UjnzcOKWgsewkJjFJM8nzxQkg6oqEjvBLHsTmDClGKOMzMd/CpUq4q4UsWL4/04P9aP4bQuSYjUNjCYam4th+18GVN2CC2fAUfR0NU7KMv32ekFuHYFiXhYCuT+/fuFmcT3T6Piu14XyIudJiEwThgT9x/IYRcIRXH8xBMY7O/DxtoSNtc2MDe/KIcPMeb9+8cwPTMDuuS6ig91amOCEbEv97drMBQLB0f78dypM1idW8TN+1NYKrVQEZ0IvdpI8ON92MLY0BBquTzWt7aRQgW//pkn4C8uImawSLvQ2UAxG8WhWlqQWRi6icXNHI4dPyH2FLMLC1A1TQSVK9sa5jc2sVCooOwPINgzIDtM2mxXGnVUqXmpNYQFVi+U0aRFihyspEYzkdFrRFptF+eeehqnj3bj8+cyMOoF/Ls//S76j30GRjot96ef55TtYG5+AbeuX0eztiPsc2yENBu//MXn8PX/6oti4uhvtlFc3kB5fVu8zmy3jYZmy2via0h2dcpvCtK25tbQ09crjCZSbtuuI4akbYPiUQ0bi8tYXVpGJBZFuqMDZm+HMD3ZQK+vrIohYVd3N+rzM1ig3qxSQ6p/BA+mVrGwsoU2yRmmKTAu9wksKCwQoUhCfnY2CLSqoVmnWLMwDrVWk+dKmG1dXfIxVNmL1Qlda/v7MdDfL5PJD9742acFYu3pfS69zTXXh4bfQNaM4+d3J/GoXkaDQSo7XaUkgol4iIYzOrbdJkUE8IcD8s2tlSwGwOhET2hEjE84uNzvqpSbA6ZCxpJfxEspv4bTkU6UBvqRefllrFgWBvr7cPvjy3h85wEiShWj3aSuOujq6RKvHU33oeKoaBpR3JnfwM/eu4K51U3kmoZw3QOGH6loWG70/PYWio6CkMYjEAhJkfBU2gpDSlRVovdo2CWYHV+vHhbFLbtfRjcSMuY4riAIn91AwC1iKKngM2f2oTdpIuz6Ua3b+Mnrl5ArNRD0a0gGDZwYG4AZAYKdQfTsHYDpD+HKOzexOr+J0bFDiMQTWN7YxuPZeVgOcG9xCZukzLoKVNuRcTasm8iyI9wuoWY7yOzZy6cYq2ue0tRUm+hIecHpqlPD2VPH8G//7b9GKeRDa2MZm/fvAKUGivkWXnvtHcy0grLsZNHjyLnrIaWrQdiug+6BPvQODghFMESRXlCVn53v0/Z2FmG63LZtFGokGnhh9uy+6Ju/tbWJId0VG/Se3j50ZrqkUJIyGwqTgseO24sPlQN3awvBUEQC6cOxBFbWt3Hjzj0MDg3j1NnzsqjjDoDfm06uV65egRbw4/S5k+jtHcSNG3dw+9Y90arQk6nRoDGOxz8AACAASURBVG2Cxy/3kuvITFChtS189Xg/TnW4iLg12G0XlSawWlWwWAGuzOdQM+IgysRCU6sWhOa3K5IT1TJ1F4otFEGPFWKL2E8iR11aiHgQpeDfEuZDqmtYsHFXaSCoWhgImjg+NIRDiTbiybSwlNYKNSxtFlFutlGLRFAlgaPlYc8sCPTp6dkzgM6ujCwZ2QHyUOC96jo8BA2JmeT3pe0z2SftRlVS7E6ce0aCcWrFLLJLM3IANhVD6LAnT51GuVzFT1/9mVhD03Bydz+0y2Dbhc7IDPokp5q5x3RPhSfwkj8z8W1or1zTjdkZNKqbeOrwAPYn/OhCE2w3QqomS1weopxEHZ8iu8jtbAU9g3vQcDVcv/uY2Xaotx3MM7djMytZMk1/EE4gikrbha9WkAZA4ODddD2SKVIpeV+WlpYEsRABLIOPFBVPfuYZjI9F8Kvn+9BcmMf/9ucXEBo8jj37R5EtlOFjnIDqx5VrtzA1MwWr2Ybi+GHSoNIqI9MRwr//X/8NejIxmLU2tqYWUFjbFP0EiS+tdpPmW8gM9gm86pLyTmX55LxQkHn/UtDI56e7rxfBfYPILqxiuKdfcm/8MRJ4aGqowq7UsTY5J4Wia6BPLIFa2yWJs52amYaezODDB3Oo+4PwNSx57uYXFoSMwGeR0BbPZ2o6aNvOCYETLb3PUvGEeDWJT1MkjKeefMoTUU7c95pD4d84QoLgXuI///3ffFogtp4/6JqsIvTMp12to+PnE9NYZFXeyatlhdn9pbf5WPpRUWzYOj+PkBGHRtkyyOjDCyQHLrFtyrp8YqQKHTZCUBBQXPSEwjgQSUI/dhT+o4exziD4ZhO3P/wAdjmP8yfG0JMkj7klrJk2vXQswDXDuHxvCt//+UWU2n7xbXJ8UQQNnXQBdCZjspDc3lyHFoqI0CzguggrKkz+VzOghEPCPOErLpbokNiUJWDFYdavDlM3xICM7AMOFjSJM30u+pImPnN6DOlAG752GXaZVNQA1nMNFMpNTN5/gKjhx95kEOOH9qB3/wAQ0DDxYAb3b0xjcGAE+5he1bawvL6BDz7+GKFoFNcezsAKxRDUTZHlJ0LMF6iLwrfk15CvVrFZrQheT+CFD2jYZJ2maVMTyWgQv/vb38TZc6dhBxyUuKC89QCqG8Bf/uU/iMW13tkl+KaEBDELeEfNaTPWUvfjuRdfxNVbN3Dq3FnpPMgz5oG4y63me8X3pmZ5HSu/VrlcQjrdIQErzvqSYNLVSllYHtntLaQSCRSZdieZCoZ8Pm9mevCUylV0dvdgcWUNip9217fR3duPJ595Tg53+tLzwGfy17179+GobRx74ggOHTqKcqmGN39xEXWa9xGK2lErcsm5e4gbRgBqo4FTvQae3hNBzKkI7NRyfFivqZjKNfHB1DpawTSKDHyJx1Ap5cWllU2Dd+h7ugaL8Z7CM/ccR2UvxUNKeiYvcMij8jKNzoZqhWEE/IKtB5Q2go6FfT3diAdtUKiiGEEU6w6aCv2n/MhWCiJq488xvHcYx08clyJO2nUimZIITM/mhYl3beh+kgSqchhxCqDIiYvpkT39Qg0uN23RnVy+9BY+/9wZfHz5OiJdQzh67KgQLpgIN/HokWhJeChyMuHPyftil7CwW9A5RXlhST65d8yAf2dPU5e9B7tX0kwJqcGpIazW8JnDg9gf9qHLZyPg10ThT+oqBaBsGPmzLJYhQU5Lm3nMrWyjpRooVuu4RTFdnXYzpFaHxM6bOSV+pyaqeTYPbFR6erolP4SLd76uCxcuCFWUV4TXiefR2eeexBNHUviNpwawdvMmvv3KbegDRzA8fhDZfBm0uyJc+urP3hD6e5M7HO4bbRea0kQs4pcCsae/Ax3+IOZu3ENlOy+HMd+TerOC4QP7ocfCcE0NoURMpm69TfgxLPcD3x8ufrmDCPX0op4vIR2LCzQ4uG8EkVQSbrGM5alZsdNJdqQR6erAxcsfoDK7gcGBXkxOT6FzaB9+/tFtaKke3Ll6Te4X8VSS6FtNYDV+TYYEsbHj9fT0DTpcanZEIOcVAiboEWKcXZiXdD3+G+9jvq/8t4tXP/y0QGw/e9BlR8+LXfUbmKjbePPxPJhKatMjfweLl5NS7ClUIr5osxsgLk/FILfRnBqoAaLBna7vPCze8lenF4HiUKeKsO0g6aoYTCSQSYShHx7HvO5HoDONRzevwy7kcezAEHo7o1DdBlxKwV0VdduHbEvHxzdu4+LHV2EHYmgoPDwbMBj6DiqNG+jJpEQslc9uC25N/FDhosYwkAyFEA+HxL6aVZbsGmLLZICk0ik09IRMD/J6aVOtknPiwtdqIh0N4eShEQx2hKA28uJNEwuFUGuRBRNGvQW88dOfIhOL4ImRfiSjGoKxIGqOi4+u3YfthrFn7wiCEQPLq0uYmLgvhfPY0cN4/8Y9LBXaCGo6AoQ7KNpzOfopsHRVLNBrjoVquwWXwUCMwfS5CIRMZDpTOHXqOF544Vnha9NPplxtY2Z+Cz974wPMLuaRSveg5dQF5/Q83zVhNoliOBTDiSeeEPfIu48eYOzQQRmJw0HNc3lkZjOZPXIj+lEnRCBhPvYO55xsHhvF5QUszEyhIxlHMhZBo1pGMh4R8ZroByT3PCBdL6MVC8WKiPMWV9dhOT5ki54Hzkuf/bwcKNxbkEU2NzePN9/8BWy00b+3D889+yLaloubN+/i3p0JWXgzG2H3AN3lhfPzrXIFIzEXXzqxF70mTRoIUVpYKjuyGH730QoQ70Kqpw/5YlHG9U+ERmTdKZ5rq0rGCm3Vd6yjJRxK16QBEguOHd3MbvynbgcQDpqIhYOIR4IIago09ljsYVygYbuoNsj1r6JQYkGycGBsH0ZGRoVBxq8puDEf9nrtE+tx/h0x9kbdQqlUxa1bN0VdzUN9fHwcw3sG5PNWN3O4e+sGfK0S/vCbv4Hv/N0Psff4M6JQplHdu+9ekgnD5pLL8d67XcGUJ7giQ4w6k8YnTrYhelDVaZVC9gwbDTrf0nrdo9EotKCnhY1dwmgE+OqxYQzqVJm7XlbBjgOukEAcBwtuHLfuTaDYbMP2hVCzKZxs4oP8tkCt1Kb7FR2hQJQQBBynjnQ6JY1cb18fujIZ6X5LxZLAKY8fT+74obG/8NrVw6eP4+WnR/Bfn+3B/TfexE8vLMDpO4TMyCBabfq06bh28w7uP3iMNiccOq/afP41sRbZM5jGb/32f4O+niS69AgW70ygUSgLvZT7LldtYuTgAbTYSIdNBGIR0QvRlt8jDnh2F5JOZzB0KoZCPi9sIcJDvM95BhmlirDwKKLUYyEosRBuTk6gcH9J0JZSrYLxM0/h9Y9u4+KV29je3JT7kteIzzJ3p6QG85dnKMnrwj9z0tRl78FGnu89CwQbgfPnz8EIBTE5NSWpdER8JJjMMDC1vvRpgai+fNwlb5zCqqJPw81iDRdml1GmYpg3Krmycgd4BaLNUVMFmkK0AzSbKloTqu351fBF82M9/NgVbyUyOVsu4wsdpGwFg/6AFAgl6Uc2FkGrJwM1aKCwOIfjw3uh0wFTtWU/UFc0lNQgNisWXn/nBu5OPEIDKsxkGhXLwWaugLhKARJDR1ro6kwCVlNYGSGCnjYj/gLo6UjLhFEvl7FZrKJeb9KWHoODvfJQ0ga3GugQFaPppx2CBUNpizZkTzKA00ePIB7UYbhtxMhzdixYVlNocbW2gY3tEi699RYOjw7jyWNjsGoFhGNhTM6v4INbj2AbaVlCRQKs1A24dl08k4aH+jG9vI47UyuoF0pQqDq1XagtcuV9Yv2hUYvic1Fu1+ALmfAHNLFKjsaiwi7i+ErrBVoSkN2xtFXDX/3wLaxs1hCKpBEwybrwOmMJJWkyQtOR8ZSZys88+yzy5SIW1lZw4tRJgZw02suJSSE5164waXL5HPaMHpT7gLzt3cOBN1x+cwNL87PiwZSOBqDaLQR1Fc2WI9YFhIw8vra3dC6VK3JYrm/n4NODSHRkcOGdS0imOwV/FRuAZgu5fB7Ly0uiyD14eAzHjp0SNXV2u4BXX31DcOddI0XvdXnxnjI21+uI2mW8MD6IA50BRJ0a3HYTS7U25oo2ri+XMP7MS4h1dGFucRF3bt7dUSwTLvJ49TygG1Q873RlvL+laSKUKqsr78HbbaRYBNOpLkQMEwHmMmg+YfPxN3U2uWIB2RwnlTrMYEhyANKZiDywAvtZbelQZRqxSFX0Dmnx2tE1ceu8f+8hVlfWpWCFQkHJVWZHbVuWaCNu3blHnxr0xnT8u9//Jv7qlZ8iNXZGCs2Va9cxOTkN3TSlY/SrpO4yD8Pbt/Ex9/QEXiaG7Ft2wpP4/rasiizuuegkpLa7xBcUUVTwDRyIq/jaeC/2qDWxoKYtBO3laTRJqxkW1kk3isvXbqHmqGgpBuoOhW8B/HxmVnYWPFwYusWgrv6+PnR2dwudl0Z0vL6cRJkMt7qyKoQGHrhUVLP4iM+QAvQM9eOf/eqz+LWTXfj4+6/g4ofbsAcPwdcRFzcApmL+4uI74jHGQ79ULMNtqZKfEg368OS5I/ja1z+HTEcE/lIThblllDazMnEpPgfxlIH+kSFkq2UEk3H4gobY5Sgk5+xMXoxXZYwpD/L9w0+I6pq2HNJ4tB3UimU0ytvQWKtbbbRgI9CRwFopj+X3HwmtnFPJ4KGj+PG71/DzD66JqwMboF0ihwcRwiOGiDMuJ1nu/DwolPepRIyCLsI0Y6V77Tj2jo5IYbh85bLA1iz1vO9WS7lPC0T+2YOuS4tgH835TFzNlXFxYRVNZtsyLnDHp32XcEuBmEOFKacFXgfaDaj0DNoJceEoSUzfsgQTDPo0gXZaKg8vF522ioNGDD2RMApxC4usvoP9aFpVnBgaRFxxUeDhzHxk00DO0XFrMYu//vEvUC4zu7mBYCwJfzAkjJ/NXB5dIkCiOtpGRyIimzAKWagcTsQiGBzoQyG3iXIxLzdnU+xvXRw/flwehpnZGbmJS4EuWS4GfQ50h2E+RQz2ZPDCsb1iQ+Jr27DrdVFt0xuJoe9NDrNGEo+mF3Dz8hV88TPPoa8rhrXlOXSk03jv8k3cXcwiNXwM2Y0V7OuJIpUIY6Anjs5kCFazjHAigXILCBH+alqoZ4vIrW7AqrUQ9IWwtrGKQycOItIZlUWXCMNsF4FwGL5AAIFIWJLYyNxY23Dx7b//OaY364ineyXz1201YOk8xJhf7DE3WFAI+zzzhV+Cj2Iwx8GFS+9gZGyfPIxutSTiGh5O9PUhJfHe/fsIRJOCZfOG5I3Gr8nDi2yOmcmHyK4uYrS/E9nVeaQitL8wBE7iAcRRWCZMTZe/o/aAS9JYKiOFn/SBucUlsfPexfY9/MgV++UnnzmHoaFR6BpjWF1cuXIDN27cEHrerjeTLOuoaOUCqdlC0K3j5J4OHOuJotNPO5QmZssNzJdsKN1jiA+NodrmexnEW2+8i2KhKDm9/HzeIzyIeI9L/jMFh4RQGZNJEZetyvciJk1/f3ZsbKgQNKTIB3lf2g5KdhPr5QJycpjR0dUnbCQ2JgHTQNf+QVmaMr+BX3tX/cqkNcJxpG8SLiAV8fLlK2g0LOTzRSQTCTzzzLPo7u7yDsyHj/Bw4pEYr/ntOs4fGsS/+M1fwXd+8Bqi+89ia2sbF95+R6AYugTLQt/1yb6Dhz2/Pg8W/ky7ORiiSt6xECFbpt4of7Jz8cSkiuxHWi0VDc2AHtTxxRPDOGFUsFcpoo26HLgBv452vSHmlYRu5/0xXLt1B8W6DVsLoen60XRUXF8roVQtycTJ9+jMubOIxWMoVlsi1IxFY9KVcy9FeGWX4SV6lZ1rwwJCjF8LG/jNX3ka//ylA/j4b76PKzdrWAikMPb0abiKjo+v38TNO/fEc01S7Cp1OC1Funk+m1/4/DN46XPn0dUZg71dRGs9h7W5BdDGIhw2kOw0kerpQrZakgKhmN5zZMJrLnj/FEsleb2TjzldD6N3/zBSfd0eeYNEi4aFbV9R6MJ2uSZswmA8hpnlBZTvbcK2m9LQZYb349LtKfzknQ9lMc4Dn2eWNHs7ol5OdmyWON1RHyOMu3YbYTMg059Eq5bLAn/x+p4+d1bOgXw+B2ZlcLrn9d6sl//RDkIgJgI0Kgo+DR9v5fD20jKcQFiYPLxxWZHIuWR9MhngRYYLoQ/+W5tvCDHbNmyD/+9tzWX85sHBpS8jOf0uAqqLXvhxJJxC2jSxGrOw4QfMoV709GcQZSJAo466EYalqii6Cj6amMdP37+J9UKDaYVC9YwmEwgzSKXZxBZjCcUCw0WY2Q7UR1QrkgEwZPqFT18uFsRfhsgRvfvDabpI9gr0waD08I7Z16bRCd3wIahYCDg17O9P4/iBUSTcEkxKqPl9hIlBawcHql+F6zOgBpJ4650PENI0PHP6BKwmbXcVzM1NYnFzE1awE5cfrcBtNHHu4F6koiaG+lJIxEl1bcKkLYKtwq41xAPfLtWEnlrOleB3A9BMGoHZ2H9kBGpIFX0EQ9+5GmLoPBW69baCcsPG3/78Hh7Or8MX6YQZjCKoMeWvhobPYydxiqHFMjFHKpYZbUkH0AbZSvUaunp7hLmUZvhJs4m5+XkpdDwQaUzWsiHCIu4ZwrQZ5pKL1tONhpADNhfnUMutI2YoSIQZAERfo5BMDyLmqdWFiUPS8Mz8Eg4eOQ4jGMWtO3fRbNYxOT2LeqvlKajF0dMnBSWaiuH46ePYu3cEFimTPk2EZu+9dwkry0uykGMxqdUa8uDw/tOYPOc0MZoK4ul93eg1Ggj72pgp1DBdaKLniafhxrpQqDNQiA9KFVOTk9jc2BS4qVwseZCcy4LguX/yIGIxImzS7ffM12hBIjGpO0lkNVOBVWmgVigJVZiGjFvVMjoVFUl673R3ezsZzYeR0RHUAj7PnJELb9ljcDYHDGl8CCeVhNdObYMEzkusaApnzpxGR2enHJRTU9OYmnwsJoq1ahNobOO//eVncWa0D6+8dgl7zn0RF969hMnZObSalrynhmawz/nEAprXZ3cS4vfZpXnvwmiiEWnuRMgSXtpxr2WhaLRdqGHqZDrxS6f3o6s8iwGlBL9aFSv0MJlMzRZcx5Zl/JaZwo17D7FZbEIxImi5PtQaTWw5EQwOD6NveAiOX5X7isyaUDQl98/ExEPZefG18NqQmTO4Z480MbxneCgSNmYAFBefX3vhEP7k60/i1k9exa2HDrY790Lr7sDGVg437t6XwCOKMzk6VamD4P7ADCBs+nD40F789u/+Jnq7YmhvFaAUq9heWZVClExFYAZdxDMdKLYaCKdTcP0+gWeDih9+5nNQNlDISxEjVLuyUcdqPounP/OiNBROpSmZ3/NqTliiNNCkfoxT493792Bk6demosawrc4eTG+V8L0f/QwbxYo0EbwXvWvgSQqo62DBIGmITQubHIkhELiW+S+fRhOQJTk0vBdjBw6In9m9u3exubUh999SsfBpgZh97pDrd3iI66gpOu4VCri0NItayESbF4F7ULHFsBGlZ6XVgKVYKPtZIDT4yd92DBm5GhpFZAwHIZbnSCQfH55WuyEL6rhrY28giAORKLgYL/fGERrshJMMwqK5FlOnbKDmdmC+XMXr12/jyoNZlCsUqemomZaECjHFKxYMw6ozri/H8oQgMT4WulYbDk2v/BqO9STk43Pb26CSIRWNSddlhXUsLy3La+TX4edRKTkHQ5ZwMa2FU/t7cGQgDcOqIbjDfWfEITMFaERIZXjQH0QolMS1e48wNbeIL7z0AvrTUWSXaQx2B06wiIOnD8AXSuIvvv0TlAtt9HVkcPrgfikSmYEEVsrrYp7mVoH8xhZUegzliihvZSVxz9ENrK0vYt/YIA6N74Xt1oQeWvcnJPGOlOGWE8BmRcUv3r+Fd+ZL0pmKc6pLp08vV5njI9kj1DWwwGZ6usUmfPDgPrnZdnMOJOpTVRDWTHkAqbwcHd0nHSYZNuyuKe6hSyjDasRiggElVk0mt83lRTiNGqq5bWSSCdStCpLpHRaFWJhweUbnSgWr22UcPnlevJ2oUr/58TvYyuexns1BoRUFk3yk5/RhcHQYJ86fErfJXayVhIjp6Sm8++674rrLz4Hrh6F5/k1Oqw4fKYh+Cy8d2YN+XxlJrY3lahuP8yXEDhxBpH8MlhuC0/ahxk652cLC7BwWZ2ZRK1WkyaGVt8Akhpcux9982MIWrcZbaKvMvVYFPmi229hoV0X1THycMNmu//9QICzdMDUX5Md39fcikUqhZntpcZ4Ij6wiwjsWWk0H29kcJh5MSBdKhhX/jWpdZhyQaEEF7MTEBBbm52G3LbRbJuyWDp+zgG/93pfQ5Vfx+hu30HngHH7w1kVs0aiSQjN6y3Fzp/k/EfyJ5mcHSiZtlEWR15ffZ1c3wO7Ug6T4ed7ik4Wk0qB9SgwHD4zh9FgfArVVROwi0u42Yj4VCZ8q8F5LsVGHgwo6cWtyAZtloOnoAo+xkcmMjSPRP4CiC2EsKjDE2XlxZUHUyJ6YjK7AtsBz40ePyL39wQfvS7fOYil6cjprwsJXn9yHb33tDB5duoQPp2wsmQNAPInL166hIp5NXjYzDfxYIHQa7gV4rrURCQbwr//Nb+OJ8UG0swWoJIrUaFOvom1Tba8j0ZVBsdFEMJGGw4XwjrMvaF+h2qgUcigVcojFIljJV7G0uIqzZ5+CaYTQajmSm10NKhJPCjK38iVZWG+vb8LgDlQ34OgmAokESk0Lf/1338fMBgkCilCud+FB/pn3JQudKKXDYbn3ZDFtWWL/Toaf5FSrjCb1Eh5PnTolSvat7XXcun1dGoDFAj14d7gfd86OuhSfqY4uXOxl28K11WVsstLruiyeiUmrloO4HpCL3KDfKheoxGkdDWbbJ/a4Lc0VgyqFUY2qX8ZK8TZy216BgI194Qj2Ep8l3W0sBX9XCrWIIYHusiSCH/eWbPzD22/j4UYWSiiFRotV1YVjVsTuOhmLI0YuctNCuViUcBreFXyTrVpDbDNi4QhG0yH52Fq5KqpeFi7igW3TC3/hRBQi22WHotUkM0W18czpQxjrSUgCntoowbWjUFXy1L1QEDIy2O0x/Ym0zx++dgHHTp5EX6YDKzMPsTY5i96uNM6/eBRKwEHN8eOVH76N+aUcVEVDbyqOMyePIN4RQdvfhm4GoLumvP7t5TU8un1PoDku+HOFLZimH8+/cF5cZTXNEfpoNNkLnxFAsVDHqxeu4N5CHrOrJZjdQ0I7ZCdAnFK8mCRJh4wZB23XRTLTgSMnjuPBxATGT53YcVjlFOgpnnkTSSfTauL2rds4fPiwjNW8CflwPnhwX9gOcjgIJGKj0qyK9bbfsbE6P4uRvh6hGjdbZfHKScTjwlXnUk7M74IxrG2XsP/IKYHGmpUSrr5/Qew87k9Nw6CdR4kPgiY7h5Pnz2L44Kg8EIS3dg8ndrrXr1/FRx9dRTyWgqGHBDbh3zdqJUkETKhNPM8Y0qiNpO5gs25jcrsAo38YqdFjaLhB+PQQNlc38ejBBJbmFxAPRSR5j+wQdvu7Bn28b3aLLuNhSRjg9MVGaLuQx9rmOgpuS5ISqWZ363T4PSiTNO30iVHzPmKCGBkwVNtSf+QZ/XnZ2CwGvA6Tj2dk+bq75+DhSHdbPtReWpiDB/fv4/79B55JYLMKQ0ugVWM+xzq+9TtfFIrtj1+9inZ6BD999z3U4BMdgt9yxUWARpH8upyIdskIu2FJpOyym90tELt08N0iQqLCJ3Y03Bn6DBw+PI6D/Skk3AJiSg2J2gLCcBFjqVeZs9hGQ3VRdlO4N7OC7RoLq+llrTdqQDyNwfHDqGu6WLhvrOfx8M5DFKse9Ccuuy5EeXz4yBHRGly8eBFb29sCrUi2NW1PbO7ZWvjaU/vxuy8fwuL1a7g8A7y37mDbsrGdz8NHJ1SqqnUNZVqvl6tIJ+MYGerHwsykWLD9wR98EyePDsHayiHkUM/lQAvqKFXyAhVm+vqRq9VgxlOy9KaVkGiVyPxSHRSzmyiX8uhIp1BXTJSKFYTDcSkUdALo6e5Dvd3AwswcKts5WYI3SxVxl/YZighmKeTUGW3rKvjhT3+Kj+4t7Oz/PG8wXgfuIyl8866Rl00juysA0aBX4Hnky3TFqFpZaPslj3t4ZJAsAzyefIjpmcdYLlmfFogPj+91fY4KH3UQjoKmaWC+VMBUoYQKcT3mjnPB4QIJnSkBFhpO0+Mc05mSyIvVlmLRoNcSX5ztjWnika8o0OR3G8wMOxhPoNdVEA344T+ahtuRQtEMoAImg5H3PokffPgQ69kiAqkMfKEY1rN0QWRkZllM2dLxpEwDxPFKuTzCphdXStYSJwWOVBRKJQwXvd3dwg5oVmueuyInl5Yn3uIDuVt1+bDRW+ns6eMY39cPvV1GoF2F36qh7vglCIT4nmlyCaohSDwWQbxx6SoeL6whEImiuLUJU2ni6PBevPz809BDDppM1YIPy6sFfHR9Qux6qdSkBcexY4dgBjXUqS2oOyjl6Qdjiw6iWijCsS0M9qZx4sRRoU26bguRKH1/CPn5aYqO2a0avvuz97BacqFF0tIVkCfuUUsUGefJ0Mo3qsL6GBweQjAeFZhpY3sL/UN75LBdXl6RruLgwQOy6COTis6hnCC4JOSDyfGVN9fDR49E1SuparyBfSoq7Zb4XCVCQVz/4D2BttxWE3G+XjYYosHwS4IXcX7ePxPTC+ga3Id4ugObK0vw2zXx7/nw6nUUixUJbOdhT4jq+c++JHbtnirUy5Ug1s7XUCoW8NZb72JtdUOKBIu5wB6tBjTXRqBVwrm9aRxKqoiqDVRdP2Y28kCyBwPHzqPqD2N5q4Cblz6WiSGoG2hWaiKIYohViznmO2QNHqIeUwTI+W2hFvLnvUan1QAAIABJREFUkQOKQVfs2Ay/BNZkognsSXcL7ZEaFztEOxcfkp1pdPZ2yyRImwYSx1lAqYbmHoAHId/3eo3wCt8HEkBU9PX146mnnpKfmffunTt3RAPBjpF7g0arArfN167gwB4N/+M3zqBf1/HahXuoJIfxDxcuokgog81Hy5EmSjENOVh3BWY7vdInGdi7u5ddptYu1XeXDbPL+vJpvFQGBrg3ODyKUCuHoF1GZ2kSCT9dE3xiAkg9RENxUEIcE/NryDX8cChWbFqwmzU0zDCS/QPYaDQxs7aFhfk16IohzvtejoGKEXpLjR+SDnlqdga3bt+We4Lvg6dhYWNEnUZLJohvPjOCuatXcHtFx9vLLaxWG/LeMwdEYy4zm922I8Fcfd1dePr8aTy4cxMLszP4oz/6HRwfH0BzM4sOenGRnONzYdkNsQDvHx7GZqmEACcI2sLvFAjPbayN7OYa6oQXO9NwAzHJ4i7kKpiZmcfmZk7MG/d0ZOTZgWXLGcUm16L+KuiHEY5Ai0ShBoJoKT5cu30Hf/mDNz2POBZdZsbshASJ09euFofJjYoX5UokRwKuJBDI20F60cmMU47h8NGDDPWT9+zq9cuYWM5+WiAujA+5HDmJRxLP5lRPk73/n673frLsTM/DnpPuPTfH7ts5Tc55BhhkLMIuNml3uSJFaUWKKtku21Uu8weX/wGXVbIli5ZMSbR27SW5FGlSJEVuAnYBDDADDAaTY89M53w73JxPuMf1vKfvYFVldwE10zPT3fee853ve9/nfcK9zSJKtHU2AJt+PGQyKLq4J5LiFaB3P02xeIJ5NopMGWNlwuWuaPKQ0VKDQ1EGJAYUFynFw5FUGoOEn8IBeOeHYaczKIXiWKu5uPzpXdy4eR9LThcB3UR/bljC7ddLZbQIB3XJVW5hMNvPOB+JIhRKmUrnRgXxSBTJcFRgJnYKmmIjm8ogyGE7ZwaET5gjzW6FgipNRYe8cnq6U6UcCuLcmVMYyMaQjuhIhzToEky+KZ5FsWhIPH2COvUxxN6SuHFnFnceL8BltakpmBxM4+zRw4hHQ+g4LVL6qdyBZXtCiS3Wm1jf2cR6fl0WDuMYQwFmCuxGabpdSbgj7j88mEMyTmts/ixSZsheIH4cRCiQQsUL4W8/uY/L92bRDcaRyPQhSLEdoYFd11zhQ/Puk4YXjeDE6VPYqZSRyfVB4cZOrL1aFTYKmVwH9hNyciXshHzqzz+/hrNnzsoGyWry1u1bAjlxeMrr2KNCFtr0Q6KstyOVYCm/Do/WHM0qInQIVn0rcTEYYzuteoJBv/m1b4ttyur8HCrby0j1ZcUC/N7dB7JxEsWYmNiDF157Bdou9bZnw84DjxoEx7GwvV3Cz376HjodVm5B6GS0CP3Shlrbxgt7+3A4BcTQhGuEsLFTR0uPYfLcK6gF4/ibDy6hVahJpc8Cg5ndXE9USzZ0XwX+hR6gIVX3crsihQjnbixQOHvj7e7P9iGbSiMeCIm1jLDSXMBKKBgaGxFIkdRZI2RKrKxi06DNEW47BU4i+hIdBllEHbH0oJKanRyvNzd0CrDu3bsrA2epFmVzsuBYGoJeFOcPJ/GN5wdxMJnATz58jM7IUfzob3+KiuXIZkjIOGKGYUR9DUQPqpCOc5dOKyQEMtl250x+zeHPY3piOhYV4gCsOnB1E9FkFq9dPIsIXQc6ZezrzCPN7GwFEiNQazfQUjw0tDiml/LSQTiKKXM9sg93XEWy4x+vb6DMkDEtClMPoWO3hcVEm5A9e6akShbG1v27ci9InOC12dza8gkRpNyqXXzt/CR+6+wQ1u/exv18GB/nPcwXygiGTckB0YwgVGbQkEHUtjGU68MLz5+FVa/h2tVP8Lu/+1/g2IFBWDsl9NP7SuFz3BRIvVIqYP/RY9hkclvfANpi+KlIdkuQ99WzUS5sodWsYSDXD0sLo82D0KFjsoGdnTJmZ+YRtT2ZWfCQYNFLuE3ug6Egls7IAeHqAbHgWVpbx7/8/p/L/RLquZiL+jMruSe6X8DQckaG9cyAcP31y7/n89frGPl17ByPHj2ITJZZKB1MP3mIK/dmvjggfnJw0tMMXTBrVnlWi0NHD7M1C/P1phjedTRPKK2EQHQVCNCStlJHWtMxPjaIaDaBj548xgp0H88nJU/R5KCQqD3bQcRQkNEU6SAGnS6isTAq5yfhZPvxpG7jj/72Qzxd3IHnBVAIVBDRghjODIqYZq1SRJ1Ycq3jzyCicTkYTE2X9CW3s4mIaSKTSMnPbdXqaNYbUIOaMBJ4QHDCzddF7Nik57vVERdQMx4VNhYdZu+XWyiUS4iGNEQCKnLJCPaOjODk1DBGclmkhb7ZgtptQ+12ECNjwQih7qiiCu52WjBBzFnzs6RJ12PGAeMJmZhldaAENKixMFo05LJdmTm0avT797Fcbzd3mBuEsHG0rsxNaHvMIRwH68Eg7alH8eNPbuPd69PQYmmk+jMymFcd32rAdxptC0tBoKBMTLqGQ0ePiGCpabXFfO/xg0e+S2kwKGrL/fv3yfCLEBMPD/q69Pf1yYbFgeC1a5/h3Lnz0lHIJsaDlQduOIFatQyv05ZD4uql9+F22sjSK397W4axFH9JdCZDedp1PJ5fwKGTFzA2tRf1UgGzD28JFTQQjePunfsoFmqiGj516gyOnz2NruFfI24Es7OzUj1z0P7SSy9Iu0519ccffypCMlo3tLvE2V0k0MGJgRD2RR2kNd6DEIqlNsqWDn1wD26yUq1UEVA4WyAf1UU85HcPhCErAd9/ia97Y31dDk6+d1tX/EQ5DtJJvdYMDOYG0B+OIcGOslyWLoTFC43VynobZy+ck45cYxckWiKgWbDwePqJ2GVwzsMHWWiQGqNVdZw8eULmDuwaSLulK+ejh76tBjdrfx7gQgsI1xSpQAavnxnC+QkPe0Jh/OTjGbTGTuLSrTtY3NqGqhpo7JQkNCsYj8l78Z1BfZ484Sv+fHmfu2FFvc6i10lIPb+r/+DB6XXbcAN8lgxcOH0Ck30RRJU2pgr30B8ypYPQFeZJ22h6Dup6BDNrO8hXumi7hnT23Hx3HGBucxvLlQpsIwRVMRENxtA/2IcjRw7La+PhsLW1iTt37mKnXJT1fvHiRZlRTE8/lvcgcDxcfPnMKL53ZgDFx9N4uBXDRxsO5nZKIlClzouZ4BSu0n6+VW8hFg3j/JnjAhfPPX2Ct99+AccY6FMoI23oiJDt1GH0qY1ycUcOCEJM0Uy/OB74RYmLAN0YeIgUt2G1mxgaHEDTC8gBwWJQUwMoFatYXFyGXuNmzo27LgNwMo9E49BlYl9OLIRs6m0CJkq1Ov75H/yZMPck14FuB9xzDX9gLcFDli3PJIkIMiMka1HgS9LmTXnOhcZsu/L51J4x7Ns/BVXpYqe4hT/+m1/8ygFxZJ9HiSKl41zEjE1ktb3lBXA/v4myQs8RspwA3fYTu8JdB+PBEM7v34uR0SE83ljGT+7eR143nx0MnEMQi+OwmCwm3bPQrwInsv3odxUEohFsnNmHO/kt/PnV65gttmVY6HRVtMMVxLUgRjL9stGtl3bQ6NrItnwJfSRgIhGJSvAQyfTJYEs2CuK+HCzy9KSegcMJUuw4pGHHIZAXDzrHdymlTH6nXkW11RA3z0L/JI6eO4Ph8SE4VgPbS0vYmJtH48kKEkET46MDODg1iqG+BPozCYyaNUQDRHuoYrQERqMvUoDmXK0OApop+QQsgx2nJcrajkfKqQ4tYELtKlCaLty2JdfXp8Sovge+ZaFCeEGnT8q4zAC6XX/TtmwFl66t4z++dxlqelCiQl2bsxeqP3OywET1zGS0SFgGVvvPnRQO/sbWpojhtktF7BQL2DM+KZsO4Q0eDqwquCl1iMlyKGfZfpBJKCzVCofC4+PjsiD5sLKl59c3NVJeNSi0pGg3sbo4L7bkJl0vmw3xfhHVrUo2VAya5gmDpNJ2cezUaeSyabSqO7j/8AFUwxTdxaz4EQGvvfYGBsdHxbmTC5tVNsVe3KAajRpOHD+Os+cuwO0q+PCDjzD98ClC4ShaZB91bfSbXRzJBrEv4ghsSC+qWqWDrZqDDdvATN1CASo0hjZwk5Tig5uWJh3rSrsi1ZroPljw7OYli0CPmwGoJA5j79ikzI36A1FRziY4WGzUpaPL9vdh8uQBgekoSmztzi7oaLv8ZB3lYlkKCcIjvs24LkE6R48dwZHDR6Ry5+G4sryKJ0+fyJyiBxVI2hwJAAo1G11E1Ti+/twEDicr2BtL4oMbK7AmT6HgeLgx/QRbWwW0iiWBjV0yb0T0GIQZpP2iDxtajHLddf3szRz82Dcq6f1M456TrC8QdEXL0HZVZJIxHJkcwkAyhIO1aYyEgkhTdk4nZGpLXBcN1cT8VhkrRVr/BYStRreFbU/FNLNfmi24AZJAUjh68BgOHjoAy6bIUxM65rVr17C+voFAyMShQwflAP3kk08kzEcYTnYLXcfCm8eH8Q9OD6C2OIfpYhyX1m3MbhWFZKKSEKDp0IMGDhw4JJqKRq2GqfERHN6/B1anjqNHJ3D6yAS6JDUASDK/227D6Vool4sY3bsHZSbQ9bOD6IrTAZETzi8IMmzl16TrHxjModU10G5T4MZ1rMHQgvJ5Pb8tG/oGu6ZKxS8oKfBtWcgNj8DljI5jDRoJ2g7+6e//sSjlZT5G6LfFkCff+oQQLvc/se/vkQi4z+zqdXq5JqI4V3S5x6l0DMeOH0YoZEDVPPyrP/x/vjgg/vb4lNf7YvKce/7iFMSt1Cp4WqXFL6XuOmK2gaDiYmowipf2jiATDqDgqPjr2zN4XGiI22IQmmzErE4kdJwLXXER6BRxIBzEkWgfol4URS2I/xTS8P6D29hWPZS4iXoKwsEImg4Qo21ufx/UThulzQ1YjQaC4YhUZOkYI/9UFDe3YbXaODYcF6oah33kQlUbLXRsF2W3hWCAWQEaNFZt1H47rNgt1FwLVpCLIwi71sRQIotT33wHmYOTqIVUwSUTtoqNGw/x8PI1af3YanPzCNCyl1zpiI7BgTTC6Ygomidy/RhNpRHsVGHVCqIiTURCcqi6dgtOgMHv5MmSDsw7TkCO3lRdiXklE6djeXA9He2OKxCQEVGRGxqWTdMi/UXT8fFnd/AnP30sYyfOHIg+9Sy1PUUXERTZSuxSmF514uRJxPt8nv783LxsLjw0OHehsR5x7+2dbbz88svyHrke0pE4ph9PP0vqYlsqHkrhiKhY2cpyY2jRh9/rwoxFpUPi65DkuEYDiXgccGik52OhfLA56F5aXEJcD8ohz8OZsBL9Z7hxzk0/QbVQlHVIHJ4L/80330SG2gzqRBTIxkB6q+QVdzoYHujHm3/nawiEQ9jZ2sbld9/H9kYBXSMGKGShcQYxgAldQYCD0DgH7k1slCqoqFHcXS1jtWqhrSd8vzFRotLzyPfVbxOuIODFtDrPZ7xxCmGjJoPo4XSf/B9RDJk1NBzmq0fRcSzJKc4ODmBsYlw6oEg0hq6roFSsYX5uCfNzZB/pvvBMJYOM18+WnIS9+8awd98e6BpFbQo289t48OAxyuXSMzNBzo98Fbkm5os1wrOKin/y8kGcCJbRl0jjl/eXEd1/Ck0jhtVaE+ubW9hcW0CzXkepwUObh7tBHan8LBY49FzitfdJC/5QkwUM8417oUq9eYx0klJk+kIs+v3w61i1ngi38OWxNMbNOhpaFa4SgtmJoKOYWCwWsViro6bocDwa+AQx7bRlHuYqvG4jEmk6MDLKp0QO50KhiIePHvrqX9vBwEAOp06fFmYdHUw5E6IP0mZ+XUgpL47n8JsncmgXVnGjrOPKpoO1Uk2eHXbNfJ10dT5/7jQWFxbx6OEMMtksXn3tAjTDwuFDYzgyOQJnq4iMpiEbJbW7JSFiHHSnufF7DiLZlNBy6XosrDdCi7QSWVuTmVSiPwvF0eT6cPOXWdWuXozMT76gnY1N5FdWpWtl4dHoBoVtyGsrGTpEoVUF/+qP/xqrK2totWxEIylx8WUWiC4Owwyv8kO6evBfs0HHVz+7uucb1nOC5fMcCCg4feYE4gn+XsU/+4Pvf3FA/PWBSa/HfxaPcLYy8pRQDKdisbaFot1Au1pDfzCMw/smsX8yhwwcqdivL+Tx4/tLqFKtS4UxcViKBQVBJkFRFQZTSnNwJBFFxjEEV5xptPG/Lc6gw4c1FsF6pQJF5TIwxPaaoUFjfVmodgdWrYZ2vYZkKiPce9JY7VYH1XJZTtGDfRE5XFodGwZFIZYrVtk1j5zghly4IFlTXUc2lHzbRTgeRyAUFGdE4rF7Bkdx7re+g0AujbLbFjhq9foDOSDYqfTygHlKMzZSbjIFhnDRdBlWYiFu6MhFopgaGsCe8REM9KUx2JdBOhlFlylWHpXNHNYB7WpdMrEdCl1onayRfdBFJJaUg4JiqC7jGE0X2f5hhCJZqEYCN29P49/++z9ERcmIZYX/7PL1+Fxn21MFwuCC0um6awZFbMSWmm0poZmhoWHf9EwOINLfPGxu5gXf5f2nUrRWKIsBHCmz/Jzvl7YOnEMcOnxYDoHeQFDgF8YkVkmxTYrWgRswF5/iWjKvYfXH780Dgr8uTj/FzJOnGJ+alDCik2dOI55KyrVemJ2TVpmbAavlL7/9NoYmJiWpjxs1K2yKvggxbW+sIxIy8frXvyKhLZ1mGzsr6/jg3ffRoI1Dp4LxTAjnJgeQtBqIeC7aroNqvYJKy4Id7cdiDbg9u4qC+kUAPB8BSYjjMJxRpsSW2crLAaFK9R3SOjJrGM70I8Hqu20L3uuEDXmQ+WDnhgcxdXC/dHT1dkOIA3RqffJkDnVCi9QPKD5tk0gobfA7VgMnThzF+MSwbxypmaiUG7h58w7KpZq8/1+dA4h9BWEppyFZCcww/975CRzRC9gzPI4f33iK0NRxuLEsKmAeMgehFXhdR4SWikf9AzOJN/DZ1RtSpVMBzV2L8JUPd9GEU5P5ju855Vu4ixiL95ahYDrZY353IXC1beNkrIPvHpnA3ngHLb0OByZCVgSOEpYDYqFaQ7mrwPUMdB0V9xo1EcSdOH0OQxN70PX8vPGQYQq0duvmTWxtbT9LJzxx4gQGh4Zw6cMPRZ8zOTEhQ+wrVz6SLvjliQH8xvEcrNIarm57uJy35YBgl0TUgBsqEZSXX35BiosPP7wie8rFF89g7/4h7NszgEPjw6ivbCClAIMM0XIseTYrjYYUXjwgzGRchHIsyohWBF3IAcGOnYamCTq9Nhy5Js+ExOw4OGtgzei62FrfwM56XtYZdVYdJYxUNiMMRN92X5Gi8U9//gmuXPkUOsXMRlgG39xpo7v5EH5+ie92IFb7iq/f8Z0BWnLf/IAwipsDCIV07D/I2c4Eul0b//O/+XdfHBDvnz7ssRLrVU6EmQjruG1b6F9NzYajWTB1YN/QILLpiAycw8T6bQXTO218tLCJtY6DjgHxaOLDQ+l4qMsL1UW862IgCOyPJ6BbkKjLh/Um/q/NRaiZBIoqsLpdQFA34XV8M6542MRoXwbdVhOgL7+qIBZLSRvFwVlxpyCsouHBIWQMQjie2ADzoGjSahwaagz2YSfADFgyl2xLcoC3wiZMPQCDR3LbQUINYnJ4FMd+5zvokBygKtiYXcTD9z9Bog25waQy+lWlH64jbTfZF6qCfCGPncImJgb6oTOO0uIgn5oO+jWFMDU+jJPHj+Lg3nGYuivsnohO5TQ3GQVaQIVnkFvtiqBG8P54XP5cidEh1EQsOYL5hQL+9e//EIsrm1BjKaGziq+S40dd6vRdIRebSFXAwIGjh0X70JdjuIyJ2dk58bIh3kn4iQdMy7XlgeOGQ0EW4SMRxQVD4qRKe2BW/qKopyq4WhHLaG5oPDDYJQh7Img86zh6hwrXFW3SaajHjZ34KiMzl5aW5CFamJsTKw3eTy5UdjqkKdarNYEQCEVxQ+DXXHz1Nei7dD1GftJBlkZ19UoZ/dkU3v7W16UD4drzGh0sPp3B54zVLObxxvnjiHltxOjIyxCrtotCkQZxBpqBBEpagoM5rHI9PAPb/WqLhwQN4PnQst+jfz+h0zTZePEAUkwX45SBnaWqy8C6oneRGxzA1IH9MpQulMuwXFqJOyLyundvGo16B8lEWgoBkkToVUbIih3E5NQoTp46Locwh/Db22U8np7F0uKKJOnxTfqYta8J6AnaXBZEpApYNr5ztB9vjBgYyw3hJzdmoI8fgZkbQ4FOOLqOmEkCiYNiveZ3syzl1ABu3rgrec0e/E6yF+PZ22DYQfi2HL6zKv+N2Fvovu8PhZjCpOHQXgEmlB383aNTeG4qCi/mossOwqKgS8P02ioebW2jDgNdJYh208bdRhXnzl9ANjcINRCRwywcTaBaquLWzVtYXlmWORH9lvbu2SusO8KXnEdwP3jt9deF8//B+++hVanj4mgW3z2SgVVax5W8jct5B4WWLYUPKbKk11LkeO7caYHD3/35B/K9ozEd3/nuOzhyaBQHxoZQnF2A2e5gOJOGpnqwPEeEurFsGg2SduJRsdogS0tnBhUdd6Fgi2mKpoFoNi1MRTkQqClqUa3vuwNzTZGRlV9ZE1Ym1xqHkrYeE9o3n2Xa7fcOiP/00S1cuvQxuuJ8yEOAJSIhOr9wFZ0OiSrU9dgOYtGUFJES+bzLYOLBzw6M64uRryOjg7jw3FnYThv/y692EPPffNkj5MC2lQ9e7+JzaMRBZCxJv5iIiEdMEeUxHMWD1tWEv1xCCHc2dvD5zCKKHIzqDB/REIGOsOUh6ngYDgcxEjKQdFwWWWhlB3BlZwvvtkpwYqaIYlY3thA1wnCoArUtMdXrj8cAeioxzDwcEp0EqxQOmGmuxiqNknKjxei+FGyXxlYtgZjoWml12kgnEwgHDTjtJmhrzkHuBlrw2g4CZA9YXYwMDAtUM/L1txFKxPHw/n3M33+MUNtF1FF9wzziebtVkWxoDPy2NKwXCig1K0in40iZAXi1urAuRHHLuFZdQaWwCafTQjRkIhWPSzb20GAfhgaySNDMLRJCIhnH1lZeNoljRw8LeyUcoSVgG9SqW04Qf/Dv/wz3Hy6IQpqzCTIQ6LPksxh8i3WLtDdDx9D4qFTnrD4YlE7aJqt6zg24gMhtZ7trK34lyPkANQpU+VKM5tBN1un5AvlpX1wn3OiphJaZCHFSKjVZa+qaLMCdnW3JSN4p7AjEkIgEYXc6cjiQacPDlUZ33GBIHlhbXcXy4pKQCoaHhnGUQ3RVwezMjHQipHmSznny3HkMjk/6wSjFomgxaIIWMkiUGMJLX35DuiT64Jg0dyR88egWnEoJo7EwvHoRepedIYeIAUmiq3RsWOEM8q6Jy3eeYEMiO/0PVszE/f2MAWLKiuSRk503MjAkhYlVWBPRH58VdsrsMtj5xMYGsPfAfiQzaWHJbZUKWFpZwcrCvMQ7ckjJyFFiwKzcBbIAD3gFe/dO4My5kwgEdGGWlYplzM0tyQFRoVFcICwbL+HgL6y4WclT2e8KxNSu1fHWeAjfPZ7D1NAYfnF/CZ30GLrxPriRhFA7FbclxAmXXUCXHR7dixXcvfsQDx7chxnyjTp7Ds0ilqUa2qMi1z9I/S6CkJMtHauvUaFiX5cNj5vUmFHEbxydwuvHBqDEqc6LIqVksLZSxMPVFTzMb4ktv93V0Wk4mFVcPPfc8/RfF9fbgBmRgu/hXYYn+ZoQFjf79+3D6dOnherMfO21tTUMDgzgjTffxGZ+E5c+/KXMQy8MpfEbx/rQKqzgSt7BR2sdVB3ghRdflOeFHTVtOY4ePST39Gc/+6Xsg12via989RW88aULODQ2DGuzgOb6OsYH+kVM13EtVOn1lU0LDVqLhuCoCmOPpGAghMqDYnN7C25Ql07Dbe9qFBQ8oxbzGaNUgI7SPCDqJfZ4rBc8OEYcYXY4AV32HyE6KsDVx6v46U9/jk6bbsbsBoJCl2Vty26P66Kn/OcaDpnxZ0FoPDSSMjv00KQfmNin1DE42Ie3334DheIWfu+Hf/RFB1H+7Vf5MwW744vk6hNmRIBMHCoKVaHoMS9CXHG0LjzVg2f7baFtBLFjdXDp5jSWqh465OsHdbHkSNsa+nQDAzEDfYqHSMdGuathu78ffzX3FDfUNoxMErWuJ9GLEaoYOh5MxUVfMgHdtSU/IhUOoUG73FBUsgpW8uso1irS1pK6GbYdJJJpMYUrVutQOZgmQ4MD7HhMug/P9gPYDRoKalXUt1owXWDvxAhyo8PIl4vIXnwTS6vreDr92GelKFSYd9FmtjYXPl0TGUBEf3vbxup6UQJvcmM5GIYCp15DpAvJhVC9LiKhIDKJKBqVEko7WxgcHYOnhTC7uIhKqwmVHHjmVZgmBhIxYXZFQgbOnD6OVDKG0eFB9KUSULQA/o9/8wN8fusBEqmcuEDS0ZMPMKtPHxqkF40NPZMWCusEoZtqWaiU/PtYgPGE9H73ZIPnxs5f13e25f3QWoIPOzdkUgaZSDe/MC9BIj2Mm53lwsK8WAX7FYglmxgZcE3HAtlw3MxZxbBSIe4ZZV606Qfv9CAJwUEZrsPwJjFU9PDkwSOsLCzi2KkTGGeur9eVh5eHypVPrqDcaCEYiwlsxYOKrbKIplwbJ44dxLELZ2GESQowEfI0uFwfjTy6hSJ2ZmYQ0cn/ZgQkmTpRsZpsewo2OxrurFXwdL2EKk+A3gGxOxSW6Fn6O4XCAgXk0lm8/sorQj64d/Pys7AWFi68L+x2RqYmpPKjdcmjmSdY2djAdmEHDgkGHRvBYERgI8tirC3hJW5IjlRxzz9/XjI0mItMUsLCwhJu3bwnHQerfLK6+LN6Zok9eEkOadVCk/OoVkcOiN88M4LhTA7vP1yRA8IKp4BERnDyAGxfVEYBpcOmRtkgAAAgAElEQVQm3cby0hpu374vuhhN78o19m0/fHM4GUoHmOTH3AP12aYjORziQ+XbohO+IUzNYiLbXcPvXDiGt04OoxNsCsSU0fswP72K6bU1zBRLaBsmGm0PtUoLpUwSx48fF+uORDaHar2Jp3MLmJ2eEY8uVt3U57z00ktSHDJelR0P2TwnT5zEc89dkAPj0aP7iAZCOJWN4teP9cEurePyho1fLtXRVoN456vvSPdK0gWf6f379wgD7ebNe+IgrGoWhkdT+N3//p/g4NgQAvU2CnPzgmoEAhos10at1RKrDe53WiSEWqclanp2BHGSNhwP5WpFDggzGUO34xcQ/ODr5UErnZhFZlNXZqolssw8H4UhxMT9DgZnNF0/T0MBnmw28Sc/+hO4roJyyZ8hcW0kInRBpgtvR55psfFmwRSkUM4/8HvZ89L5uZy1dcVeKBoz8fxz5+F6Fn7v//6VA6LyOxc837HRX3Sy6RAr7tKP30LA1aG7AagiWtLhUA2q0ueGlEADXV1By+1gZr2Ku8sNrLYq0mpFoWMIIQxGogiqHYRbTUQsFzXdxEp/P75/9zqW0ya0RAzFVhub6ztg1kRcD8nwm2MyGuT10/+nWoHdamIoNyQsn+m5GTSpB4hSAWvAaHegaIYY2IEiIAn7UZClvsCxEAnqckBoBOzJcXe3kYtHcXB8H6b27sNnjx/iwcoi7OwRbBVKQo0V+QKVsISURHzi+F72HBh1uzIkq9U6GBofk+HjZn4VmmVhNJ1BlJ2K1ZbOpT+TFLk9KXfhZA5r5ZbQL4uWjc1aAzYpiu0OhiIx6IaKVoMKTSAWCYjo7JWzz2GJldb0EwQiEYRiMUTCMYld9TnQnm++FzCl1df6MhgdH5MFxcHv9JMn2H/ogPi+kM7qD8Yc4dDzARueHJcHn9U6N17GbLJCO3XkGOZm5zAyOiqHCqEWViaEjQhXMZWKsYh00RS+NUE9naK/pgy9OR+gqCu/uoT+vqykV9FWnVUb5xTEakVkZdlImGERB/HeLKws4ejJEz5jZ2UFszOzyGTSeO/DS1CCfgYvmRv+AI7zAAUvvXAee08ckc6VAqOooiMCF32BBmavXQcIY7mscjvCJa+2Tbk+a4US5naamCtyQB1Di/mru9kSfIB6M7lMPMlyGX3JDF558UUM5waF4XTn3qfCu2cyGOG6oZEROdjkGpRKPke/1US5VpV/0yqVxUOK4j/uE7RSoWK8i7YMpV966SLi8YjMIPgs7uxU8NFHl1Et8/A2kIinfbyZ2iMWA4YvlvIFg+wgm+iQYeV6+OqeGL53YRxJM4KPptex2o3AjmXgRpKiywn5rgzSTRCiWFxYlu7B7nRhce5HeJZUScZa7g5WCSERhuKvvEycFfi6FvKJffV6j/7c490PqFv4r145jTeODSKcM6EFE1ibXsfju7PYbndkSN3UTNRarhwQoaOHMTY+DmhBbBUr2Nwu4OHjp7Ca/nrha75w4QIOHNgv6/Xdd9+TbjWZTMmsikjAX/7lX6JQ2EYmFsexRABfngxDbRZxowhcWm1JB/Ht7/waCiV2oo9kLeyZHBeVOge6lz++DM1wYLsV/I//w3+D80cPgs3P5pMnGEwlEQzoaDsd1NptZBlmZhpwDU0IF+zsCTUSglfsrjixckitmAHA9q1L+CZ4TXu5OWQx8hrycOAhwcOBhwRJ87RZZwfBvafXQeTbBn70o/+A9fVteK6KaDQhbKhOwzfFZPFHXyYiBtzDSPbu7nbH4snE7piHk+XrX7oehZZBvPTyRekm/t2f/sWvuLl+70WPL7THgeZmwAePgjKCyz7DqeuLm/ygLmmHe26bfMPccCiHKzRcLO/kJaIy4AK5YBRRI4q6oqLqVpGq2QiqCVxNR/C/ztyCHu8TVlKLlrgbm+KnJHxo05RNoy+SEDYAHU4ZopMIdLBZKuHp8hIcZm4S5qBFAYUgOmNBA3Asf3jOStIk+0prQbFL0Ds1DMfSODS+H3tyJRhGHKrZJ+H1P3jvY8zVW0ikBiW0h5Ui1cwUvNCvybUUWKaOhqmg6Laxur4uwT6kLrKaIs+fw9WBdJ9sHPRxQaeOXJyukLTmUGEhiPl8AZamiVEXN0BWMBT0MdxmaHQM1U4dq2tLSAcCGIsloDB/wG3L9Wc1nmCE4a5ld0/cxAEyIRdu/qFwBF46gzS9nXQd/UODWF5bRzQRE25ZL5FMKphWS1hJExOTUgXzZnPzZ3VG6Ga4LycHDw8COkHSh4g/s92pCUQlXcguRi1aD8dnKrF6WVxYwMTkhDy0XFeXLn0o2omeqI6Vqx5QhKJKiIYLtrfJJWNx1MoVoVxzwVEMxXX38OE9rKwtSeBO2wHsroKW7aA/ncOrL7yIsYNjsN0aTK+FYKuO/YM5ODsreHTzM2g2KYAK2raOumvgScPAQqmMpzslVFseFDdIpwGYqp9HzmtBCI6/53sklMdZDPHudDoj15p/12wST/arMm6OnNUwTpV8fP5ePKo6HTnQZHbG7y3qdsIvms9FZ6BVyMOF589jaGBEqkJdC4I20Xfu3hCigP/hWyWwMiQF12q3pVgi3MqUNuLJtMFxPF1YTO/sCeMfvTAOo+vh9pMyPl2u4SFjZbMTyJkZ6KaGQruOdqMtFuLyeoVDb8lrJCzJn/WMFin2Jn5YEtcj10mtXpP3zz/r7x+QGRbhJqFKM+Cr0cCRSBv/7WtTOJ7RJHs9nsvBsGtY2i6iVLfweK2A1YqNQlvFVqWFvnPPYyA3JD5Ui4vrmHm6IDYYtk2tQAAHDu7B0WMHoBtM0ruHz2/ck4jeo0eO4/y552WI//Ofv4eS3UF/CHguF8ShZACa62Kz3MFHs2uoGia++d1fR6nexO17VKzbGBzI4uDB/QITXr36Cba3NqUz/u/+69/Gq2cOIEjX1YV5pKK+/X6L19rQRMTI7piUcHHRDQYEkvZFan7mCk1PaWuiurq4vbKYYuFAHqzYGDUsKUDov1Tc3JKOmkQIywjCZJYGXQk4UyA11dCx3dLwJz/6K8zP5gGPGibmljREC0RyAMkjPCSeJSCGgvK8++QCP59DEhIpKpXOjzMtDS+/8iKCpo5/+YP/8MUBUfh7z3tsdWQAK995NxiIJ+Du7/2Qdt9rn9+wx6IgpEFYig9IMBAD1AjK9Zq007rjIcLQm66GokeL7SaCzS68cBp/XS/jz/ILCPflRDVMT/RGuSqe8dQv0NAsHorKxq8z3L7eFM+kZFLB+vY28hz6cSDIFC8FSIXCCPI1UPtAVagI9CAKzqjJzOYmIl4bB0cnoDC7OgpEYhkUal18/nQVny2soZvMIEX67K6Slt9DDgjieh36QAWwYzUwx4B1TcXo4LD46lCwY7ctZJMpod9S3Q1aPDhtDGWiSMXDwqaZWd1G2eoims6KZsMPCF+TB3B4aEQO1bX8isAxU7l+DMcSsJsNuLR5kK7Ox8Tp8d6Dd1gd9GiIhHpY7dvxhAx3a1RkcmbicoCoIZvq8ys/igJtR5L0ioUCcrkBGdhxA8rnN6Uqped+fzKDbapSdU2qETKUxGZfcZDfzEu0JYeDxDOHhofh2IowWFZXVnD4yGGBF3io0IL46qefijUCDzNytHmgxeJhmbOw4vY326ZcF6fdgU3XT2mNg2IlQK+dVIriuZvSKdY7LjoSUKMhEUvhzddfR244Da9bRVhpYzAaxHh/CvN3b2Bp+oGQAqCYqHU0rBWauL5WwWqpjIYWQJs+Yl0DaldF3OwKq4VQSQ8iYyE0MDiA48eOy+v3bT4YmkNYzh/UUtVMt1XfUK8um6xko1C8Jt5A1Jb485fes9SzQeDPm5wawKHDB2FbpCfSsC+EO7fv4v6D27u2GmQS2VLR896TYcdsBbFpp62E4gvcmInSsqja7uLbR9L4B+eHJCzr/lwdV5fr+GB7C101jqQSgWIoaCgOTJ2klK5c/57XEo8iisf44QvT/Kxu/7VzM/HjYBlnySeEIshTJ0/K0JwHJAuMXnTqwWALv3Uuh4lAA66ZgKMbyMUDMvvYLLcwt1nHveVt5BtAue1h8uU3BDadeTqHp0/nhRLMLtkIqEgmE7h48TxCYSYTlnDlk8vY2NyRmOA33/wy9u09iMuXr+LunXsyC53IhPDGngzijW1konFsFBt49+ECamYEX/vWd7FdruD23Qeo19uyvk6fOi6D6jt3b2N1eUkYk//4H/4avnT+MLRaC6jR28uDGTVRblTlgOB9pbMx3zs3YTLxeEAQGmXX3WPt0f+KYUQciFuen2XNjZ+dgVKnILGL7fU86qWyUOk5qHaoxKdzMzvFXTNI3vOdloG/+PMfY3F+C12Xa8KDZVP8xtwQxZ/xcbgvwVuuP+BmgBYjWzkU7xEbOr5xJmcIJEe8887bUBQX/+L7vxo5+u2z/gGxmwnUOxT4IJJSxQ/+EC4eLgqVjAsaD7Z8KIFBMGTGGKqJeqnle8rzDXYZoEUjLgWlXUaPqwWwYUbxwyePccdqo290SOCc4ta2bOocWkZDYRnMiDUGN2iLVEULruWgo9dRb7Zg8arSrpg+JaYpjCDOCnQ+LPUqg7sQJl5Kpk5Uw0un9mPvcAYhIygL4rO1Ntq2h7ViFZWugW4kDiORgmo1BZclmZJy9y8ILYzPgXi0kx+VGx4S2uLy+qrACf2ZPqQTCXRqDTETJGgQVbvoS5gImRoeLy5ju+kgnMkhMzDsWwLkNyVPub8/J9XH/NwsErEI+hIx5JJxxANM1CLDyYd/yHxgJdITRQm1UCpSyELgIiXH/sH6hjBoJvbtx2ZhR9wli+UyhgfHpMJjhUGaK+8ToZ5bt27hyJEjaLXa8n38TcLGzINpHDh4UB5KVkOLi0tS1euGh8+vf47XXntN/j1Fa+yC9u07It+fHQTtObhmvvKVr/gdycqKQFH5/Ab27d0n7W0mQ/aT7wvjJ905iLJq9zzUK4ydbEqHw0yAne0dbKwto9Nu4OH0U3QVAw2LFGPaZ2fwta9+ReIh7VoeKdPF3uE09o4PYnN1ER//4hfo1DtoOyY2yg7uPlnFfN1Cg543KjU6ZBAFpZXXHN8Rk4dCzylzYmJCcO1UKu3TOXVNlKi8D5t5QhRUNLMjNeQQZeXMD7F72P09N0u+R/7a++hRh1l9XnzxlJATTDMiNFLOAm7cuCkwDzUJ3DzIHmP9RgiHEAYH/3w+ya5TAow3ddClDsUjxNTFb54dxrcOJxDwPNydreLaWhOX2SUgiiQrJN1DW+uia9Mem3nbrrxGSc1rt2VTEXsdk0loATn8+B656VEDxAODnlFkHH7jG99AX3/6WSFDdhvJCvyaY1Hg9VwbQ14JiGbgaDpiuthGouHqWCh2cHV6HWsNzq+zGDp9UdT79+7dlyxnmXGZpmzgDFUaGvbDpG7evI6PPvoYbcfC3n37cPH5FwW6+6u/+lvpvjxTxwvH9uBsWkOssSUWNJU28Dd3ZlDQAvj2r/+mdBDXbtwWRTO//9tvvSHakJWVJdy/d1cKlN/6+9/Cl84dgleuSYZNo1yEGQmiQbEc7TQUoD+Xk7UqZorDQ1CC/rCeeykrda4FyW5o8137FPQmXRWeHRA+u2hzdQ3djuPfWzJJ/38OiIYSx4//5pd4cG+BfB50aP2hOjCDvH++g2sv0Y4wE+G/nqeWwLOW7ccG60GxkvFYKJg6vv6Nd1Cvl/Gv/+hXIKbNr53w/I2H3vt+J+G3C7psLtLc7hpg+dWqilqlsRs8H8ZAbkAWTr3WRDFfZEABwiqdSFU5sdoeh4Eego6KYiSMTz0Xf/rgMUqejsxwShxZOcUnO4TmYRz+EbLys5E80RzIwKbdxk5zSwbRPLwSqTQ0nTbjGiKaDZUBIa4FNKpQ7TYCCjCZCOPw2BCO7R0TPYRlhHDtwRN8Ns/NQUXXDMILhcWPhUQgpqFJGhPzs6lOloFmF+UGZyR52aS5GCiIWd3MSxVAfJyOsTzMylsFOfDoOxPmoxj0EE2G8XR1DW0jIgdEs+OIpQKvpXwvJjitrQqN+MjUHsnPjoeZxc2MAg6efXjJz0f2A1qEfrkrtmFXweB2bkYctm06pElOIUL31K6LBjd+itiaTMCzpTomxOU7djI6sim005HREWmVn1Hv5Jj0IRAuMnYXjHyMRAISsESzvp5gSrBnMy4sqGwmK+0tNwkOzHgADA4OCVTCKpiqVx4ka+vLyGbTUmmJd9RuehmNGImaEu7iawvRxwkKFmefQu06WF5dx9zSmgTOszvKDQ/jlVdfRNZUELR2sGcggmxKQ182Lt3w6sISNjbKuHZ7EZ89WMXiZh2bNHUjLKkFodDxkhUViQ0t6hT4nz9/YOFz8uRJ6WwIt3Az5DXkQbe8vIJWk/Rq/plvEseDlfeKm4avM/Gh255gic+SWK8L08eQTo2uuOOT/RJUxWGx52m4/vlNLC2tiJdQq+XjygIB76aCsbrkeqPxH6GgQCQk86eu1Ua97SJiBPAbpwfw1b10CQbuztZwI9/GpUIBLmJIIIwO5y2RIHTVEAiR65GvjfeL95yzNoEidruh3kZHqJn3hBsaDyV+/p3vfBuhsD+k5sYknQYV16Q1d6o4bW4hVJpHIDUgHQSjUOE04AbjWK2reO/WAvKdAFIje1HwQpJN4HBmtMvk4+s4e/YkeFhz3MG1denDj7G2tg7bs/ClN76EsbEJbKxv49pn12HbDPKy8Jtfew3D1iaSzQIiuoHlrRo+mNvEYtPG21//O/B0A59euyF6FMtq4c03XkcqkcD6+ipu3rgu9/F7v/5NvHRqL7rFCg4wmKlUgGoQMnZQc0jECMksj880nwN28b3cbd4zHhp8zkhB7yoBOSDIbOMBLLARBbxNW5xYCbPzcGd3SCSDB4Sv+CZSQu0Aq30FDTWO//jnP8HjR8vSQbRaNUDl4vE7Gp+BR6jSF8uxG6RNDoWsvF8yW2Z3zidNNDQdTO0dx8mTx0S9/8/+7R9+ATHVvn3e4ybDA4KbhgxmvS4sYlm9A0JcFH3oiQ/F4sKKPBgTE+OCRbNy2tzegWt7SGmm0AyFGdXlAeFC6ypIuiHMxMP4/tYyLq8VEFDCMOPMq9YRNng40JSLPYc/we/hv70Hip9vl/NoNjsIGiFk0lkJeZEMgM42FFpNdxqIKS6CbhtH9k7h2GQGqSBbOw6FgatLW7gys4xoYFz8pajb0EwDQTqNOjzZPYnt5I0jPsgNlpYJ69tFBKBjvH9AFOJL+TVUWEGoEIiF+RR0TKSbQLvRRNRxkBSH7Q6i6Sg26g10zCgqnS7yWwV5b8T2e3MAQ1ewd3QQI/EUYjybKZAjKC4RlD5u7V8P3/+GG5UkJei6LD5uTn19WQmn2bQdCVBRgyaW1tckb6DE6tNRBC/lZscqmDREYunVWk3oqKwo2KmMjo4IRbe6UxAYiVUv1dcUI7FjmZl9hP0H9gsUI+rd3Q2P/PieXoIVCnOD+XcCxRAqc93dIXhH0gJHxgYRDBoCz0hlutulMuMjRDv43UqnB6EtzcxIAFCl3sCjJ3Mo1ZoIx+IS+v7ql15CzKkjZhWwd5APrIpMfwpaJCK5xqurVfze//lXuHR7GfVuGI6pYWpgBKX8pmxyVNU7DK4iU2/XZ5++UefPn5frJWuP4VKVirxe3jfpqBVmc3PDf4bMPsuL6GH57Eh5neRzqq/FLkKXA5CMp+effx7BEJkk7BSA/Po2Ll/+VKwY+LC22s1n9OBn3QfXtGhZySQkxOQfPKDPEQ+IQBDfOpLGW+MaokYADxYauLVp472NdehmH0KWjnqnBjUaQkDjvfchvd4hzYdX8O7dgpHQFhcfN5eeMSDvF4kbvDZffecdxBJM14vKn7ETZFFBKK6/VsJRdRXJ5ioQycCiCt2qQncq6JpprLUD+NnNBay0Aqi6QWw2VZRKBR6lCEcCgokfOXoIp04fFSonw6LItJp+NCNZCoNjWbz95bdkH6Dl++zTeRhGELmRPnzz1bMYsjYRLKwgZgQxu1bA9W0Ld/MFfOkrX4WnB3Htxi3pIBr1Ct5883UpUNnZ3rtzW2I4/96vfRWvnzuIVn4bh0aG4XVacBRXdBBlUtejUaTSaYFjWb2zg+hBcj1hKLtFFuEdstAI+3oumvS54uyIAskWD4gGKjsFUX83a3U5IGxSZeWA0EV0KZ0AumiqCfzsJx/i6id35YDgDIKDZtri877wPpCe7etVyIZQBfHg8ylzL/4ZbUM452S3YWpC841EaW2v/+cQU+s7z4nVBj84U2BFK5WOQYy/Jxyi74r/EG9vVbC6silUyOHhYZRLZaytr4EO4jSDS9FJs2kLX7fhOeioHuKujmQniM9MBf90cRrrWgxpaXMbckP6UxnBVem2SmiH3YcEj6u+uIPDOLa2he28zDyy6X6kExk5MXkBVGsLAc9FuNuG6TRxfGocZ44cgGpvIEBbC8/EzcUifvxkDWtGDBNKEi29C5fWM6qHkOIhaDloa0Ff0s4T2AwgX9gWJSRtdqlIjTFixe5KwMtapYBqp+UHwiiKQGPD2ZwoIIONJobjEbhODbFsDBUABRt4uroBTQ/JJsz3tbK8LJXk1MQocokwQi0L0a6HaDgAV/fQougIfJFyMsjQr6d693npulRVhKy4afUP5HBvZU2EceN79uLB0ycYHh0TD6ZUPINoNCLMIC6c3nCai5nVPTfAM2fOCH48tWcPBpIZVGtVgTc4r6DAixtaKh2VBcYqRRb+LjU2meCMg2lmPjT04OED8cfhQcgDiN0koQJCWTyY5hdmMDc7g7fefks6F2L3XIdrS8u4+fl1vPXWW/JQ0aiQm9DnV64g6HURTSSxXarhytXPYYTCyI4M45XXLyLZqaE+fwfnjw3j6LFh5Et5pEcnYahBPJzewP/0e3+CmzNV9E0cw8U3XsBU3wAe37iNW3duouK2fS677W/0hCh4QLB7IHxUqfDBUlGrVWUT6MFHuhZ6VjH3KLz+oWg+o4HymvjRrZzH+I6avcrya1/7mmhGMtkQSpUiioUK7t19iIcPaHESl4e+ywJrt2jj/EGUr0YA7WZLGDIGB8nshCUgidCQgpBm4JuHknh92EMsGMTdmSoe1wz8hOvNzMBoQvIVEAlA9XoEFV98J4l1nEfKo++Hz/i+UIxKNeTPhN2la88S3GiUt//QkEAy7C64J8j36HaxTwUOYQmp5hq6ZurZARHXmXIYx3xNxS/urWKm6KHkBLBSoOLek00rYCrYt38SJ04ckcMyHktiYX4Flz++hmKhCtv2cPHVszh+/KhkzL/37vtioU2TzIuvnMeBXAQn44BZXkNlcxt6JIOfPcnj+moeb37l6xLwc+PmHdRqbTQbVdkkD+zbJ0mNXJs3rl/Hb//9b+Odl06iurKOiUwaqUgITbuFDh2sycwMh8Wao1wqSTHFfZF7lESHhsPyXErWBosuIgBUN9NJgUNiTdntICyZzdWKZTH6q1eqgpy06Syx20EQjiKLiXoIx+zDL9+7go8v3YTrUNRnChzp013p3OobdBK65v1q2cwuj8g+QaiUrs1itdNxBbo8cGAPDh/Zj1AoIHDV//7DX/FiWnv7lKwFVu/k77aqNYo6haPOvOWqq6IbCCCZYnylizmKmtqOYMPkW29tbAhzRxxBOUTl4WQ7/jCG3jKS06kj3zeIv1hcw6cbW/DCUVl0XLypZErgEx4IrFAdpiHREkMPwTGIdVrQ3AZCehfvXBzDo4U8ppd3oBtRGUg7rTrsNpDq1DGhdzExkMbU4QNwGB5vJFFotfFkfRsPVvOY2SoAoSiiSdpu+QNo4axwMdONFYZ0EfTz3qqXsbixJl0Eh62JWAymERQbg1DARGC3KmyRvdLyIwXR7CClm5iMRJGiJTiTQeNhrDVamCvWATWKZKofjW4ba5urCHRd7OvPYTLXx3ieZ10aKy9u5qwCqHLkQ8pK3IeVfBuDVComuDmhN0aB8oOLYHGrglrLwuGTZ/DhJ9ex7/AJjE3uwXZ+XhYDdQ2koBLakEVToYOkLQwpOmGyEOCGTUO7Pqad1eq4f/uOHOQc4KUGk34QyW5yFUV13Cxq1bYcBDzUeRD0zO3oMW+GfK9+f4a1C2MSVgyHsZHfkGqaCXX8no/uP0C9UkGzVoHdbmBkoA+FrbxUVGRF8ev581nJM4IzGEvhwstfwlh/ErWNOZzcO4QIOhjfN4XZjofbD+bw419+irm1Ks48/zpOnbkAExwotqXlZlrb3bt3BM7quIZkmVNMxy6O8bUhziMM391UOuhd/QVfBym67Ib8PIbIM+iPmzgfxt7sgV/ns6MI49AVto2BwSze+eqXxWbF/75tdFoOPvvsOlZX8+LRpWqcC/jXshdYRBIBD+3eUJnrgpsyLdslb7yrIWx38OvHMngxp8MIJnB3uYaVuotLM0toJfvQ4PPdbIgbskcomM/r7kCd3YKwEsWUUBWYiNoTMXdTfcW7zClazd2D0h/SPv/KIVmHNs0LzZBEv/K52VsqYTDQQMrahOnWgYApAVqG3kVXUbFcrOGD6TVcy7vIe3F49W3fTThIcsCgdHGE+rp1V3Jcrj+8h8dPnwgtejjThy995TWkklk8fbSIG9dvolIrQg06eOWlMxhJJNHn6SjNL6JW2EHfUD9ulZq4+ngRr557XhiT82sr2CjtwCH0ms3ijddfEQfgVq2CD99/F9/4xlv4ypvPo7q8hkHTxHAmI7bYZDHt1CqSasdigoUEZzJDg0NS7PA+E8ZhASn53gFDCmYSRtidUXFN2IiwsNYKSs5Ns1qT3O5qqSIzCA67eUCQOiuEBFJdqeQJj+Ddn32Mjy/RFoWEAcKPHTTJ1qMQdff69ZiOFXGL9bUpfDYJe/HfdO0qErGo0IaZh84/47P4L37wgy8gpvtnxzxi66lYAplEEhYfFGYjk/PudGW42vI8DAz2ydB1YXkZ4XhS5Drd33AAACAASURBVOw7G3mhhXHjlCEqsxYsVwQidC3o0GaBF0ELYs6M4Y/vPcIGLbApoAqHEQ+Fd62pf8W+ghbaxB+1oAy0mDeou3VcPHMMr56dwLuXr+P+7IZkODNcw2nWYLo6RqMBPL9nBGHdw8r2FlpUeHZVrG3tYLlYQZP5vsEIlFAEQeZaEPtjZSbGbDJpgUOKq6Zjc2dLwnRod0EKcMVi1CYtvj1JyWNCU2iXYcO4wmCcKWa0eGjDrTQQZwQhw31iBoxYGIulMp5sldE/tk+GossrC1BcGwdHRzEciSEaJM/ZZ8QQ3uMHDwkGE7lda9dW22f7yAwhk5F2kAyTXsqbb8LlYafexuZOCYdOnsNmqQ41SBNDHSPDGSwvLwnX2w+88WMtM7GkbC5+gJLvdyuwUzQEk5WI28Xm+obMh5YWFtENuNgztUcWvBxYHMapqgioaNzH18iNoQc/MeUsEg3L5sWLJMPUXXzer2jIoIIMzdm9bOW3hMXEPA1GLoaDOjLJuDjC0oqes4BeNjSZQ9PzKzh07iUcO7gHs/c+x2A8iBOHppDp68MP/vpnuHr9NjrQceq5l3D45DnZvOjvRZydr4mbHb8PB+s7RQbuOKKUHUgnMTyQw+PpR3Aiuf8siavHEmEoVs/8zIdnfaaZCM12oSVx1BWtAe1XCNUSZmrhxZefx8jwgGR99IgH6+tb+OTyZ2LCRpW1TbPJIKt2vyrszQcJBwtcJbbQvjGbn1Xtiukds92/d3oAp+L0UKIZYR3rLeCTpQ3UIkk06X3UaYFqBo9sxV0iSu8g47XpUdz5Z72AJsmHUDXZYFhIsJvivebH/qOTOH3qlG+7sptyRkp8prmJAaWGoW4BMbcFg87HNq9RC1o4iqebZf+AWO+gTvjL8QOS9u3fB/oscX1Ix9o1hCRy+cY1gbTpyHz+2AkcPLFfOom5uXXcvXsfzUYFsYSBo4f2I9xV4O2U4FZrwoKq2g2sOxpWCzW8eOa8mC4u5deRLxfgBQw5FN947WWkaJvRtbGyNI/JqUF8/Z2XUF9eB8Nux/r7oaqcS1ZRtxntGUMsFpUDguuZ8zZCOVwX3Iy5FrguaP/f8nxkpcMwK84gCDd1HQSciLzHFp2oaw00SCahM4LhHxDsNKTz2BXKdUND+NlPPsInl2+LCp4HBGcQ9U5TYEH/w48b5rrjISKeYqKXooLfd10wFAsHD+3H4UOHpUMUZp3r4p9//1cOiLlXDkkHQU97xnjS5a5Zq3G4jVZXQbHTFTvbZDqOoWwMa/k1ZPoHpKVq15sYGx6WXGjJ3+mqMB0/MIPUO4YNtTUNpUAYP59fxueVJjrxFCKxBKKkC4pVgyrMIf4qdEA+WI6NjsdBEIOGbCQCFn7rN76FTm0bH352D09XirQKRIdRibT1sD0cmxrG8clBLC3OSWQlq6SK58KMRBGIJfF0YUU8281oFAkvKPxxhgQRAySFjIyQpmFgZ7uASqmEidExjA2PyACvoXZlQ2HrVy9XhJJLxhVbxZZjiW04ZxHZcBwRpvNVSjDdDuLxAIKJKNZoa62YqCsG5leWobsu9g0MYCKVRtjhQtJhaxxC+3i2LzLyrZ9JP5NB4a5NdjwWR3+uDxsbq3J48Qu4AIVrz83aCCK/U8TUoeOoW0C5YSGeziLbl5Bgdw7VebD4bo8O8ksr2MjnZSFxUMZh9f79++GRwseqPRYX2CcVT4otBkxPLDFoW802lRVsYacgOghWknxQOKjlIuS/EWw0wNQrHzLs5UHwtXJT8ym8TI0LIb+Rx3u/+EBovylqNzwbVqOGqYlxNKolEQJxs+LP7VWyn9x6gHxTwYVzZzCQSeD6lY+wlV8Rw7X8Vk1mTDQtPHrmJIbHx9BHCKDuX2c+RByc83syW+EXP/8l1laXEQ0FMTU6gqnxUVy/dhVlzR/q03GVYj9W8ZyztOt+PjM//EN399H0/IAW3k9Wk5zT+R0IOyjSEFV8+ctvCP88FvPzs5utNuZmFkWsRqydZBBFseHS24czo920NF4nVte+a65PTe8NwSV0Rw8h5jn4R+dHcNCoiE3LvbUmNiwNN/IFlM0YCs225Haw46e5pT8j8YN//C7VJ6oQFuMm1zsEWUDwZ/H/HnzC98hN3O4CY2O+51iI4lVNkX0kFqki1d7CmFtCTiG7UUeDekTVghJN4bPZDfzywQqeVBW0AkkEm2UcPnJEPME4F6tVa6KgrrcdbJVLMv9jxzua7sepfQdhRHXU2xaeLKxjc2sHXbuJPWMDyGX6gIaNlB6A1ahio7iJJixsd5g06OHNF15B0DCwtrOFx4tzEpzEa/DKyxcxPjyIToPPOJBImvjSK2dQX91AxLIwOTggEFSlWYOleHKNeE94KLDjJ6TKtcRCgB2+zAtJPInHUWnWZb/paVfo9CsFqm0+OyC4t7SZ+83MGrX7/3lA2IEcPnz/Gq58fEtcfj24CJqqrHUiGVIsUNjZl5W5ItP6xNpGsrx9Pyi+5tGRfpw/f1Y+5/3kAcfi8Pd/9Cs019qvveyxYitu78CkDoFB5sxD1XU0XaDQ6aLSZruoYWwghUJlB8lsRjj0fED279mHlaUlmQcE4CuoNdeDrXpoGgpqZhC3ah38+ME06oxfTGYRpLiNw9Zd91j+rJ6QSPBOqy1JcpwPaE4d430mvvfdr+Lu3Se4fHMaFctAx4ZsGHazhnjXQa4vhuGRDMr1CvKlGgZGp5DI9cmNW15aFSsKsSrwFCSZgetx0NQVa2beKA6OVndKqNdqGB0ekSi+nc0teV1GLCKUUAr5KKQzdUOgFy5WLtoSI0ShIKzoGE31IczsXFgIRTQJJKpqOjaaLmbyZDq0ZRh9cGgIEW4k6ApEQLUkb+IXHHqqHA1hsvgbAdlMIdkc/fxg/yH2K2F/bkQv+SR52B5ZVgVMHDiKSKoflXoTiWxaFmM4FBKXVH6wYt87RmYIDb4CAlexOqZOITcyLIcPWVnsIvh+XdvB53evydyAC1GU97t0znqNHvSkiBL/9D1nuPl3OnXpIEjzkzAU259FiEkZmR3drp8ToftY+OOnixgYHBFr9lgoiK2NFdSrJeRSCXidpnx/sjD8xe6h6Sr48MZDYbT0oB1eE/48Uq0VDcJbP//8BYxPjclswLJ8PQmrYWGt7XL8m5Uqrl65gpnHj3Dy6CHsnRjH1aufYrOb9Fkhhi6DSw78hMEFXyQnMwmGNO12Eb2HkO+HnTivOd93NOIzSZLJKF565SKiUbKPOFw00Gi28OTxLD6/dktU00wcY8aCTevwEDUju7TTUEgowKRXC2NFvJD8YoIdkaKHEbI7+C9fnMQe7MB2DDwuuFhudXFrq4w1V0WpbUmoE80H1UBQ1lVPl9Gjs/d0HD1o69khtNv98c97g22uJV0Piw4jGTWRS8Uw3E92XxxasIH+bgmHQzbS9MKilb3NAXwddiiDn99dwvXVGp4WO2Lal1M9gZTE/0pnnj2H5Qp2bAcrG+tokIyiqNg/MIo+MypeZVXbxtxmEW3HRURTcO7wPknIDHoaIlQQi5jQw/LOOp5u7cCFgZfOXBD0o9Ss4+nKIjp0+W1bOHRwL16k5USHRp8e9h8Yw/Ej47A3C1CrVUwODbCeRI0iQ8+31+Y655yKa5oYP2FT0v/5d70DnF0GYUT6PtEgkzMF7jv83HVCIlJkB0GIn50y3yONQwlJiX1HiKJgPy+mrffhpz/+ELduPJHuiSLCQNDvRmScvJv9ILNlzip5KIibsp87TwSCRJbxyTEZyHNmxvvJWRlf7+/98IdfQEzsIKg65vyBYTtc9OSiK/zc9bBZt1CzbaTScQxmY9gqbCA9kJGNtJDfkiq7tFOAbdP/3ERCMeTBZO5sK6RhQ1XxFwtrWHIUWMk+aGYEoa6HgDClfDpWz9KgV9WxDXPomiHMkjpeO3sAk7k4btxfw73ZNVhqXOYFtO72rBY0pwrV9JCb6Mfwvj2IpgehGlF4tRru3LwtVuXkR2l0PWRr1Pb96zkj4RCd/y9vrMNt0A9nDEYoiKXVVVQaNT+LmBdZ0ZCOs/MJIZtICUTW9FzMri5hp1YWPvFodgCT2QEUF2YRcNswwyr0qImqquP+8ibqtoPBdAb7c4MwHZrVqXDZdrJTIvS2+8HNlQvGCHCF0K9HF1MtMmq4udbrNei6Ipgpq3pultygKOypVYtoWVSNNjAwugejew5gLb+N7OiwbOBcyNxwZmaeih4iG0vIJsZ7wI2KrSa7lLrlB5AwcKmwuSXqdG5KH312SWiF3IAZlM6HQ3IDFB4M/oJk+yp6Ekk7I42O9gKQr+EmzuEZr6scIHIo+eFGfG9P59eRzg6AKaudJiNAgSfTD9EXCyEbY5CNPzTtCdAIn5WaNi5/+hlK9TYdhuAwKIiW1U7rmVPsyy+/gtGRUURiEbFJ6KWw9aAhwdg7bVTLJTy8exuRYEDiJz/68AMsWnE/lpMq2V3BGqEkivq4uT5TRTvOs3mBjLKC/iyi9zNoh8LDbXhkAOfOnUSGGQK8/5zXdSyx2/7kyjU4NgsCzmoo8GOH6Ue2ii+SUM797ssXLvodWA9i0oMx6SD+4dlB7FOKgBrGo20HCy0X11a3MN+00VF86xl2+ozKlWfwWd/g03x9m3F/g/4C2qJFtE/T5f+8Xz0oze3wwHQRC6pQOlUYng1D7SJq6Hhx/wDePDSIlEYYVUHdUhHUOigghr+5tYRLM1soeQFE030YNwlP6nL49ezDeTg9KmyJ8yxfaMKM4PDQOOL0SzVc5JsNPN7cQa3TwUAsirNTE3TcgeEBKY+ohot9eydx7c4NfLKwgpqr4sXT/y9d7x0kV37fB35ev9c5x8kZwCxy3ghsTqRIqkSKR9oKtiy7VHZZZ0ln+fyHfNKdqs4uyz65ZEslWxItS6QoUhRFkZS43OVyEzYBi5xnMJg83dPd0zm+ePX5vmksVWXPFgrATqOnu9/vfeMnnBZ9ra5Nbswt8VTnNUvGwnju6ScRC5IjoOPg4T04vH8C/XwJqFUxPTKMgE9DrdNAo89kz27cK50ziz920SxWeL+6ongU0OsLsot7BiYEwlzh9YiqLiGoFsLSvdMCgLB/mlRRzcEi9p0FjWPBHwrKLoIJou/N4a+/9SquXronki20gOa+qtFxzakIb2VXLNBnFksWeQ4B2WvmsjnZQwocmQrC0t1z3Ox2FdxB/Kc//pEEce3UhMOgSV17JgmzS1Iagxakg6gaQA8Qtb9ESEWhvIF4NoGgPyh+ymyFVpeX0e1a8COEOKijpIgdYzek4XyphFdbOvrJLCqiYOkVpE6A7OpdJyxhgTJgEM5Jv1u+YAZl1UFM6+ILLz2OWv4e3rlUQL3vgeFNQrfIdLbFlg9qA9mpDB59+UlosSj8sSzurxTx/lf/EgpncKYFr2HBz/GNfBgeSRCEutKp7n5hE81+ByemDsmo6e7qMmp6B+F0EolcGv6+4y6PiDKwbMzPzsnCdqVUwHJ+Q6p/Hoy9Y1NQO33sLC8hoBiCDY+kE9jqdHF9rYhoLIH9k5MIGzbCVIQ0u9C9rhlNCG4wYSXvVrViICjMRi7BiAhiEGVVwgWh10sNlojIBnMmLHBQjqXMriSIeHZMksTo1B54fAFEcjkJrkwOd+7clgNBFFrA4yJjiKLgzZdKpuSQ+KJhWeKxe2AgZIfE63Pu/Ds4/fBpCfYcufDx7AxoD8qqaUC24uEUYbUYq2RTqhMmuMHClY9j58AdChfdREzx+2uFquwC9sxMwey30W+zouqguHYPuVjwARSTB5yfF3/n0LtrKfjo2l2UGl1YWhBt3ixWU3S5/GoQn3z5UxgfnZLP1tDoSUF2MgXwXHVYJq1UwItomEqnJoJeFZXiNr7/vb/BipWWUYFbKbv2ngxeGlxvZvfv7FB5/5JRzud1HyvIrt1qnzpM/Kxm56Zw6vQxIWdxYU1yoaCd6h388Idvo1KpCyKFsiacXLHD5g0pTmlcarKqpMCb7Ure8LpxFCPjRm8Yaa8Hf/9oFo/lPNjK17DS8WKhqeN2s4fr5brALVlVc7TMBPHxbGz3T8IFGfzZldxx90YuunAwchoABuR9WpTRcdibk2WBXDyAsVwah0YewkzMwqjWQETVYSgq2hbhtyaW2xq+8dEyPtxoIpAZQySRwJhbArtWmfLZmnK+r1VKMBR3nDo9NIrpZA5R4sxVA/erO7hTrqBr29g/NoYjI0Owfbow6IccL7yNDo4fOoCrN67ilXur2LFVvHjmaYyQh+RV8YNzb0kn0dcNEfR86szjYjFMl8b9B2bw9Jlj6G5to725iWGqQ4cC0B0D27WaKxseiQgHiOeIkizszNmJ06rXTea6FG8E9ZD/INDWoF8ShE7Qgicie0CHSEpqU+126xp3m/+TBGH4h/EXX/subly7j27XFPlxjnJpscx7nOdk0F3ynI7EY5gYGxNIPDtw7l95blpGX6YXLgEzIChJoq9+90dHTD/49Aknkm9gylARSUbQCtnod9vwcm7V74m5Ck1l4jSnURVUaxXRcYkk02LiSfnI0soWmm1WvEFkWF3AQTkcxm2vD+eKNayprpXjAMHyo1DNQfXzoKUUjXkTCrOmYmIml8Cpg7NYvnsDFzZc4paMEIIBdxtGqY25FB5/5ikkciPwOT5s3VzCub95HeXmjhDu2D0oTBAe3tIKdpiZBcLXF2kABhoSXPohTVyliJAYyWQxPTru4pG7PZfC7vVKlhVdKkA8CeoMzj4Nw+NjMrZaXL4PtdlCmj4UYRXxGD2rHSxvVzE8MiYkpgHLUQhvRElpPpi74xcGLgYZ/k60RCzsleTAi8rHsxLp64S1NqRSnxgflwvLACwBKrCLmCCbdJeoIx4P44dlPOIjuRAKYpE4up0e/DHX6IXvj9eAFe67776H/XN7ZAHH78luY5eLcXfhDiZGsrD0OkLxELR4BuUeeR9h6aIGcOgB6opJvqf3XJSPzNopMRyE4/GLDzcd7MjWdW0SXY8CsliJanKDoSsvvbp6H35qgfZNDIXDaNd3QAfgSCIKIsksW0O9Y+P85VucyEqSU5y6kB15M774yU8gmogjGo+j13aRQ0QukfH73nvvy8g0EQxj/uEz2DcZxbN7Irj+4Uf47pvXsNTjepJ6R67UBD8LceTatYZkIGPFKKqmtoModzBEAO3erINFdcOpI6CGMT00i8dPP4og58Y+E7XOOgJEqnT6KN5fxkWawbBTUIF6H+jy/gllodsemORG2H0hyYlrLpeOUNxki6gwp/epRfzMUwdwcGIIl6/dgmV40WiruFrv4lqtjYpBjw6WqKZMCtz7kSZBu8QpFocel+U+eM98/2IFYPEyeziIht9rwaP2EIsDp4b8OHTkAI4eeEj86rFVxGQ4LiMf4gOb7SYMGmNRDcexpMq9VTTwvWtbqCMqoI+oX0HN0kQ5mrh506Nhs9vC/UoZjU5H3PsimopDVMtVCOdV0XIs3Nlcw1ajIt3Mw3sPYjaWgUkHNbOHNDqIGm2cOnoEb517F3+zWsC27cFnn/8E5qemRZjwq3/xNZRqLRnXcKR78tQxHDt2CLrRxbFj83juiWNAqY789RtIB/yi0sBFdaVaRnwkh0gyLiP6Wr6I6clJLBa3JJHSLIr7BpLheN/6apZLlFMc2fHRYIgJo83ryrOjm6iXK2J7SjWKZCQj46UO91AcR/pUF9HkH8Z//9If49q1myLRrqosKt0OM5VK4MCBeSRTcYTDJOipIgvOPRiLMV7HgccHpcLJGRkgEpk0iAz8+mt/8/GIKf/7v+F88GffwigJWQEFTjYoH3zAcgQl5DF1RLwqQhS+cywYIn8N+KJR2aAb9T4am2WpknwhH0IcRfgCWPEF8G67i7udPnqa63UrsNLdpSRb48HNJjLVLJWEjEN0kSULSs3q4pFjBzGWSeC9d97EWi8uLS9vekp9M7tS+fGR508iEo/DsBRsr23j4pvvo12owiS7kMFcZKWpaaiAi7xG0C8bfRrQS5CdmJDXtbK5LgswZn6ifZgGCoWCGLynkylMTk5Ihc9qkxWjJ+Bq4Qg8rNnE3Tt3Jdgl/F54OhzX0Ss7BviCqLHaIauB/gG7nZPMcIl4oabS7mfDzoEVKANQNBLE1MSQ+MyyheVNJXNFhZyImsxqGUQ5pmHSZBAeVFm8HoPlKJNHWYli3555rG/kkcsOw++n328EtsZKzfV7YKBbXV2Tn793clqqIBfS2JXnZmJ59803kIwGkEuFMLd3Dl14USenT9mVBxX7ywGBz6Xx0yin3+YjPcKYJ6Sa9Tjba3aKBDQQvkdIcTQSQ7vVxdrqqizLB5VktVrC2uIdTCVSyAZD6DQqcBRLihavzw/F4xeDmZW1Iq5eX0DfYNJouWJoAR8+89mfABFnYvlpug58TIa0qaSsAysnP/3QA0F84VOP49NHhvHhO+9jqeRgxUiKP8VA/now4nJ2BfdYYPDmlCRK8TPLtQCVHUTPLS548xmeLlTFj6H0KM4+9jhSKRLe2sg2qghUa0h2OvA0a8hX8+iHPNgZiWHH8uDeahMLG3WUuzpsosd0A2E/9xIu9FblLkJalqiMyebUCn7qyYOIQYfi0IK3D8RSeHt5GxfyDTQsLxTyH7iY5viSwnLk3OzKTxO8QXdInkVCowesfSlAFEvk//2KjanRKA7uy+Hxxw7iE48/KgGJjIzm6hqWz19ChAKIsmdUUK/vQFU5KeDtaEBXQrix3ce7y230gxkxWtLsPqpEfhg2VMWHjgPcLxWxTaIl4ZuKg72jY5im6RVHfraNra6Dxc0NNHtNRIM+PHXsOHKaHzWOb+0+0vR+qZUwNzmBhfur+MFaHlt9C5955kXsmZjG8toKPrx8CaUax1decfUbGxvGM88+KX+eGM/gE88+DG+tjfUr15ANcgdJUrGOerOG1NgwwokYdkolNAplzExN4X4xL8VQKpsRvgMLWfqn+BqOIJGE+8oNuJ+wehtdkBBrAIaFarEsHQQTRCKccvektg6FI6+gz5VVseP4vd/7fSwv0zzJD7/PdZVjPOWu9NSpE0ilCc3miJUdoAug+NFdL6+peH4qLnSZYYVdEE3FfnDx/Y8ThHHzbefcV7+JtQ8vY/b4PGJzw4iT/VqqYWNpCWq9jhEPkNR7iHB264ugp/nRgwe1WgvtcgPWThuaY8AfpX5IBAUthCumgws9HTVHEXcl93C5y0FXl9JVimWFwoMo1SOTA1t3xYTX7sFuV/DIqePCYF3f2ELJCAm7mFnUVIHx6Sk8//JLiCXp5GXh/sIK3n71bRh17iUUOFw68IeR6Wq7uG7+jCJNg/J5uYnZErIFzMsOoidks1QuC8erYWN7C5vbBSRUPw7N70eMScgwcPPGDemSvIkoMsNDiAWCuH/rLpyujhNHjqJRKcHuNNBv7yARD0ENRVHqEqVki1eEzP8ohibyDHRbo3zz7lJ6t8XmhZ4YH0U46DKU+cWZPyttoph6/ZYsifnauQQl+oAdDjXp+bmy7SX9n0gG/v8d3YN2h+ZDXkxO7RHf63a7h0iK5kbumKlareDWrVsCL0xFYqKBxNk3UUskyzFB5e/dF7tKu1uVbnJocg8m9h5E3TKlq3NZx+UHTmeFSl7gogy+9a1tTOVGcOmD80glo9je2UYolcDeY4dApwDeOJoWhtcTxHvvvy9y4ZyhujN8G+1KCeWlFWQ4+7Z1V1WTMu5edkH8TDk7DwqR8/qtWzDpAcHlrt+LT/74p0UZkzpfRt9F/nBHcP78BVy4cEGugWYCLdvEw/Np/MbPfwo/oMpv1Y/UobNSWd24fkMUTJnQiXmPJtKuWTx3CLs8CT4RixGeLV4Djkd45pis+72WYP9DwTCePvsoRtN+eO0mgvktxKs72GsbCNlttKMKwkf24l5Xx7VrSzA6AWxXLVzfqmDD4CghjGAgJOMJFkvE1VPskdwJn9HFfMTCF544gpRiiFNitd9CJxLED+/m8cadLdR6VHwNimuZo7Ib8gmijcUKdyF8XoJMBqzyjxME4ZR9ke9IeIGf/+In8fnPPA7FqiHkTyMVjyJKa8t+H3X6O1+8DI9uiS8KTbO8MODzmHAsA3U1iev5Hm5WNVTsMHzsiMw2diggR9l408ZmqSJWxBxxMyAnwkHsG5tA1u9HmArT/T6u122slYrw2DpmxrI4vX8eSrcjnQVFM1MeHXZ9B7FwBIVKA+9vFVA1HTx+7DSiwSi2tkvCiN4o7iAQisK0eghR+vrsY1A1Bw89NI3PvPgEAq0+1i9fRcbvF35Mp0O9sBaSY8MIxaMoF4tol6rYMzOL1WJeFBl43hj6ZM7vURHocXwOGBwbUgHBp8rfOzS4omIyPGhWa7ILZsKMBhIu69o2YPs0eMIB8TyptTT8l//8eyAsmsVOMMhluGv6lUzGcfr0SWRz3G9xRO3A53V3C+xqOM4V1FyH3YTAFCQ+8PtUTt7YWMfVtaWPE0Rl7apjbpawdv0m9j56GMiG4CM72PKgX29g68ZVbF+6hHinjQT1YKCh4/GjpvexXaqiz+TQNBFW+vCFTbR8CVyutLEML/JkfFomQn1Xl4aLVFc59mNpAhkj7OLyGRtlDGV1EbTbiChdCRK3ljZwP7+DHo0X6G+sArmpcZx94Vkkh7JQelUsXr+Nc99/C+jS7Y6AYTbB1B4i14FtrTtDJYb6bn5bAiIhacTVb6xvyM+dzY4gkUqKV8Hd5SXsNOvCVD0yt094AOx6GNgJx3RbeksqVC7lQ6oP+2fmRNV1Y3kJGmW6jaaMmGxvAKs7TVDRkVorXHYy2PKGFN2pXajvgDvATD8zPYNMOoFe17X7ZJBhFU9HMsoyCL3etsWHgK+FIxISiyqtxoPOgd2P6Aj5fWLdSFXZetvEoeOPCV4eHh/ypRVkMlkZtTFJnjlz1oW9aT7xvKBpD5VY2WUR/bSxqCsPrgAAIABJREFUuAizVUdEs8RPG1oIphqEHguLuQkREQyKJN7x8d6whpDfh62lFbSLFYymsrIYH82lUSF7uNtCqV2HHfRibv88/MGECJDxsFIskMt6wgUdW0dIBS6/+TZyNFpXKI2iQ+c8lx0EPIiEotB7Bhgb1rYKuL668kCK4pkXn0ecZCAm5x4rfCKsXB8FVsnUVrr8/gV4/AqyyjZ+/9/8Al75/nu4WfZjz9lPSIKmcu9HFy9KV8mZseZnR0vPX1eqhl0pE0U0QMggyW2ufM0AXqhRul5QVB2ceGgKp2fS8LeK2LJK8Js1zIYdTI+nkJifxTfOX0BooYMjkTHE9AjaHS+u7nTwdr6IZQA9VpIcO2q0q1VRbzVdyK5t4qFkAP/0Jz6BhN7F4pXLyM6Mop9N4k9efR83yj20+h74HbKoAYsYexHrpE+IuzCXmmrXKVAW47vFHJt+j9ZDQFGRDQbxS//47+HxE7MYSgeg2yH0ajVJDiZFG5s1bOc3EfVGYOsd6PUS/EYbIUJdHRMVTwqX1hq4141gxwy63IlODX16qfi9WC9XcD9fQJ9INI8Gv2JgNJfD/r1zgmbzEArfbOBqpYEK5eEVYH52GpMTo+ibPcQcD9KcfOgdGLUqmq0OSo0eonvnsFIoIO6LQnG86NkeBDNZLK6toyXkyY44+x05ehAnTx5BNObFp557DEnLg+WPPkKSst02Nau66PTaiA2lEU0mUKJPdrWB2ckprG/nBfgRjEYEheQNcPfqgd90SW99hZ46CryRoFzDhmlDF6tiU8bZhNOzg0hFMugJadiDnmJBi4QQiIaxXbbwB3/4R9hYy4tUeSBIXlZIYOUsGuf2zGB8fFjGTewguBNvNluyZxDCHD3rRS/LRR2yyKEeG9WZOW1YqZc+ThDFjeuO1iAs00E/5UMn6CDQ06FS9oLbb8rFbhfR3syjs12UliQ6lIOfktW6icZmBVvXFlFcuoNKdQPXNmu4V9cRyI7IweVik6UhsxfROBwRDcZN/H0w3x4wN2ULTzNTvYKDkxk8duZJ/PFfvYaaRRmArmTdsb2zOP7kY5K9OblZPH8OH7z6JrSmhYgahk6zeody0yr6hi7JgRem2myiVCkDfqqfukvbSmVHEhZHStl4UipDLgC5XyAsjQGAYyWRII/FdiWfAxLgKQvCuT6rrnQqJVUKA21pbQXDNDNyOoiG/bC8ARSanLWHZGnOhaeM2siq3HV94ihMoJ8+L8bHJ0QHiRj5TpOvz5XVkH0ASXSUa1AMCVKk9rN7ECQRZ8Qcb3kUMU5hVcLKgI9xzDaqjT6auoL0yCzCyREUynV0+xVpL6knw2W4oIqIILGB/FZeEiLZoRLkHAfbpQIWr13GnpG0MOENS0Pf0jB+/LBod61vrIs8uLA1KXGt8CDaqFeqiIciUiExMEUDYRnvJdJplGo7WNvaFFHBMNmvI6OIcYS5i/FnklMUG7XtTWzeuoNJ8kf8KqrcQ/AG9AeE9ESCJ4MzHXBafRPLzS6WV5aFT3P05HGMUmeKtpimC6H80SB+/vx53Ll6W2bqoyjij37zn+Kbf/Mezm94cPJTn3uA3GEbfufOHeko6k2XDOVq/rtjAgZpIt3EnH4XEjrgShDiKQCEfgOzEQ8+e3gahyMaimMKjFgffW8FUwdmUGt5cOnSGg5XVEzWLcTKJnoNBfcsP/56bRNXKM/NvQ2s3V+2QK25GyCRM27r+InHTmMmHEB/awPxoSGsmDa+feEq1romDN4bopbsIgn/V18fQ1/ZEblaYB5PDwE1JIGfiKX9e0YRi2iyZwpZDuayObz0zFOieNrVOyhubGN7bQkabXk9OuIejoY4WQjj4moDy3oMPX8GFruhbgOWT0G538atzQ1UukRxaeB/MUfHwYMPIRjjGtyAqVB3qgUfPa23m6B7yNT0HALZLBqKjQQcjEdDePLoIVTzebzz7gXoWghzJ4/g1t076FR7CIZSCKVyQDSOt86fF4c4akCRp5LOJHDmzCNClHv28aMY9YZw78PziLpuTbBtA91eG6FMApFkQpCcVquLydEx8YuhpW04GpEChqMmgev2PdLNkj/RtQ0EEzEZszZN9963un0Z6zeqNVGUyMaHRD2aCYKISxoTBeNRFMoWvvynX8Hi4n30upaQKsPhmIwc+fKisTDm5qYxPJJDOBxEMBDZdf9zdcGYIBgvKBVDxVzK91MehbGChmH3dgofJ4iVW+ecnC8s3smNKNDwGQh13G2+7fUIgc5Lt1PDgUW5BB5wLpqCfjiqH1rPgVbto7W+irfefBVf+97bWC22kUtnELJNgUk2TY6V3BEPE4V87S4+B+ScAZKJj1GdHmaSGj7/0lksrW/hL9+4iI43DVXpY3p+L5546Tl4M3HofFmEQb79BhbOX4FdaMLT41KMYntsm1njc+6noNSoolitIBAKIjs2hZ1yWXgDDKpiYMPuxqeJjEYiEoVfUUXTpt/tCaKpUC49wKIzWMdjMcxkRzGazUnb1+r3sLVdwO3FBRHrm00moKKLeDQIxx9CsU1ZhoBorbiMWxp7uAJpvBrSRWiaYJRFv4jBlwnRdq01ByqZA9gkLSH5eHYVfC9uFQhx2RtUtdxb8PsyQrJb0ClxEMmgrmtIjczBH06i3S1JZcFgzoA5YGuvLixJ8tt/4IB8f4DtV2NBXHznTSS8RKJxbhhEodzEjmVg/gC9tGkyNCIOcoTLapo7NhQEVZjyIZSpVtCp97G9VcLs9Ix0PzwPQ/wsowFkRnIiIz7gS/D9c8S0vbaMD1/9AU7vP4BMPIwG9YR8PlHjpeMgl5gBVUXI60OHKgB8bcVt3Fy8KyCC46dOIhyNypKaLT/HZ1wqU5/qtddeQ0DxwbHqOJrt4P/5J5/DN773Ad64b+PJn/wpF7K728nxPVD+/IMLN9GoNx4gmwg4YFJIx5MPfCF4nbnrITQ57I3AMvoI2F0cjnjwc8f3Yk5voBLRUUp24D2aRHhmDFfeuY+D0VNImj00rt1AOt+G3fZgEUF8Z7uMm5aKsm7CE/ShDQsdxUK13YRJHTSPH0Fdx2wkjAPJGBJWXxB/N2s9LDabqPA9KGTvdkUGx/C46Ku/87Xrg/I/TRCE5VoBeBWOArkTY9fRx765DGZSOUxSuDLkw0ZxCz3FALsmTe9gXy6GmbgfCegIWDqqOnBlo41VM4Gmh11jDxEfUO3WZcm71m6g7bAv1OB3NBzIJXDs9DHYQRV38/dhBgHdY+FXcyPo3dtArdhG1wmgFY6hwiJJ7SOqWnjukZNQdANXbizizto2rICCNhVyLR9yQzPQ1SCMYBgf3bqFFtnlxFUrHGvqOHHyMB555CieP3McM5GkJAjuPojeZCLRyT9IRGVJTdMzo9EWS9rt4raM/EKRsHR2s3v3oNluw+45YgFsaR7hQgQTUVlSN0zHFV/U6YRlobqzI4quQ6lRKWy7jgVTU8T3mtyJSlPFN//yr0S0kJBojha5UxyQa8mvqVMk8dABTEyMIRJ2pWLYNbDYZRHMUXW93ka91pCzyp2liGraNjZa1Y8TRGPxdWcgPsbKk0FigIllNuIy70e/dJOe1K4V4cBoSDoCQuEMU9ypFhcWxAaQldZ2oSCBptdl+82IQg9cQVpDsTzSYfCGI2xU9hRUFwx5cHBmBF/49I/hK1/9Bm4tF2F4o8iNRfDYyy8gND4MK0h/aEsIJQKpbbRQ2y5hZWEJtUJRSG7emiUoGb4mCsgxyDIA8+IIMdDnx8zkFBzTEheznU7TZaVSLsLnQzgckkqe7SEXtvxcyJKs1VxavWOQWMEpSxCBWBgbxYJUDHvDUQzBQcSvyH5ADcdR6nCZHRQuhth+iiaPKzthewz4Ix6MDY9gZnwCZk8X86JmqwHH5wh7l8mMr43VdI9Wgs7u+MxxhJ/gdh/UQvJIJUAIq5C56FNQr2MoHUejq0sH0XZ8SA5PwlK8CPm4sCXBhub1XCJ6ZD+ztHQfp0+fQjqdkaqXz8nnI4SPEFXKUwy6Ez5mfGYKjVZTOiK+FnpdELEknZbIfhuCGee15r/n/iMcikgyGzBN+fw7zbbIeI8ODQsRM6T5xUjq/sIttKrbwnC+dulDjGaTyCSiQshTyJbVDeFxcDzHm4GB2Kc6wrLluOLq3SXMHz2GA4eOQvOFJCGx81pdWcGVq1fdPVC/Cq9t4ScfnsHnT8/hlTc+xDsrfTz8xX/4gKvDvQLF2EhWq3cMfPDB+5Jg2JozGbNrM2yXRMbFv1hysh6itk48Da3TwFy1ip/NDeFo0g8jZuCNWR8ahRV84fghxA0br56/iS0nhrkX9mM0HILz+gLSCzrKuhdf6W7jTs9Go2dDy6RRIxyUvitdEyWOmTQHftVB2OphOhREuNUGPWzXKVvvaGg5XEgqIm6pUMvMcZMk/xsULgwSnI27w6aPpctVeraYrvQHx01EVPHGZ6I9s/c4sqkEFNsFmJA0xwSkOzGEekXMJy3Mpjzwa+zoDdyzY6KpVjb96Bhe8WohoevCym1st3roqHSM9AOqiWg8iJ/+6ZfxmZdfwvTIGJbvL+HPvvUNLG6u4vk9XlBdK3phHaGKissNCwvpITRiQbTrTTQJ66W2VDSEChVYO22Bqk/GMtg/MSP3Pu/ZS4uLwjAf+HTwMyCE9dOffh4/9tIZzI5ksXDhA4T0HtAmDBlCrmOny90gpw50iBSiXL4Mp9tH3B9CubKDmYMPodZpiRUCpbu9fhYwOsL8d6aBunhDu9YCPLscI5NQmU7FoZCU26fInx9+dgmWg67Txus/+BA/fOMyOrpHZDhUnwKPmAEqD0AlLKz4frIjaYF9S8LfJR5y1N5vdwScwXtn4FfCYvJWfvXvJgiBPQkr15SxihiwEya2q9HiEnJ2FV8tok84dyU6wd2OCw6aFRlNezQ6Z7kWpXyT4mPcbaNc3MHK6obICdy/v4bidhm27qKW+O/FuIJdhWVhIh3C02cfwdTUKH7nv30J5b6NxMgUnvnEGaSnJtCl9zCFxsSUSEPLJ+qCAmUNUmqr20e1VEZ7YRtXrlwRAxL2XgxcfD2VdhOxSEQY0xRjY0COksjiceQiu+/bfpAI+J4GGGIuj7lUlwWxaFb1xD6w3euibfRlpJXzeDAZDcGrGAhQxDCaQqFJgx+/LKKIehocCBciqWBiIiGBMBNPiUGSkLDCIXGt4mF1LV7d7oPBTe80pLPg3JuBleMvYXTWarJ3oV80xxwk6zCA5TJxmNDQtVXUWcmEE0gKmokywFVJCORycEm1Z89e0Zdh0mCglwUXlAeuchzPMcHxs+RNxJEZZ+GURODjBSGxa0c6IMDJ/yP0cxehVa5WEUsk5DUPAiuPmE8qIWBrfUOSJO01azvkKTRx/OgR9FoNmHoHt69fgd+rwtR7yKQSuxIlrj6QKMcS2cPlnupF2zCxnC/gxt1FkV5JpoblRmTlxC5rAC32cI/mWPjVLz6Hvd4Grt5exXeuFHHq8z8ruyomO7oAVmtVkSuJZ0akJb97d0EE/5gcRIsJTFR0qqPTF/V6uEOxYXqjsJtVHLQM/MOJacx4TfRjBn6YqGIuHcUnJidQvXUPLcOPxbqNe+Y29h6aR86IoHulgM2NJt7r1rGqBVDs6jDDIfQ0LwzbEc94MuZ7to6AZkuC2J9O4MjQEO5tbWAVKhoeP+q6ItDqAMM/g1O765LvduG7HLfy+0Tb8GuwFxsQWgV+K0S53bKRfi2KgpNT+zAxOiLkMnFd86rodVpwDB9iVg0Hc16MRW1oKpFrJpY6YdzJ76DiiaDNhbmiYG15CffrZRmBkZ9BGaq4z8RDk1kcfOI0jhw9guPHjmJ0agLFVhVf/fY3kVh4G1/cexj1719BsO7DjaqBi6aD/uSIMJ0rxQq6poM7W1vYMfvoEwTtUXFgfAbzo5OwWbV7Vdzd2MRqsSyBchBEeWaffe4J/MI//gIm0gmsXbuMsKnDrJdlZ8LxD+8zFm3UaqtWKkhnstjcKgIdHWHVh2KljIl9c/JYxiUurMnBolBfKB6TmNvk+x3I3RsGKkwQ/T4y6bhMQ3qmDdUbhErvdsuBqRl499wV/O0r74MRj1Baj0+BRrKyEAxdQqMU7hTVdCiYGXDvSSGoMqZYQsqTWLKr0TQwyfo7CaKz/Kb4QQyCJw+yWNIN6NoP2M7ugbAVMlVdxqxIcu8mCpLjvPz/tCJstcTUg4ElEg0hlUu6+vYmWYUOioUyvvudv8W7b30EZzfo0cBFaP6WiVMjUbzwyRdwZ2MVf/XmDxEeG8cTz7+A4ckMdJKF/AH0+WGQvas7qAZMMR3y2oB3V+6Yy57r33sPCwsLMrJhELp27RrqtTpqXc7lc6KnRMbiCtFaiopkOoVQOCyP5S0jYm6k6du2GOZwmSmEJR/9nYPCpqYRB391+z10el0R40KzDh9dnkzX8AaBCJbyVUHYRHx0mQu4rFxW26aJ8dEkJodDiFBIkP4YPr8gGeie1xfXKte8hYeGnsjtVgP9Vt3Ve9+FufI9lukSl+D0FdK5sErgmEZIaokomh1XwqTe0elWj/GJGUSz9KXoyXvj3oJffH18Xs6dOULhZ3Lx4kcuKShMRVo3sLvkPDd5JXIZbOXdsRATqLuk3pGOVJBpIqfiatJw3ELuyEZ+S6DDvO68yVg5kXdy5aNLuH3jJh5/+BHQQOjqxUt49ImzIhIZCYeg97viGbG+voKttWVEAgNsN9ngrpsXOTx2vwvNHxB4a9swZM9x/cZtNNtstd0kLR0guSe0dLR68CsOfvuXfgqe9Sso1gx8+a0FHPjUT8rrI5rs+6+8IomXX/uPnMCRI0ddDZtGHefOvYutrU0EI0n5TNk58UalCq3Y9CIMo1XBYb8Xnx+ZwKjXQM3fxp3AFj79yGkk1rehbVaheqJoIIQVs42L9Tyic7OIKXFcf/MqKn0L24EIVqm5E/TD4CjSdu8FS3dlQwKqgbDTwenJERzMpnF1eRk3ezY6WhAd0J+jA8XoCw+i3GRl6WpEDVCFUkwRfUNJHK8LdebzipCkj7sVVlAeaI4XHlFy82AmncC+PXPCfOe42uAYhzL6fQcJtHEgF0QmQHCADdN2sFhVsVBpoR5MYsdRsbxJ18EimrtilSHbQs4DPDEVxDNHZuHNJuCLhdG0+xjaN4UnP/2yABzufOvLmLH9qH6wDFRUFHoq3l8voBQMYWLffrR6Bgr1Nt65fBUN3s8eE35Vwd7sGA7N7IEAzDUV+XoDV24vuFOR3XuA52Pf/BR+7V//c+wZG0Lh7i0Eeh3o1ZJ0qNyxRqIRkeVhgmBxlsnmkC+UZR/BYrW4U0J6ckyWy3qr43p4sOD2aQLqILO6Q2fD3QTBa8CFNzvUXDaFnm7C9nih+YMA0aNcZKs6blxfxtf/4jWY8ENn8UWUObvK3bEzr5co/jKSqa48vytt43rJsNumOgTjz8Akiwg9EmBvF9Y+7iB6K29LMcBDwEzCttglTLm4aB6QQZvJ3ynKpXGW/sDExiVocKnt9AxsbW7KAo+a+sTvT89MYngqC69GnL0iZuR+XxA75Tr+8//3hwIZlSSzK7lBCY5Hs8CRJ87g2++9AyMaxiMvPo2x2WkR0OqpGvr+ICwlJDLfQW8IZcWdP6t8cbxJun289/Y7WLu8iMOHDktAu3L5ikA16Xh25PQJrC2vYGtjE5fOXxC58ng4KgGRoygKvcUTCVd/KUTFWZ9cfI5VGOwIWSRz1a26OCYDIqGIJE0S10KqjcLyAkAfbur3J7K4s15CtdkVvsJAaZHPzZHXE48eQ9DTEdFDopy4aAwHgghSPFGkKdq7SybXscvHltJxyS98DqJqCADg98QzYpdTwmqd148ooFazLtaj2eFRGBRk7Omo1po49cKPi/0pAzsP5cBf15XB6Es1fvHiJcRiUWFN0/tjfv4hcZfjZ1nY3pabqql3XaVYangJca8p0gOstCkXzY6DN9xA74UuVqFwUBburOL5uIXFRalCifMXX3HbwcLtO2g3mrCg4qnnX+YgRBIyzZH4OnZKebTq25L8ee1oPymVHLsTvSds73gqIbj0Vrslv67fWZazPTD+4R3DTpCVJDk/v/3LP4Pe3XfR0jX88eu3seeFzyCdSQvKg+eIBQLfS7newdmzZ+R1sPvh/UN47p3FFZnx8r5gp8kEIvuUFnWFDOzxe/FSdhhjMQ3bnjpiyR4en5iGfXMZGV2FTw2jrfhQ7lu44TNwya8jnhnF8ns3oLd0lBU/Nno9NBnMyNDl/lILwWtTx4wSF13E1R5+8snTmPB78MHNBby33ULd8aKrukRPo90g2gE13UVyDe5xdqsyihB0E5eabivB9yZkTW9fyHLkQoQ4BuI0AUAurmF+DxUGFOEjkI1uGj3EdQ9Ggh5Mx/0Ie0xxgDRsDy4VeijoQF7x48OlVZGu4CCBDigey0LWNHF2OIhffukxzHq7yA150PAY8E5lUQ954KSDGNszi516Dc3tFqxtaqYTHBDE4noeFy4sotlzoPtDWKu3cf7GAnoOEZC6cDlmkjkcnZuXgoSLYgqT3lxYknPB88tiiAXB0HAcv/nr/xJH9s6gubEKh8qvzSo6raZ4xrBDF3MrGk81GpIgtvIlmM0O/I4HhVIR4WwSY9NTQoKjnwORTVxWRxIxOccWgRW73RrjMIEQUgwmY+gZfHwAKmOuN4BmuwvLa+LeYh5//rVX0DPJi7BhUj3aG3bhoYPiXZR4A2jrzV0vEiaN9oN9JlUw2AHxLDNBsdvldOPi/TsfJ4juylsO57hyAARKSZtBt0ISJykxCHFtR0XUjFW635WPZYXBcQYZydtrm2hu70iQYaAiiSubySIQ8cJQSRaiixlF4SjcFkSnreOr/+M7ePXV78v8jmxQHsaAx8FjQ33k5g9goVLHsaeeQDgdARQDobaJpqqhqvpgBBKwPEHBtJsqoXPsIBQ0imV8+M57KG3lMTU2K/N7JiyS2+j/vGfPnOivcG6/eGdB5tyUGTl98qT4wV67ehU3bt6U4MFDwk6DAZpjGmZn6UZCYUkO1HJvUYefs0WHo8kmIsEgspEA/HYfZq8hFa83lkLL8mHHNHF/e1O6GH62tBwdGx2lsICMBTLJpJDIRHRbjIOCCAVUqViJLmIlKi1jv4eozxVpY3ClDj+rfu4ppAMIBkUri62yeDs80G/SkNg9+FIRArjfDmB+3z4ZoTAR8jlpjEPZgGKxJOdhft+8K0ZnWyLSNxhn8UAJOc8wpUJiAma3QZ4An5+6T+4i3nKTb7ks/h+88fR6WfSAeEA3t7bks15fW0cwTIc8WxBhJHIxWY6PjmErX0C+VBIhP56W4dEJpHJDYuru9bnENO5OVlZWBOOt8CxDQcDvCh4y+Ph9mtwE1aaJO3fviIuXdA67IonEsER9Gn7rF/8enOUL6COM//q3lzH3wqclkXNx/sH777vGWraNnuUR+O/zz1OZ1YUdsyIrlOq4ceM6lu7fd6ty+mezU6ZtnWZjWFNwzB/EVC6GetTEs0NxxOpdBItdRA3KOmvoeD2w+h4s+C28qVdQpmCmrghzv2moaJkKWpTcoLS6NwCN3bRB4IPFoStS/j5+9hNPQtvZws3lAs7ndeyQIOiLyaLPbDZg2Aaqwt9wpS0GUvNCWN01CxtMCAYxQfYXlLwwu4j5PEiGA8gmE5iZTmByfATjoyMI+TwyZmKhkr+xBmOngLTHQoCLC9WPvqPi9XwDa40+bhXryLf7sBUbPr4ujrd1A+OWgc/NTuAz43FMGjU4/io6cQ2tsSjiJ/ci9dA0PCFy6ztwFII4JuBDBmbDQWu7itVbZZw7fwMrnR7uFOs4f/0edCLu1C5Uj4GpRBYn9h0QR0sac/lCUVy7eVcKGOHIBAIyRaGa66/+8j/Bo0cPolfYgrlTlOlAtVqW3SM7duG49PsysmSCWFvPSwfhsxVJEJTMmHton2jXEVEplsahgMBj680G1HjyAVKRnefOjks8zmaSUsj5ghEZM/lDUbS6fXijKm5cX8HX/uJVbO+04SETngwAyyVnDgp7nkfxe4cui2nG6cFeQgioLCa0j71d2PFynH5za+XjBNFaesNhhcMvjgoG0EI+sYxZaDO4O0YSVqjmEw15V9fHlZheXVuD2eogE4xK8JAqlwtTKGgbTbTsGkrFHWHuZbMjiMeS6Pds/OmXvoW33nzTnWHvyuImwj782JEgeqEERg+fQCBNkxiaeHeRayq4V6vhu5eu4tDTLyI+OotGS4fH6MCvelHezOPDt86JbtLk8CiUYFQCBgljszMz4pQmjFe/FyvLy1heWpKWiGZA3EFwlcHsLWMTPxmKbvV+b2lJ/t3oKG0y/UIEY4tGlAI1VkSOnRLNvJh0/ep3oOot+ByahnjR0G14ojnkTR1XN5bkAM7NzeHUqVMyqur1Omi1GmJWzmU7Z4PRUAhBVYHPZGLLykXnXoiVrmNZSIUDaLZarhmJpskimlUMXx9ft0hUqK52/4BDwZ9D4x9d78Gr0ZA+iJsN1xSechw8lKwklu8vY3pmRsS92D6zK8lmMqKXxG6AgZ8/h2eALSnPADHdA+vQ7e3i7s7EludgwOZr4L8nsun27VtArYJkwP3ZvLnozMXuSicoVeV83JJxnK0bcm10KuQGAyhV6qh3+2j3bUzM7MHBY8egBL3S4XHWz46B55RS9JStKJe3EQ55MTKUEi4Fb+ZWj57ZNekIKLXB4oefFYNw0KPg3//zLwCrl6AG0/iPXz+HvS/9uBQG7JS4z1peWZHxGUd1TNovvviC+7nvyikHwglJJjx3H310UTobVt90/3L8DuKwMGsB6bgP1lgE/2hkEub9PBI6iXNeQSXVVBNKzcCi2cWHZg2bBBoMDaPkdNCssJjT0KcDHEmCfupH0WxL6D/Q0ETK18b/8Q8+h7WL55Av9nA5zyW1Fx0QxdJ3c70MAAAgAElEQVQTTwyPpqC9Owng/ogd3+7g+kGC4N8H+zKVfAQ7Ar9qIKqZePzEPnzu089hfm4SsaQ0YPBrqvirU2yRZ/b1v3wL1997B2lNgR9eOGoIPceLr68XcG15C2VDRV/xSUJncUjYeswE5j0qvrhvDs/FfZjoVlDP+GBNpBB+7CFoR6bgGU2gafSRrlxDr2chkN4PD4U1NpooXLuNxYUaFgp1NCIxvLu4iku3VqFpUXSUlsSTtBbEsw8/LmrF7JbiyRwuXrmBG9evy0fAe5SdNxV9ful//zk8cfwI/L022pvrCNp91Co7woTmeeIvFkAslHh/DBKE1wKK5RLsgBd7DjyE6nZJkgO1mIKxyIME4U1mdoEibqLm2azXG8hmEmzQZLRUbbQQTWZkB6GGPbh5YwVf+/qrsqQmOIQVctzvJip+DZbOvAY9qyO7DnbrMkLnvcaCwHRVXhlDBtwlFgt/J0HUF37gMLOwnXQF0LqC2glEYvLiBjyFAeJGC/ilBaOsd8Trx8rqKryREIaHs9C4FKTJPf1VK1VUyjvoGH3UFEOUR4lMSSWSgli6d/cefvfffwlLpRp6FhC2dAzZPUzEfHjsmafR0JqYfXgvusKujSPkTeHi1y/jT1/5JmoRG//s1/8lrADBZhbGzYzQzt9/70M06l1MT80JYeu9c2/IWESSn98niCSOgFjxc1TE4FYsFXHr5k1ZSperFVmy8qan+QnfM5fcxVIJmXRadi58LC37WBWqXk28qMfSOYwm0+iVa4j6gvD02xgZSmO5sIlIJoWtRhVaOISF5TU0On0ZzzzxxBmMjLjLUh+VFmNRtyrt9aQT4JiE8g4cB7B6ZWXDroxBMB4OIeO4S6iBWBwPRo6sabOxKyPhXnhJaMUiNEUXtAUrQVbt4gdBFEvUL4RHtqp79x+HxxdDvdkVwx0J6o2GjFeIRCNcM7+2jL179wlpTOwLGZjDYcRzMZE55mtksmJn4y7FYpK8OQ/s1yp4/bvfwuzEGFKZOAKUAae0Rt9GvtJAtdGUhSuD1eTUpDwHk9bp06cR8asobtxDxE/xPQv9Vg13b1zD6NxezJ1+AhMTU2jUulAcHzotHbVaBbl0GFa/h9f+9q8xPzspgYu7Lp0HZ7cgun79uiCzOLYqNJro6iZ++ac/iWR7CYlMFr/15e9h8snPCuOeJlncSZFY+eGHH8LhiDMawbPPP4dYMiEQai4gO0Rf0eWNkgm2jffffx/3lu6hVtlmG45YMOzKv1iOSLj8RG4M/Wr1gbcEgxM72FV0UWg10OmbnJwimRmCCQ/uNNpiY8v7iJwLcUMkE9/PPYoOy/Yg5ffiH7z8FKp3z6PUtPBRwRBILN0hu52+jGODwbCgnpi82E3xZ1pkGe6KbcoYeZccyjhANVqPk0BUayITaCMVV7D/8F48+exTODbplT0NH8fzOlCwpX/917/8dZTWihhPjCGqRmB2LXx1tYbbaytoECkpqjs0HNMQNP0Y1hycSITw1FAMR0KqjMmKh0cwcvIJpI88BiMRh6HRda0Idf2vYVRJwBuHUovi5ts3UV7K47WVTayZXsw/+iwuLq7j1r1VBAI+kXjtcTYNE889/7RIUpAxTf5RuVTHd7/9OvS+u4/RvDZCQRU//1Ofx5OPHETSo6O/vQ2nyZ0MYATcMS/vscFOi3Elny+IcZhXt+U+ZgLaf/QwNnZqgvJjsGbnzc+J90oglUGTeyGfJjuKRqeNVreNaDgloBaK/G1Xd5AcHxaPCAp1Ltzdwl984zVJELVmHf4Qk6wipl0sIpkY2M0SxMIvcpxEtVUkNiBOeNWuO3Ll1IJ7T7plcuR2ee3exx1E+eb3BI8gcLzdWZSgiigAtav0OJCDFWMRyxQ/3IQWQKO0IxV3YigrtHOj03aJVh4VYX9AnNc4eiBFfMAGJmOwVC7hzu0FfHT+Jq7eWRSCT8DsY8gHHJkew8EDs7CiHowd3YdQegTlYh9/+PtfwbUPbqHq9HH2sy/h0RfPiHohCVSVu1v44etvYvn+Kk6fegzBILN6HHqHkLGKBDF2O7wYHLuEwiFXOpv+DqEQorGofIgMTCS6ESLKA07yFJPEwYMH3SX39evSebBLojdAheiaZgtGs43J7AiGEykYRIV0W0inYig1alBCAWjRMO4u30et3UVmaATHjx8Xf2cGGaKHUpkUhkdH5cC4bnERV56Bu4NGU5IYEwUvJm9kiinGFUsWZKzIhQVLLRuPBxOJiPxZjHx2dh449iUjFBhz7T6l4t81f2mZ1LnRKL2Grq4gOzyNaDwtUsNcdHMmzQ7F3VP1xDPEVS/Vdqn9KXmtlWZZOh1+1vw5/F26SOrV64YYstNK1OfxIJvKoN2pYXl9GTN75rFT59I6hJGxSQwNpUXf3lWjpA90U67bxtoqtVPFI8LDkZwKQS+tb24iX65jeGwMo+MziMZTol4bDkWxU8gL3LLTrGHh1nVZ1BPd1G256CsmY55pJggySVuWIef+M4/OY9QuYHx6D/7jn30PsSPP4OHTD0sHxPdEy9abN2/C7jpIptM489STsufg+s8h70G8iF2lWbbt3MeRpX7r5hXkNzeht7viK6J3uuIxcjSbQHFrU87jIOm7UF0LfdqIQkGfel2hKAKxGG6XKmiZRARprgUuPbA5pFVM9Bn8bCCmKZjPhDAVVlCs1bHSoTKzhbaHQSgAq0+OAasvgTA92DMweIlTHf2Sd2HYgwkCJwJxLYChiI2ZnIYTR2bw/MvPYHx6Gp5u44GtLPdJRM2wE7ecIho7Tdy/tYLiShmltTL0joE/uLGNpUIBXe4duLS1PeJEmdBiOL13BuleHVNo49RIAkfGsmg8NoxDZ55DV0vCVLyIhS2oZgWt4rso5MtIRfbizoV1bF5fR/H2Kq5xAR6IY3j/SdxYL2F5s+D6lDi6AEk0r4OnnjqDySmaX7Xc8ZrjxQ9efQ/1aldGkR7VFGvUz33mJXz+U0/D368jyFHS1o4r9ul1YeeE+YpOGiXZiZyqVmHWyMkyJf44qgeHThzDynb5gQIxzzaDNicU4XQOO5WKqEKzaGr3e7Kr4X2pWQ5alZqoOmRnJtBTKZ2hYmmpgK/++SvYqZPnYkC3iF7zyf3K8TnRfMwEruYSJGbxi0UuY7SMrRUXbUqTNu5gw14XUn7jR2Gu29e+68iYYjdgCKmKf3Z4O7rLK2Jl+YZEr6deF8MfOsetSnB34IuGEAwH5eYjt4DcBP6irwSTCTsO3uiVeh3Ndkt+Pfz4Y8iXd/D7v/N76NUaiHo92Ds5gkw8hKm0F7HJCYTGplBuKvjvX/om7t5cRcPThRVU8c/+z3+B3ARRSNSTdVDa2MC1qzewuVlAfquEEH2nI3H0OxrGxsbFRY2Ucr4GokkooLWVz8toizcEDzTfXzaXE+0iBuHFe/dkjj+3Zw9SqSQuX74iyYGB/czZs0Lu4sXlHI9eskarC49hCfqoS2VJatnQ3zmTxvLmJraKBUSTKRw9flJE6Oj/fO/eorCmY4k4qvWazOjZCbAi516BgYa7BVa3oyMjMu5jtyfCXlZX9gQMvkzSA8JfRnN1mHg9uQvg7oBJMOanxIMh4yF2Ujw4HH0EfR5RVTVp4Wp50e2Z2LNvP4x4yLV7ZJfB5LOr10T3OBkj+ujCVn0AqzPsrlTXfL08mVzoE8nUJDek1xe3r6HhCWzmS1AUDZOTo6J5k80NCZ8lFI6i19cRDipoVosPCJU8i2LQY0OkEHgiC5sbkjC4HxlOpRBUPLh9bwEd08LBE8eRGxsT8pyiM4k1oFAQrdVCvV5FuVjAzvqy8Dt4XZmQmSSYhC7fuIxW18RnzxxGqrOOyZl9+J2v/xDefSdx+uGHXZ0iQ8e5d84J1BV9DzJDOTz97DOCRef4gFIaYlYkTG3u3ribsGT8UK8VhXF789p1FNY3RV6fxdSeyRyWFhfkPUvH7sZrBDsUrtRg0C+DyqUUJoxGsVKogHwklfwcqKCfC0ENPMuhIAc5FjS9hazfwXicPiMm/JkM1psd3C7U0LYD8GpxQT1FqWfV6boos13iJvcl/jCTXPeBE5mg1uBgMgj8b598EmdPzGIkF0EsEUGVhk/kpu4iwwZqzdzVwVcCh0voKrA7Kj48dxnn3nwff3B5E9vNhtgSsxf22ipi/hAemtmPyUwcvcIyvLUNPHdsHk8cOwD/w1EMjUwjpKVd/wGy6EvrWPQWsVDYwXMvfhHf/+t30Nuq4+prb2GzaaCGADL7juFuoYqtShWWyTjmSGFFeexTp45j3/ycEGpZC1Pi5cqlBdy6uSSTFNOirL6DH//U8/iFn/0s1HYFAXqGrBclCTs+SxLEgPTL992nukK3/SBBlEslQUkdZILIl6TI4H3FWCpgF8rSpIewWSiI0mt2ZBi1FmVcfOKa6TFtbG+4RklDe6ZFRJFeMKvLZfzJl7+DapOwYUt2OLxJmCDYdTMJuNMfAo006fYHyryUAeGf1XDARTqZlnT5Q8mUGC1d3fgRLSZ2EAFWOrtWdC5Kxk0QhKPxYIhJi9crvzM7jaQyyC8uo0b1wplp0UZiZ0HUTK/dlcRAyjiTA9UJNc66SLbS+2j0Opg/eADHzzyGTq2Ir/7O72Ln3hImhrPoc2Ck2jg+n0NsbA92rBD+w3/5CrY2m/B5QqiEG/DGgviVX/tVUUmlNSntOynKxzmyoTtoNohLv4fbtxawukZzevokq3IhObYYGR5BmLsTShp3OjJCoX0qF0wMzoMKmxDRQwddDaKLly4J2mp6ehpnz56V9vONN9/A4t0FnDp+Amcef0IY5yTfUX7j1o2rsB0T/kAIK5sbWKZlZzqFmdk5PPzII2L9ef36DZHxfvbZZ4RME0smpWPg6+X8mgtOJiSiiLh7EAhdJiOz8EOHDwmqiC0kXzerNUpXr6+tolXIy7VkIoxGXaMb2WF0XMkNggikg6BlqmVhmiSaVheNWgvVSh25zBBisSS0iSE3WXEOu7trYoAMBGPSMbB15cFj4hUOjUnl2qQs83no2XG98cYbCGm2JNlWi7pNQeSGx5EbGoepU3u+KyPJYMCP9869K+5puVQEtkn0F3c9JRmLsTorVRuYP3wMkXBMpK6pYMqFeWljHSE6icWjwgFY3lzD6OQ4Htp/CDvFNjrtnuyKGHzpCa33OkgHbEmuP3z9dRw+fNhd8rPDbBbxwYWr+OTJhzBilZDOTuK/fvs9aPuO4MSJE/K+yYN45513pOo22ibGJiZw5uknkc5mRGqEUGfe+CyKBstfdswU+ut165ibmYHV00Vv5/7dBTRrDZzcO4fN9TVJQEKc3CUPMvh7g2F0PQoqlomaTWVPW8454aUyCqarluUgm07DpAKzaWA47sPP/MQnUdtew/LiDUyND+P4wydx4d4y/uS7r6Pa9yIQzKDHRarjkjV5vQaibQx0fA8MZiwyXBlwgHvrYa2Dn/vCj+ETT56AT9HR7Xel8AmmdbmXBoRK/nuOlft9QwT3VTuAXkvBnZv38Ud/8Cf49kIRLbMvPB92LKlgFA8fOY5wKAXF6KBVXIFRWcePnT2Ns6ePIpPuIROIw1PR4al00c3nsb16H8uPzOH7dxbwK7/+b3Hl0h1850t/BrVUwcZmGW1PAHo4K26O+SpdFC0x/XLFMrs4cfII9u6dFYE+V8kghMJWHa+/9o47o1f6sJ0+Hn3kCH71F39OOoioaaK+WYLH4OJRlwKDVTgfLza4poGG0YVRbQGdvit46VVx+OQJrJV2sLG+LtYCA3dIgaAnhwTyTfl4Oj8yQTAetIkWM21sLK/KGG5474yoR2iqgvxWA1/6H9/C2uaOjKVUH5WS6ZdiuAoRpC4Q0uo4AqrhnwfFGwE75P70PbZAXzkv0xxuiD0yYrpT2vi7S2q3e+DhdEXMRIpb9UrVJjNuIbOpAl3k6CgIFTfPXxL1U+L8e7TvFJNudhGUK7AlKxGJw0ThNWzxYy02ayi36nj6xecxt28PGos3cP+NN5Fs07vAxN1yEZ2Ahvkj0+h5k/hvf/4KLt+mXSjtDIGGp4FQNo5f+jf/CulcAma3BY0aRgE/HJvVF4Wp2AiTTWuiUrNFZ4SVLscInB2zqsv4wxIsRcjO55dWj0it0jb1l7rSXVDye2JyApcvXRbBOh745557Tg7BpUuX5P8N54bw7NNPS8Ig7PXixYuyUCX3gzO+zfyWdB7ch/AgPfbY48jnN3H+wgUMDw3jkUcekSVtuVJGS0hWirwWftb0YhBTj3Ybt27fwvramlwLeikMaPmsRNj9sCNglyBzU78mndFgD8CkLmQ1ve9Kaage6QD4WBYGiZhPWkwmuIDXL2MPJrqJE0eliuVjB0QaolJ8obQkJS7j3HGIy5KOBEjOMWTxy198X+wgOmx/DUNULoeyQ+i0OlAcIrE6sujTe23YeleM4iMhYvSbiMaogkp/C0KoLRdGSIIQORwUHYvGkc4OY2J6Fm/+8A3Y3Q7isYjrQtdrY6e8LckjmhyGYTrYKpaw96GDSKR5TSfRqWy4RkWJhAR7ghck2aldbO+0cGo8A33pMtK5afzBd85D3TcvCrdMDlevXhX4L1EhXtuHoZERvPDyS0ikk+JL0aFkRCjsikRyLNhq4Vvf+pbrAki5awfYOzsntrWUViCDX211RC6enSADMfdl/L3BmpJWrYQHGyaaNJQR0IjrBUF4NlFemWRaXA8Vjw8Rnx+zuRB+/MXHEA54cOHSBVQrDdSaHaxWXcRQgcgX2y/VotfvEi8ZMAa2r9xtyL3L+56jDgI7BGWoQFN62DeaxP7JDE4eOYCR0THi3hFMkIVMkqM74uDnw/uuXNFFL6ha6WC7UMPdOytYXd1CxesRYinHS7lMBo8eOY59Y1Poe/1IBH3YWrwBvbKFU/umkQr7EG/X4e3o8LdMeNq6VPiKT8XakTn85aWP8Cv/9rdQrNTw27/2a5jV/ChvldBR/DCiWaxU2ig1G/B4LGTiCcH/U5Bv/4G9OHz4AEyLhN4ufN4w+l0VF85fwzoTttGCbnUwNZXDf/p3v4aI3UFK8aCwuAoZ6jm6TBz4nllM8ZyStNaw+5IgbCm86hLcD588jnytKXDs/Q/tl7E24y67t0gwgUKxIPwIio9S+SHC7ptBnh4hW3mRxGeC6CpUTFBRr1n48le+i9uL6yIR1NW78GtUNXZtcR8o8BKyLNfR5fow8svfSabzulwmygvZHEkZloBYbm3/CA+iee91h/+YyAayat2WmFAsFQqNs7td9410u/IhjGSHUFhexd2LV5Hwuzo/FNCLZ7KIxpNycJu1Glq1hiypOeI0O31hKRPulRwdwp7DB9ColrHx+isIb2xglCzkbhtvLt5FaM8s9j99Gn/12gf49tvX0FcCUjFy4GWbfQSyMfyL/+tfIZYjvb0LLx28NM7duZHnoebymZ7HQLnueiwzEHIURs0iQipVohvqDVmqCkaduwjCUVUNI8PDEmzZMRHRwAtKaOgzTz8tQY8qo1w68jAcO3wE01PT7j6iUkGz03YXq7s3B6UcJkYnMDc7i2Q8ibW1VVy+9JEE/qeffkbYyoRmXr5yxVXmFEOgsPx8Ji8JXD6veBZwUX7gwAF3Ts1RU9U1CWKryDaWshashJU4k1McwyPDglJiZSjd0lZeEgVn53zPbiLSEBWpdBNBzYuQ14tkJIpYKISKaclokVUgRzDcywhpynTnnLwpiCqSzo34afKHvZokh+J2UT4Tvpd+OIrs0DBilBeo7qC4vgwQ7UF9e5pCeRzEw36EvB50GlX4aB5P+RC+H/IddiU+ErE4Ou0WeqYDR/PLYpsL27n5/VheW0WXVqqwkQ76oJmuXEGIS8BWB2oggmbXQCI7hDhBEn5b4Las+lglLy4symsPaG1o/gTm40E0b32A3Mg+/OF3z2Mz4BeZZF7bwfxHpFZ6wCg7iKfOIpPLCWiBFaRL1mPQcNnaX/mzr8jZAaUpCD30+iVJhH1+mOy0TfdxRD253sZuF9FVyYJlN0gbV5eDREdGj1eA0HKOYsGQBDwi2xzHh7DXi4y/i1yY16iLQq0GW4lAUWOo6n3sUObZURHSuBdUYWgDFVdXEYFwZ4+jyNiUZ9w1jNrdUZBUFQrB062KLPlIOim+wMFwQu4F7ry4w+NZlGVprys+DapIsXMiQb+FEPo9C5a/hY7ZE42sk8eOYzqTg0+3YZGVXN0Rie7q8gIiRhet8jb8tLTwaEgQJaiqaCgOzGgYlUgU7ywt4hf/3f8Ly+vB7/3fv4Fx20KjuAPbH0MvlMTd7QqqnbbwH9LROMJ+vi9gZCwnewgu93n/UunANgO4t7iOjz66ACg6LKWPQBD4D7/5rzGZCCDj1VC8twEPZcmtnighC4egz8cFRX6+Zuv4/9u70h83zvv8DDkcDm8u975X2l2d60OSHVuWLVtOYieKk9pA4rZIEaQI0rQpELQFCiRFUSQo+q1A+60fggYtmjaOY9VpHSdObOu2bN33saf2Pri8r+E1ZPH8Xs7K/R9EQ/B6RZMz77zv73x+z1PL5NEslKWHyCb13n2PYz2TkyCyf2BAQA+O2mDAE5LyMlO0WHcX8lZRgCs5Zr2lCjbX1lG2a+gd3yYIN9P0oFr24MSpa3j3t6fAWUVOp3M+hWVGKRW2mHmZ4XO27YFKn2LPFj12wy3nyzQMYSxgsMEWweX5yQcZRHH2I3n8ygMqUjZ+QYXUvh5dEBmMdnLJtGDTzUYDUzduSDYRaW9Dd2+PTASm0imZpGVqzZKIajDmhBkx0GYi1tGLns4B6BUgdX8Zl8+cQyOTwZjhQbtdx/nbd3AtX8AjL38B0Ez89K03sVnMS6PLU28KxbDwm8eC+PMf/Q0aIa90/Vk6qJkR9ZBauF4R67RtJGuE7nLwj3xPVcmOmCV5K3Wl2uYC0smElGZmpqewPDUrVNEB0y/RFWm9qcD22L6nJOPwmm7cvHUVaxsL2NzcQLvJLKaG3r4+jI2NSSlHFjwUQdPlFoZEhoI0+Cy7nDpxAtl0Gq+99poYaJaSaPw5nPbMM8+IYSdp3PLKCp45eFCovMlnxXITHdf+A/vVkBOHGJnltaaA6dg5ns/mKbMWZg80aCxP8bqPHDkiB+P0mdO4deu2IDY4QEiDQDlQXvPqyqpE/KKCxuhWkGftogXBfoIzUTsxsh3jY2PSGGcJiL/nd2XLNdnUcv9eUzY8HaCrWUFvVweunL8gokFU1IuGwrCKKWgcf3MTbmtKFrSystwqj6lNzvWQ2QtSeJg6fKYuQ5prmylBg5ETzO+PoL9vO1YTGVy6dAl7tg/CbJTQ2xVDpQVT5jUyEyM8+bOffwmlBkVyCC8m2kNTz+HKFYz0hFFDAYfGRrDxyXX0Dozj397/EFcthQbjc+SashTEhiStNh0wNbrZ66KTYamPWr8szdHQ0/C88cbPlGB8WWl/KzGoIEZHx6RMSFoV0saTyC1XsTA5NyNT3y6banq6PGvBt1Mj2m4gFu2ATkaDFl08748OiE5J5GJFT5p05mWlvUKVHhmXVQSR0ldsDcI6kabDGcWSHz/XIHWDKM25tkoUbKQazFQ5IOoIrRC87jHg1wl/zik4r60muvkdwTDv15QsUkGks7I/fH5TqDO4boLPN9kXYdWCjAwNVDMprE9PIrkwL6Jl0VYZREhBDDdytYogBK/W6tgsW/j+3/2tZF3/8o//BKPWgCtXQTAaQ8HlwuTKCopWFYZmIBaJwPB4ZaLb5zfw8hc+B2h1gWL7/XxmtoBPPjl/HvlcVkAWpqbjT777TTz79KMIalXUEhvIbW4Ib1dvF5mSbVTyRYT85OIqi3AZgwmb3HTs0/G8PfYolvMpnL98C5rux5OPP46IV4OdzwJRA+lEGobHhK+tHWnauZAfhUoN/nIDidklWHYVHbu3I2M0EXNxXknD/cUN/OfPf4n4Zk6ya85DsFTG4MppC8igro+zbQrNxIzfKRHzfPEMS2AgrQVDKGEW0vEHDqI0d67pPFC+SdhFOdyja0pQm6ELo8miJRBVK5nEtY8/lroyxSziyYQ0nVlS6e7pkclCpsgs3XBh+NSsWgnJHJEcCcQXVlFNZFFNpNBdK2CInPnJBM7dvI0ljxd3swVoehTLybjQ2xK+567ZaA+EYREqGfDguz/8AfSOiDgIjjEXbCXIwQPCfzsLYWkc7lIQNtWgUa8AOd/ZBJK+jgaP0DOTZMrC6tIipu/cRpKbKpWGm3wrkV6RC5Upc2KmI4SkNhFfWsfqkjLIdAD8Htb92zgk2N0jWQkPA+v+x48fl+Dzqc88KUabtBiMUgr5gsA4uZ6MID8+dw6jY6MYHxuXzUUHwpmGz8swllvmRvg+Zhj8IzjsVkObvQgpTeRyOPvRRxJFPHf4MEaGhyVNPXXqlBitw4efU4CDFtKIPSc2wuMbG7LBWQ4pWVkxzIw2+F4aIJkuXVmV+6CDowNhfZPlsyIRQYxKRHfDLdkDnVa9nMH8zBRC/qBMu6tSFjct5zQUdwzf78B4BTYbCkm5hYy5DFxY5iqRuRVEawBmICzZQ4YEjZkiotEeDG7fgZnZ+0C1gGYxgYGeDpQ0l3y2UF7U6jJx7vX5MP7IATHynHXhc2MPam5uFnvGBlCqp7A7GkLh5hy6+7bjjbNncbXokf1M58C14HlRTproPxOfffFFDI+MyN6iw6PWLw8hnz3rvXSwzDwZod2fm9tSFHz55ZfVcB0nx1sSpkS8eAKmUFLP3JlFLpOXz5F1IHcPHUqVJYMH0rUy+dyCSAtFP6e2aejr6mcaAD5L5+UYfv5/fI9QP7f0s1lJ4HPxehXlBJ0TnTT3DT/TTRW0lsiXQjepSWu/J6RIElu9TBoq7gvDVBP0XGc+R+4bNkwJ8WaG4pxPKW+TMt1uwibkk8JXZQsff/ghNJJUipAi9WjYSWjKGnf29+ATEuQN9Hb1A5kAABc9SURBVOHr3/iGsKD+x49/grDuRUwPisb1Sj6HmbV1FK0KDM1EJBiUZ0loa6NRxauvfRnNZk2EJ+mgZHM3IaVHAlUCuglT8+Dg80/iO9/+OsxGEVqW6Kl1uGs1DPT1CZdbMZOT/gYdDQEf5DfjPTkGePfePdisFnD+ym3kinUcPngQvREf6rk0GmE3MokMXCQwDYZRcGkw2iMoVW34qk1kFtekSR3bMYK8F+jyBlAsVpDJV/D+yXM4f+EGDDOI1Q2lcyOzbFUO+yl7LnrYbES3hMq4l1iCbYu1CfTVkVpggM39s5xNPnAQ+ekzzU9P3wmbactBFKySYK0t1n2JlfWaWJ6aws0LF8Rohdvb0DvQj64ePmy/itY1l1wUNwvTd6tYRqVcQ4kbgNBXXwAhtwe3z56Cb+oCesh1ns1ihYLqeQvX11MoIIx0uYC08Llo6Aq1oT0QwvLmJhKNMr71g79C5/iwsFQKxUFDGRkHhSEwXTomGQ5RAj2ffnU3ibfXUG4agDeEMqgNq3DPLlJAUKMrnwIKGVgZQnmpK7CM9bVNgNAzt4lYrFOa0ORGYgRFLh4adIFl5rIolJQmtPAl1WqSeu+dmMCuXTvlMLORxMYz/47lBR5SPjg2oVnv5ntOnz4twiMvvPCCRFj3Jidx984dWXu+j0y5hObyoLH8RDhu2bK29ApYojqwf79E4u+8/T8Clz3ywhFxdBxm44S5zE90daqymq6L85KIMKDKZoxGaLSZgVlWCR5b8SwxAudhouFl9J9LriIaDQvdAMuUZG6V8p27iRhx61Sz42Q0B7tUwVA11yTdVSR+dID8Pv6OdWwO9dCgSPO0lEculxZ0Ellom9TxpoOvEf5bwcQ+wlDzmLxxBd0ht/Q1oh3dWxxjzBQYPBN80DSDct8iFUscOKNXj4H+7giyZB6NBJG+fA/tXUP47wvnkQj2y/zM4tKSoNeURKOGdLEk+/3AgQMtWnSfoiypVyV653oyc1ABi407166Leh3vl78nTQcHJoUcjvcs8EaXyGvy52KmIJocU5OTUmIURylSsoToVgXvTgfN6JzBCWsN/FxnDZ3vdYywgrHTxH6KubUlaORkFjJha9fh8yvCQZZiuRd5zZwuZglF5Fm9lHmllrKaKTKgqg8y+EjKHq8XBw8eRHunclZEcUk2Tfr5logX/+1kGuJkmKFVaqhyHqNSQT6ZxJ0b11HK5RBxN1VfhOUTStNGw2hoGq5vxvHi0S8KAKWYK+DNn/4XtvX0I6B5YYaCmKfz39hAuWrDr/slyqfDo4nweN2iHEftB+5ZccTVqpzbleVlnDx5El7SidQa6Opvwz/8/fcR8djQSUUeX4dmlTE8MCjluFI2j862GEolnmNbcaRVylJC5l6h+BUh+lduTiGeKOCpA/sx3t+BSjqJZkCDlSdgA6h7vCgZHvi62uWavTZQSmalxBQc7EaiWkRvOIpstgSrpiFbqOHNt97B4tK6lLiV81dCVTIAV8hLqZnBusouypKx0W5I0BeNit3mPXOCmwHP4qcziOTtD8VBMBVh3V0ODg9kg5hwl2QQTIEjvoCkUhdOnsK9a1dx9EtfQv/IkLATkqCPTWGrxAGltBgUHkZJy70BBM0ovJGw4I/dDRrfHI7/4mfoi99GJ+Gx1D4OtOHcQhwLxTou3FtB2QXRcGB9rM0MoJItoKwZyHuaOPz7X8HTL78oZFkyGd3gwSBKhXS5VPJS4+Ma64cCu4QsDEsAvNdOO4+KDdgeDgoFUHP7UYOOMqjqVEJYb4hAiVkvw7ArcGsmLIviQCUk4lnMzi5jcWEZuWJJPDMjJZaJuMF5iIKBEIqFkhg51mU5TCiQ0oAfhs+U0hENMaNGhxSQ18jDz9/zOTBz4KDcoWcPYWhwSIz16TNnBHrLZjkzB947nxUne4eHhhBrbxct55OnTkmJg1kHZVIvXriA2clp7Nq9S95H2OjZM2fUxt25U2YxmDXw2h3Uimm6JEMhv5IzLyDNLbhFy5tGiM6Qay0Gp55FWyQsoAWuhWxQjyGUC9w3nG4nOSKREkR6CXbcQ+oLRdPN76ajdER2uJY0muwb8TrLtYqUMl26IX0ItxkQUaiyVZHsb2R8j8wgzE/dQkiryKR5KV/ZIkGjM2N05/P7UXa7JdMVqB+bdcKT70E4ZCKRX8FY0IfVj66io3sY71y5glJ4QJw2ey2cl+Ch54vSlTTIRJd96ehRmVOhEec0MMstjODYK6BDJk38B79+r9VjIIBcEzTa4ecOy8ASsyayCRAqTIi4mmvRRI9EqF6Wl6V+TePcIPSV5JYtKVMOP/HwE91EeLcDrXX2lLNPnClbGaISGVfVb+ReEboUgj2k/1OC5mJPg4ObhESyPKu01GtQvTIaFg4C8j3yGd6IXDPPIM8Z14GBTSCkJqqdEi/3Cx0QjRf/8N5o0Fje5vNhd4V7nXuyXK3KGcgXiogY5HBTWVOELL+GgcWFRXg72vDs88+D8Guy/mbjCQS9PnhdBmy3C3dWVrCez0Nzs85uws/+A7NigX2X8OxzB2UWgs+D18gyGvcv9wZpVRbmFmSIzx/24Ec//GuM9bYhUC9L6ctdtDA6sk041KxsHu2RqCDliqWqfAcDFqoyMhPj2ctpdVy8fhfJjIVHdu3Cnm19KCc30TQaqFf4DHXUdC8swyMZBAMfj+YSx8jy40JyA95IECHTFAdRqbug+1g6voiTp8+JGBbPKp+lY8eFY4xcXVL+ZTDkk6CaszkMmsjM7DBmEGTCZzG9vvQgg0jfPdHkAXQmpvmw+eCSVgFeUj1nc+J1SZ7GC/3k+HHsHR0Vw2HVq8gVC8jkcyhbpI5V8DhGrEpFi6gHN3Ty0JeKIlG5OTuNc+++i9rmKl7a3S1cQ5rXi+m0Be/QXvzq3BWcuXyLLHzCoS44eJYV4EbJ7YOnuw1Hv/mH6N69XfjY2VTx1EkwpmBdchgkg9Cg22y0sTZL8fjKVqkpQKlQilR6GO2RXdFN5DiqpOKt1xB0AwEX4G3UoFOso0z+Fk2a33SEHp2j6QUpL81Mz4qWs6MTQaPmc4UxOrJTsir2BwT+VqlgaX0diWxGDgBx9Ey1OYzG0g37GDzwgWBAeh+nTp/G+Pi4wGppwH7z3nvieJ944gAm9k5sEfjJ5GpHh2QOgqtuiX/wv5lBMBL64IMPEAtH8dhjj0pETt1pOqxt27YLNJWbhhEoDyuFcGgAG1DiQaxJO+gqNtZMMywGhffE+yCihxlTMbcucFUeMGY03IQk89M1CH1IZ6wdzVodXW0x6C4d7kYZxXxaAAAC1SX3jcslpSY6B6V4pQIAGkAP0V7ZLLaNjiORLSCVzaNQqiiOKACfeeZ5AVrM3bsBnXBE3YX2QGxLPEmQZpLd5WBEQlIK4Xc6PDqSRRsu5CubmGiPYvr9j9A3MI5f37iBaqBLejYs4bGvxCiWKJfZbEnuk86FWdSTT35GPpM9CH4+y1h8/jSc16/fwK0rV6WHJKUd28bOnTuEx6mkUVSJrleTLIvrRMcweeemHGo+M54pGi5CpOdX17FGJTUSM+p6C4WnCYsAuc6YvXOGhmvIoMOhvuE6O/VmBjY0EFxfxdrK61TlIJFKbVS2snI6DEaZ/H/ZQKUTkIxF+g8UmlIqc84gpmQbXi+efvppjI73Si+S98xJfDoHYZMVmVY1dKkcFCN3njs3zn7yCRKZPBY3NrCeTIneBaWRHEJKyvqypENa/PHREbkWwoaJwmGFgkVm3e1FTXfh6syMaGbohg96Q1dBiszWaCiWcpiY2I1HH93NRo04CWdYmNkRS8cXz1+SfpqtlfGXf/FtPLt/D4J2FcXVFTTTOYyPjmJzbQPlfBER0vUYXmSyiqSTDoJlWzoIVg8yqOLitTviIHZs24a92/tRSSXg8jRRL9ehk23V65MpeT0SlDKSQadNBlg0ZZqacxLk28rlLJEN9gZiuDs5j3d//T5Y8aFd4qwOzy2dOvcfm+esVtA2kDJHZW0UPGrBdPnM3W6xUcygFlOf6kGsX32vKVOrrCWKVrQm0V1Zawh+l5oHhLZSgpJzDTPXb2DH8JA0pTkSTidCmohQMAafGVbDPryAel3qWzRUVi6LjbV1XDp5AstXr6DP5cbTe3ags53U4VVsFIqw2/rw3pUZfHxrFiUO5gV9KNYrwhTpo6Sey4Os5sPnXn8Ve44cRJFIQI8Oq1gSfVw+XKWoxA2uGGhDrvwWU6XQ3nKKmBmH2y+LzBKDMzzCzW7pxAtzqpO4YCrbKSEkL0pwu3ig2Jpl9EuH1IAPXjRr5NixJVNgjZs0HMnlMtYW0y0CNAgfEZuZZjgkKB0aERp79gBoZNnY58PhweJhoZHldb7yyitiLKmDzJkIGohDhw7JPbFUQSbVbSMjmHjkEdkQVLJiisjvcui+2dPgBj988JBkBHQMd+7cFuJClruYCXDyk4ePhr2js1OyiEw2LgaV90WnRw4iRq+Rtm4xHI7R4nWz/+QLGsIUycOv+lguxXNETiWfT7D6xOx3tbXLHEp30IVmtSj3QiNBaB6zHX4e14frwuvh/dPgsTxpNRrw+oJYWOHQYTs8JrmiwvB4dRjBKNKZLKxMHHY+DhQL6A93qwa3TDZb8vyJMLMNRT9Ow8ZrFxQWs+Z6BZ6AjWHCJ09fwsDQTrx36xYqRgT79x+QKF1NpyqjejdVkIyCjolRM1ldWerjFLJTfuOhYjTMjJB0z7SC/Idln8HBARw9ehQlj4IeGi7VyNZt4PgHH2J9dR4eziBQRjIYQncPn9kuyq5jNZ6Q72Zjn2VI7v9qVUPQ36aAAkK7rhwPv5M/8+UYQN6vo2vi9B4VYR+zkIBMFzvlJj5L+blBcSZVvmDmRyMojOkuTYgI+Zl8n6MTwzmf/U/s2mISVaU1llyr4vAYxZKSRGWRioqaZZvF1VVcvj2JGzOzqBChJbBbwp6V8hop8am1sK13AD7UZDpfIu16Q/pbhG27dC9KjTouTU2hKuUwD5qVpkLseKmGQcLFKrq62/Hqa6+IPAGXiAGplOgoj2zbmJqawflLl1DXynj9q0fx1S8eQdCuoJFOo5FIY/vwiNi2Sr4gSoJ0EBvx9JaOCoERvO49ExNI1S1cvjmJjc08RoeH8Oj4EOrZlPRD7FYGYVN9smLB08azYMNDSnfBPitiVP7JFXNokv1Ao6qnH/OLGzj29jtIsmRdrUlpX8GSldYK15x7glUUwmtZrhYkolDRc/8r8TIpM2oaptc+lUHEb/xOMgj+4ctpwrEWShlNcn5G/AEEmjqS88u4ffki4skNtA0OYOf+ffCHovDqXtFVoEHljmG0bhWLUudKr27ATufx9rGfAfMLeHF4GL29bYgMx2AbdcQLdXg6tuPYiYs4d3cBdd0AygUZOc9RqMbjljIWa9T+ji5843t/hsjoIJLVItxeQx4isxuiNogxJ7acWQWzHcNXl5uXcfMW5700RYnuIG6c5QrBDurQ3LoSX5E0mTqvqvnGiI8cUy6tCQ/HQ5o1EUVhWYzcJ1xkH38mrrZBXQoy3jJ6rKOQLWJhbgl3r99BLp1HqWZLeSAaaUNXVx8i4RhcRKkQ004aANvG3ZlprCfiePKppxBqC2NuYQZT9yZFgvDzLxzByOAQ7s8v4Nz5S2I4Dh8+LCRuTMXv3ru3xeTIcgFTZtKvszyybXBINglnMOi4+TsahvnlJczfn5cGrDP+T/qOHaPbW9TdZK5My9Q3y1+dQ4NSqyQ8M762JrKTXCsiZ1hWYLlNhutMn5RcNEZH9QZymTKsEhvgWVSqOXm/38cJYC+6O2PweVzwUSOjXJdeFwuy7qaNcjEnxIJ+XwS5so3b8/N44vDzaJLfidO3pBJnycpjSu16be4uQloJQRf5AAsyNd/b34cU0SI6Y3QIiyyvj46TvRLpE7A+Dw8so4R2A9g4dw3jI7tw4uYtZMId2LdrN/zsY5COw2iiplEkyY90Nofl1Q0sr6yh0XRjfNduDI/ulLVlBMp5Gc7gEPZJPLxMvHPitlIRpuCvfOX30KCIAgkDyZhcrcns0LE334LWrIpWM9/rNJEnJiaw97H9MP0BifbY21pYmBfRolQmzyB6a6KZZ9o5z9JXINljq9dFw0B2Cbdb9VNEeKqFbCK4gueNRsMpQ9HIEGzB2EumqjWXZDB8DxFZDY0Rm3JEjp4My4aH9j2GWHtUaHF0HyldagLLrFaAANGOPLPsY4g0h4Ya3EL7/vHFC1hPJATmyxK2m9WBFm+Tu6khaviwvZvcTkR9q0FcDk9yfoCl3Fh3L+5Nz+AuHUStJqVFh2VYDXbWJSOkY3/9a19DqZhHwO+Uo8nrq17ZYgHHz56GbVXx+J4xfPdbf4CIWUEln0E1UcHO/iEkFhZRKeZlL5HGO76RQpiM11ZVZIhtXROyPlJoXLs3i9V4FgN9Pdg7NgiPVCk05eTpfF0upAo5UZurVglp1gWMQ1vn8rixsrYGN5mXTUNKmXoggtmFNN56+z0UEmkZWl5JbUqviGR8fkoHeM2tKoaQi8rEPudtXOjv75NAjC/uDZ7dY7/93YMS09qV3zTZxBUkhN3Y6nzTU6XI3hkKCEeHp2Jj+dYkLp87i+6Bbjz90udQJMJBePvdcBF9UFGNVvKPMCLkfEUxnkI9mcXP3/h3vLRtFE9Eo4BehX+4DXPxefSNP4Z/PXYc5+6tIKf5YOtemLYlmUmpxdFPAjQu4NDOXXj9O3+MRpsfJXKSUCVJeMibQjvAjcPJQ4YCnDw3AorSmo20B9TlGnQrL5uOvDvU1SYklfdRcbuEn50vplyqCVeDKaWWmsgpGiwHUMfJy3JUUxpRfnEQpPxmoaoJW1MOSdc8IuTirrsQX0vg/tIqbt65h7W1DaSSebhdBrq6eoXEsKc9ho6uTmxSzpQNqUgY2UIOH5z6HcrFEnaN78CRQ88J0+ubv3hLavDsJzy+b59EZEwti4WCRKpCO9zRIcaDD5xZB/tIZLYleop/R6gqI/OTH50Vw86NwyyB75fUv1IVeCzLT2zW0aHu378PhYbin2GqFfEHZcBrfu4+sskUksmUQFtlSlSU22Iwwx74/NTPIJEjUKkWcW/yKgpFS6L/oI9CN2W4G1W0t0XQEe1EmNocFHbPpeH36jJA16i7sZEpIV4s4fHnnhXRKpM9pILKQqxqQzj6EwvTiOkV9MbCWFnZlP3LGYWZxXmQaJJaGk0+M5ZgOGXfQmnROJWsBrJ6HjFPA7lr05gY24sT128iEWnHE7v3ADSQaKBjoANp6hcYAeHrrzdcWF2LY3puAcl0FtWGyrBUGY4KhYrynJkF4zDWeVnOoWN/9dVXSYEq2SwRe9TAqJUsHPvFW2jU2FBUZ4rPhM+IEeGTB5/F4NCIgC8c+hUe7ms3buOTi5e3GvPMImjYneyUEaXQdnMgK0qWZAZWim7Bgbc7PF6OY1D9O7IRKMoGlp5k0rs1SMdZBwpN0bnyGiXbo343pWYpv9vTix07x+CL+BFo88OqFuENmKgRR89ysOYW50BSOgYwNZeBs2fPYjOdRILZda2iBnV5zAmK4LGFS5BKe4e3w0t1PJZh3C509fUg3B4TER4zHMWv3v2NRNPM0AmxdQaCZf6DLAwt/qQvv/KKBIAR8sYJmEEFuVKrr5QxtTCHW5euY8/oEL73p3+EwR4vipkU6mkbu/oGEZ+9j5pVQCAcBKPIdDKHEOdMqnXMLy0Km+u2neMoV8u4ObWA1UQOfT3d2N7fgYhPV6qYpZI4l2qjLpUZ8rFVa164dDKPNeEN+uUeF5aW4AuFYPgNlEnGEYhiYbWAX/7vh7BSWeQbVaxkkkL3wezd59IVs3ULKMH9TqNIu/XIo7sxMjIsdo7PV72a+Ocf/+SBg9hylQ9/eLgCD1fg4Qo8XIGHK9BaAYcT7OGCPFyBhyvwcAUersDDFfh/K/B/8MCcFp2A04Q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3733800" cy="2362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0" name="AutoShape 10" descr="data:image/png;base64,iVBORw0KGgoAAAANSUhEUgAAAZAAAAEyCAYAAADUa4YpAAAAAXNSR0IArs4c6QAAIABJREFUeF7svemvZFty3ReZJ+f5DjW9ucnuZs+kJIpyCxRFSRBM0jQFgbJJGRIk+98TZcgwbFOGYRiCDdifRNISqB7Y79Vwb90p53k2fitin8yi5S/+3NUs1qtbOZyzz96xIlasiCjYz3/9fAV+vgI/X4Gfr8DPV+D/xwoUeM/v/N4fHs0KdiwUrFDIrFgsmhWKViwUrFg42vF4tEKxaIVC0Y5mVijwW2/192Qlvf7APxo/53OK+pwjfy/6fxeKmf+b3nmwQoHP5TsyPkiv5X3+XVxPvJrv53uOXEvBdvu97Q97KxUPVjisrVZc23V1bnUbW7VsVimXbT6b2mq5tFJWtnK5Ygc72mF/sNlkYvPpzIqlktVbbatW6/rOLCvYfDazp8cnMytardGwUqWi+7XC0YpFrq1g08nUZtOprqVWq1u5UtV9FePetrudDfoPtphNzI57K2QFKxULVq9m1mzVrN5q2aFQsbv7gQ2HMzuwaEe+5Wjlclmv2WwPNhwtbbc7aC2KWsuCZVpHs6IW8GiFrGqt59+0i09/YI2LF1ar16xU5h/5zIIdDr7GrKK+h196JkU7HIq22pgt1jsrZQW7bNctKx5svljYanu03Z71L1oxK+n7ucTjYWfVcsFqNdalYNvD3j9X+8GsqOdk+hnfrWfOHsqKvld4fgd/7VH/8310PPre2e8PttN1FnS/xSyzA+/b7YxPyLIi/6K9tjsUbLHZ23x9sNWWD+UZ8OKD3nM4cCHsrYKe/f7gP+fvfLuWnWtkvxVKse/1Tu1n7du4Pt6zPx7sqIs/WjnLLGM/cA9HPov/9n3PXe33Ozvufb0Lx4JlWkfWc2+H49YKha2VCwdrHsf2qvhgF9nEytnRNpsVi2D1es2q9Zrttnubjie2222tVq9bvd6wrFS19Xpt0wn7q2CVSt3K5arua7Va2XA0tNVyoWfU7rStWqtYpVyy5XJjjw9DW63WVqmWrXvB3i/bfL6yh4eB7bY7a7Ya1u02rVgs2bubBxsMZpYVS9ZqNWyzWevZsF8sq9mzl59Y7/qVlcqZ1csHqxb3ZuuNLScT26xXdrCdNVo1+8VvfGHtbsMWy5mtliutx/FQtNFoavv90aqVmmXFzDabje22G1uvN7ZYrmyz3sb6s1/3xrnaH3ZWr9WsWqlbTWdzb4vVwtbbjZWxQUfT2uz3+9w+ZVlmpXLJavWSXV33rFTKbNAf2Xgws/V6Z9stn8tzNyuXM+v1OtbrddlisjG7w9bKvL/RkF3gpe/fP9jT09DsWNSZ5Tu0t4+cm70VS25DsSvb7dZ2u51VKhXfI3zwcW+b1dKy4tEqtaq+m+vYbXa67lKppM/iPngv/637KJW0d4/7nX7O8+bMbDZ72+z8YLl9YF9rg+scYvf2u52u3c+aH9hMZ9bPVjqLssnCAc4l/82/ui3RPYbd/7/+4k4HRP/vt3/vH2PJ/ebiDTJacUH+QQUHgPThYQAENHHg9rpA/1Je6yBTsGMspi4KExCHWEZQhsE/lwei7xeA+Xvd8sQfx4PtDxghvmhnlexoJdtaPVsJQBoASMUBZDqd2GqxtHKpIgDho1jsyWhsi/nMslLJas2WVauNALuCfv4oAClYHQDhfVjrgllWynQ14/FYIIQpq1arVq7UBB4ytMXMdvudPT092HwycgApmgx0vVqyZqtq9WbL9oWK3T+MbDT0Q8SaYZi47mYzAGS8tC0AwoMWcPifMtQsj8CgbJcff8s++ubfsGr3ucCYzxE8H/gt86ufu7nzjcMr2EQY4WMhs3JWlEHb7za23mwxofFavpfneAKA9Ex5DvzW5hJgHQWqcj70/X7t7iD4GgYa+zXp3ziQB9vt9mF82bRsAd97gK/u5nAMg+1/x4lY703AsdmZbXfuaPDVJbZPBsAcbbtz454OR3JejoWj7Xb85k79+woZh56Dso/t5nsvgaAA9OigWGK/+pU4+Dsi2kEv8j/5fQzngM9nH3ElRdtZqXi0rLC3xnFoL4t3dlkcW6V0sM16aYZRbdS1tzDqOCscfgCE31lWkZEVgBh7vW7lUk2XsN6sbDgc2loAUrVWpyWwwHgtAYrHoQxzvVG1dqdhtXrVptOF3d/1bb3eynnpdltWKuHg9K3fn+nZN5t122w32qtbgLFQssvr59Zu96xSyqxRLVilyL2ZLRcLAWixVLBnz6/t2fNLK5SOtlwtbLVY2Ww6s3IJo1m0+WJlu83eDns3lpxr9oIbTT/+RzvIuWt3Wlar1Wwxm9tyvvSl5xkfdtp/nE9+xjqUymVr1HHuym44Cke9v9Np6jg/PQ3s7vbBlou17z32TcnfA4gCmIBOcnTYh+zT2XRhWaki8Hh87MtRwqhnAV6Ah86nHCa3XwLG3V7PgNeyF/a7rQAEu1CtV3UWHEC2bktw8rQAAMtWa8PPKrqfo/bDdrPWPsCmAYS7PauA0+UAAjiwX2UD2I+AiGwN59Wvr4RdKxysEF6dzmTa/R4l5PeRAER73Mz+z3MA+fv/+T85cmNCF52JY3i9EQlgHHRxJR00oSMXJs8408+4IBl33svriCoiqtE54hNkXDC9CRXc4GDMk4HjdXi+Di357fiBZCHwGu1gpcLeatnBKoWd1Qozu65OrZ1NrVopyOOaTCbyeColHlxZB5gNNxkObT5fWKlSljGvEIGYG6zZbGJPT096oPL2BCCAYcHKFd+goxEAMtZdVCpVq+BBlcv6DjYSXsvjw51NRgM7HHYyauVS8RSBtNu2P5bt7m5owwCQtMkdQDisRxtNFrbZYlhNwIH3zVrhWSRgZ7dcfvxN+/TbP7Rq94WMpR60PG286Fjn2AyBwzpwCUT4rAzQ2e+0UXmG/vkJyLlTfxY8RxwdNiKvU6TBWw8eefiTdRBIAILnfXJVHN/coPPcs9jYAK1vajkfKcKSP1HU57qXl4wzoHHE1tr+WLST4wJYs95ELgUBC8EJ1+veUuwnRUlmO90H+xhnPkVm7uGF6xJoHWuAJwgQYIWOHDyPvnRmBJrp5jxSZz110YCogNS0bzngRM8AyIvCvfUKI6tkWwEIl1Nr1K0CgGx2Np9OBWrVWk0RbzEr22a9sclkrDvCGy+VqvoaIpjpeGTr1dKqASDlalWGaz6d2+PjUFENANJq163RrNt0Mrfb2ycZI5yXbq+liOb+YWiDwVTnsNlsegSAkZeRLtjVRc+6rbY1ahU5IMcDRi6zxXJp681a4PXRpx9btVa23X5jq/XK5rO5TUZTvb/T7dloPLXVfG37nRs6OSdHk+GvVSuWlTl7R2s0avbsxTNrt9p2d3tnTw9Pug/sHi5SVs4EuNxzuVKyMkadPaDPZM8crNFsKLJjly3mCxsORlrH3EkIw+2+0tG2AGacJc40Bn673Vu3e6n33j88aj3YlwKQiCI8gsD2+aMn4uN11WpNIMIm2G02etalUlHXzHtwFrabrc45nxd2OiIYgMUBhB283QAcO1ut17bbHuT04RCx5wClYlG7UZtcQBQfxv7UljS3ZeBcOYD/dEiTldAhjfvwaCSBGq/4P358czrWf+d3/8lRXqbClgjt8XhFXbiREE2Dl53TVR5pOFi4x8oDkwGSp+w0AGdX4CEPD6pL0BiRSnh4imz80LmHmWITj0gEKrwnXlE87hV6VYo7qxb21spm9rI+sXY2s2r5KO8BD229WnuITEgoK3G00WAgL4mD1WhxWGoCNQ73dDq2waCv+6rX61YU8GRWLBGqelg5Go5sMhppbRKFRaTC5hDlctjb3d2tjQd9O3KdgE+paI06EUjNGq227Q8lu33fF4UlL16MExEIdEHTttujDccAyC42uBvQEiCS6CJhcckuP/6Gffqt/8Sq3Ze+1jJYRSsVnWZK60bUmq+h6EF/1kWeFytLqCuaJjkPCfQ5DITdco7l6cjDVvSB8XZqKBGTyZCmwwv4yXjLu/Hv9B94iH844vGnPeN0nUco7k569ON7M2f7IrwWTac9VpCXx/XLtms/Fm2/h+48Oi2mdfO9lFwTp80cAAVOfuw+AIcUcWlPJ0AWeLhx4vv4Fz+oeHt+ewJjDC4AmOGlsv89Yq5AYR2WVtsP7ao0tlY2t3K2t+1mFQDixma73orCwjgDKtVaQ2cI6gIAwfHBMAEg8nbXK5tNRvJuK7WKtTodq0BrZiWbjKf29DjSOnkEUrdms2ETAcijAISf93pt7euHx5E9PU30nJutpqI1gPggb/ho15cASMujMbECR/9vDOR+ZxfXl3b1/MoO0EzLmWzCsD+02WSu/dPp9Wy12thmtfF9WCzo/byOSIDICUOcVTJrt1seTVWqNplMbTqZaW2Ss+t7lr3ie5w9xTnEe9cTFY1acrqJ/QjVJEpn5xGjDOvBo4CgyjDQckzkbHAu+BiupWuzGWD8aPsdAIJNdHYCkOWZQOvxi89d6/6OwVbAhBBtrAUgXAughkMCgBCtQOclCgtnAiDjPlgLKEfucbMictqKroOlWBGBiMZlDR1AwiK7rT3s4+z5eYDGEtgUClYuOpC4g+iMhbZwgHkCwmQ/3T4f7X8/B5C/97v/NBx+P1rcGCjOw3Sv1D0/DiUhHGCyF10B+gatZSk3wcFysJGXpzOluE7ccsqdhFVxA6HDiTHwXw4kfi0pksnpAvf1zA5bK9neSsedXVTm9mmLCGRi5dJBD2E2neiB1Kp1hbTJbo36Q1vM51auVmTMs3LVufJiwWbTsY2GA/03Hl8GgOBhlEoCJQ7PYDC06Wis19TrzYhAoMnKWi827v3drY0SgGQOIM06Bxqvr2W7fWa3t30bjjwHwuFzAClbp90UnzkYOoDITAuE2Fi+UVkLBQhZxXoffcM++84PrdYDQMJvxjgb6w8BEHF9ZB20/hhjDDTgcSzoN6+En5dnnfxvOQJZRDZssABxMW5O5/AzjwD8uQlkYr+ITshzNydqy/dT2rQ8TaJW8goZUB55GwcCXic6LhwL9oRAhryEHBb/HEVFCuMdEIjG3HlxI+D8hvO/+qu7YgIgf2Hki+CAtQbhEQetq8hIN7kz4hs8N/7cb1eWHbeGU3NQ7gOjdNCh3QJqWclKtbaVFOnuLdsvrHFcWL2wsmw3sW79YNUK949R2+hmyV+QW8P4QLlChVbrAAgUVtmWy2UegVTKgA0UVlFGieh4vVpZtVqxZqclR4m9SaTx9DiQkWwQaXRbHoFMF/b+PRHI1mq1siIQou+HBwBk6sa+xZ492nrj9BIRFEDTgeqRDSgpB6HIoV5VdN+7vLBao6aoCEcKo3P77tZGw4n2ChFWp9uxRr0hzxpvnH0uIJLDFzmAPY5B5LBk6Pe237LWGEXtWhlynSE5AgHc0N08D3aXQl6cE6cp3Sim/KDvXfYYnw3V45R1UQ4k96boGKdEe60oABmPhnpt/u9mAgHPQxAtuzO22Wz1pzubDiCiildL7XPyljgFoqW2m1MOJNgcgJ01Jz/DM83Ida0BoPgtANnaduPXjZNJLlO5DFls1iQcG0XrnA0CA8+BVBQdu9112tXPkFOufrbcOfK/JXr2AwD5B//ov9Eay1gpJPPDLL5N6AtfHoZCXlwWXqPz43y0ksxBQ6RcCs8CipHzKV49EuueZwkvtOgPSLRYWHm+L0U1wfYLECOiCk+PKGRvxcPGrqoL+7wzsU5xbOUMeiBTDoQQlQcHEIDy3NdsMrXRaORJ9GbTyhzso1NYkwl5ib4ekgCkXBboASCExjzI/tNAhxRPo9ls5xQW/+6AezhFIIedbhXj32yQ1Kxbtd60AwBy17fxmAjENzP3SZTTaTdsszvaYDgPAPEcAhuaz/FdnKi/inVffd0++fYPrdZ9aceCR3ha6722joDen70neD1XwGvgSeHiE+10sOMeAMGwJkGDU0HkGXburFmhsBd3qrwJrkuBf3NDTn51vT0ae3mnELlgtUrZqhVPOivfQQKQvYSBF5A4dQRQsQ8y/lSex6nDLYlEocQpeklOCD9VBKTD5oZC+RauP3IWgh4Mk/DSnRR2r203zgRz+/uN9lEZA3+E9yLZu3XwKpStWG3aMSvLOcgOW6tle6sWD3bcLmw9m1hht7TCgeS4018YMe7XH37VCpW6HQqZ/q24WwpEyraV4OPiqiWaB8Z3t93qAONp4m1Df4yHJGsPTmE1mspPEEErAilAozZcyFEoCDjIz21WKxnlequhSKRaqdp0PLP7hyfRMM1W3S4uOuL7p1OnsJarjdXrFetdtGXU7++H9tSfat3b7bae8XIJHYPjYPb8xZW9enFtzUZDURD5iTL3UXSHgOT7ZrOWmOXy8kL0FQAym8xyoCfJT1Kcs6P3RR4EG+RJZPYVe4aIwunPPNIVKLmY5kDeRHskJZtDCBS5tpSP8j2RhA+8Nol7AlyIgHAyyKsAMBk2g3PtUYbYFyso+hg+RQ5EUZM70VBQ2oNQeuFsASDcF84mudijoo21AITjQ16L9wNeRJD8t0cgvuc9h7KT84iDWSoWFYHyWyCy20cEAtCSy3FK2qlumXwXHykfWtS5Q2DCX8sECtzjB9FbrE84qin/6dHeiSH6Nz96e6Kw/uAf/9dKonuSPG7er9+VUOGFejQRCXId8Ej2RJJdD6TARQIaHFqnF8haKCLRDTj14fmRoCcCeBJIibrQa3JGIAUs8ii4Ez4146Aet3YNgLRH1s7GVi7urVIq22Q8VsKQzV0kIYZxgqOdzWw0HIpSQxFFErxg0EOZjccDGwMg8I1KkFedwsqKSnaxUR8fHvXZXGO95jkUPAsOAfdPGHt3e2uTMR4KqgoiCwAEj6th9UbLdrui3dw+2njs4byHjjz8zDrtlsLSwcgBRASJErf+O0gWT6yXK9Z5+Qv26Xf/plU7r8wKRFpFRTDQN5z0PKGbPPhIdHNdJNBQgojT5993eyscyLsIKrQfeGawBcEYWCk7WrVUtEoKlUnUyUMs2GprttgcbLnlKTkAcM1lKdhCUabPBBhIgLK/AAxMuufTBIDhCaao0WmvpApxkPBknkcOukryTQGKBRwL29kejhhFEK+pYOCanmTfEzWsrV5xb223mtl6OrT9ZqVrPew2HvYXioocStWG6MLVaqnPKx632nuAzHZF4tuNBAaHa8IRwDiyT9ebjTxZnimesxKWu7XAutGp2/XLa3n+0A7bHaBFZFu1cqksFeFoMBRw4am22j2dT8QeAAggW6t70hsAAVim47Ft12tFA61OUxw75wHa5+7u0dabnX5+cdkRXeoA8miL5cYa9YpdXnZF7d7fDe3xaaLIDvqIPMVysZRRh6L56OOX9vFHz61aJrFLvmkrY64/ie7ieeH4XPR6dn93b+PBUFEAq8TzI0+RaCsXooRqD7uSclN48Uoke5K4BvXcbDjFlTMabvQEJocUgTiYyJCHN+851CRaibyWyJFMIAtTAXWIp09E5FSqsyHYDmwG1/KTn/yF3d2+VxiNsXfhCACykRFXBBKchyKI7U6iHGwRZwJgJVrk2DWaTV0nNBUOLzaEz3QBDHmtoLAyAKSi9WIf4izwbw4gW9tymOQQca79twdOKFVTyiCT04ZTD4jgAFYjP+dRWQIPF4FIQZmCAv1bonuP9m9+9O4EIH/4X/1zBxCF6/D4kSCFlgrVi/49l+fGww51kNNN7t+KSyNwQuGjyCcBSNk/OxRA+reUuJdP6BI5AY+W4gxAwnMI5iL3wjnEpePGntUW9llraI3CwCrFg5Qh5CrwthSBlKHdfDGWs3kASEkHRUl0UD+Do306AQgHD/CBviqVJIfEw7h7f2+T8USfV6+7DBgAYcPx8PEWbm9vbDoZew4Eb105kLKUIEQ9u33Rbt8/2UgUluceWLdKpSRqIQEIG4PoSEquOGzamJL1EWIDIF+zz77361btfowQUWu4Ee/v3javdyFGhLKKFqGK8K74HP4eHFRwUS7kityMcgwAv0cbSgQTzWkvBJ0IjSCPsaDv1sdgwoN6EghCC2AgMrwtk1SZPX8Iikj0G98RuSolsoNKUqRpOzvuWA+ACGWfGy4ihyo5BdvYYTO33Wphx70b+TJ7b+dy0CKRAFx1YW8X3bq9fH5htWoWipiFHbZr6z88iWPHa3Ku3BOwnudxwDruoKf4h70UL9wXxlpUBkZTtJqvPBTKdr0JgQX37TkaxVxZwRrtmvWuOp4cLaKi2ujs1RtIc8u2Xq5sOhw6h46Mt9kSwEDBQrcSGUOJlspVvU+RyWhsm+Xa99JFR3QY+3cyntnd+wdbb7fW7rYVgXQ6bVFYb9/dK7pAwEEEAljd3w3s4Wkqvpx9C4CQs+B7eI6XF227vurKOYLKIbLU+gTqOyC4hDYpkAB+pPKsMedEqr3c7rioAhBRPkP706XcuOpyLkJwo4g8DC2fj+EHcPmTn6dkr1PKuRvi9EyiWoIFkUJRMn6n4sh9OnfDa1OexB0qfq3WG/vzP/8PdvPmRvedqOtk7Pk+nQ7Zm8zWaww9MmwXQYhq3Kz0c/YCAgUcRGwLOQ2un89kLbENkiXvdgIwAITr1GeuUWGt5WSSA4Eu9TwN55MI0JVY0I36edBROHpI9NmiFT5TEYiH4p7bdHuU0gku3En0cwhFCmb/25+/OQHI7//BPwu48lDONcBOhRAaciBSHYgnzpPOORAqT8q60VLeIiIQ56AdmBTh4IEmkCBcVPIGBRjesitq/JmfFGBKBIWGPyl0zKCwDlY6ru15dS4AaRYH0tPjPIwGYyUMa7WmDHwB7/14tPFoZNPxVD9rtltWqtTk1UEPCUAGAz0kKTqqvA/vpKK/4yG8DwBhczQaRDBVbTwOKUoteMzbm3c2maLT50GaVVBbVDNrtZvWlAqLHMijciC5YUdTXinZxUVLa/A0nEq7T34mGV9trJDnSdUDgDz/3D777t+yxtUXRopWNJHAw5Ninrx2YYS8muABE5XlnHAsekhxE2ctYEvevx6JXwtaftGWkVtAKSOPk5eHLJljJJkw3liiLDmUkmqiYSc0Z6MWBQYHrp18jJ78zoqHtUAhO6xtv5rZcbu0426tWhPRClVqIsp23FE7sbLiYaV/12twZYg6QgItSSa1BrutlWuZff61z6zbbYuq4CASUUIf4YU+PvRF9xBtEkFyrTt5tkRrKGF4zu4wYKCfvXwmyeygP5RzsZydVEWKpKhXwtOrVqxSrei1DdV5EOGSXwtqEQpqs5bBw9hgdKE0psOR01r1hn6zlshYp5ORjLOi6HLNAWS5sMlwZKv5UnTHBQa+jlEt23REBPKgCKHVblnvohsRyEJ7keeBfJUcCAl78iKPjwEgRMWiWFgPjCaOTsOuLkhsO63qeYaUT3DvH8qGSF4gAn1zPNh8PhOdhbeOFfMypaJqruoNj5giRNHZEH3MupEDajROOdcoJ0h0ZwIAAXmkAnMGA2pR4JFolQQqbuQ9v+HWF0Ot/AiUGhEhNDT3FwZ4sVjaj3/0E3v39ka5l/8YgKCATPJvN/Lkl2qiISXZ3axttVroNQlA2H/kNqA+HUA8ec/7iWCIPFhD3qMIZkMexcFJEQiOTYgRYBUAEPJ0Tii6ug3DSrwOsYGDX8mcSZBeFrCN3BCOjt9xnPcUhYTqko/7X//96xOA/MP/kggEpVRwgm4eZPTdq/AEJBFDolQSKqVchQN7JMsjfePRSACIKJGSF7KFpynQIPKguCWpaRReaf2ioNG9OgdJj3Sc0NA7rHxc24saFNbA2qWRAIQHPhoQgRyUEGQTy/Mlh/H4JBkfHh0HqQRNxQbOMhs8PdlkOBB/W21Uo8iHfIhLBAEQZIR4UGxUT4yhgqFYkd+Z5Io3N+8kCcbDYkPAS5IHaLTq1up0lUPi0I5GTmGp4IfEYqVsFxdtJSz7w2l4fE7Z+IEkx5ESgK4s6Tz73D7/3t+y5tXX7FDwxPkugEJJNC2Zr2HScHtcEvUPSamF5yQrwEZ0zjl8bl/7KBJ0AInIIw6lQl2JKYp2hGrA4EbRoChArhljvFnZbr0UBwxPr+daKFtB0QEgAoBAR61tv54rx1AqQqttrYBi5oAnhqcauSlk0xj4zdopTcJ2yXjjAEMhQWEh/VaoZVIGffzJR14ktt3ZcrVU8Sie8cuXL5S4vn//KPoIAEl6ggQeeOPkDir1qsDj8vpaB3v4NLAvf/bGZuNZgKvn8UiOqxCtWlVkoXqiKK4EvFHTUCBHRAiAYAUqNQcQeHL2Iz8j/1FtNHV2lvOFRCJEMXXycNVGKH6IQEa2XjiAtHsd5SWohfII5E4Gp90FQHrWaNSlwrqLJDr3dQGF1Wxofz48TATq5ECgZgEZKC2i4cuLlr14cWn1hucXz9Vq7AMMsYx55FTZi6oPgSJEcbRa23IxlxHEQSW6evb8pbXaHX9WZ3bHZfQVgUxiEpLcO9EuXluWriPUWEnGGnYj0UpuPxLKpJxZFMqFF+6+0V5Uo7zyyLWRQH/9+q3d3919EIF4wpwIjYDpVDvFM8UJUa4HO6TiwrX2FxFWs9mS8ZaqarXSOmJLUk5PxYLkQIoeyYkmp+Ay8iBIeNerrW1DMqYIF7Vf8SC6OdHRXpPEuuBIucgEAKmSdI8IxFWbfq96ZzARvtahno1P/F/+3RmA/P4f/HMCjvAwUZt4DgL6RkgYAJJyJJKt6aGEOiEVrqlWJKKPlJyNQsIckJRjSYVqRCMOItAd0uXnsmWPblLClAcURdUOLlIRuSTyVWNhX3T6yoGwaBir4WBo+91RyStprfWQdsphwOXCSRINAC5K7heKNnh8UNISblVeYK0aCXS4UTjptb2/vVMxFJ6RtN21ujxXpzEyWywWdvPunc3nU8GoPAoApJpZvQmP3VGyWxHIcBYP1SmgKp5dr2Xr7d5G44X4aq/x8ZAdQyVFbejbWevOsy/si+/9utUuPlPCNy8eCvWVHwRf1LNgXoZRh0j4BWp7/oON7AVzSJgZn7MnAAAgAElEQVR9/bXBAID1UgoSKCWMNd61Ep8E7XiKtao8LShE3iIDvVzKUAAehw3cP57nXqQl90RKe418EupHlB/KsKMdJMHcW7XiwIwBxxuUdyT5rUucJfFsYkDxbudxiF31Qy0BB005BNVWVOzFRy+se9HV61hbnIGHuzubzWaeZ2i2bD5fao35XkUcomFKihy82r+k3GCpXAtlodlmubLxaCrPWm5WRGscaFcqhlw0gesRYCFhGvSeqI21G6VqRLzLpShVjhK5s3K1qXtfL5c2B0CQgbY6Vq01BSB4tVJhLRaSjULRZlI4VSRrf7i7l0fLmnUve+LfUWfd3bkKCwChEhuv+PY9ADJWbot8DtE8NBffgx/54uWVff0XP1M9Cbkf1YOpXsmTzjhkqg+TxwH28+x2AjY9391OZ2WxXIj/R2HWvbiyGlLlqKtwcAhyPGqhxIScA0UATa4ZCkPngg1XjSU6PI9IUoYCxSBJ7sibqAzBZX2KSHFY5AxRXBqV4fPFUvQ49oXXS76PeOZw0LN3IUcACJLbABCJDADAgudA2Jfs/1bLAUQUlpRZLqZJdCBCCs4Re0i1MaKA9+o2gCNMjkV1IFIguYJRORAARBGI81cAiNyzAzlNtwUASA2KXt0pInqUgtDPWMrDKA8S65qMyP98HoH8oz/4Z0fPRySkSUarlCshnLaKZLQ8PDaHbxrVe4R0MtVzqJoSsAgtvyu3Uk1HaPoj+kh8uTTKsmzuTchTyCmXHEzjPzA0+wCQmX2tewIQNieUArxti3YltZqug03x9EC4vlK4rBxIDc7TpaFPD/c2HTmAcADxBDnM0FN4XfPZwu5u79XuQ5SVipeoGsZj5KCWJPHLAaSAJ0BhIxRG0epNop6OqKZEYUFRYTjZgABIp1O35WZnk+lKEVQCEAyNCpHyKm+Wv2yd51+zL77zQ6tffKLwVPylPFo2kR82DsFRht59LxKbCkz42X5r++3atiu09QuF7VCQqICcVvTIpFQ4CEA264UVoHMwGhHyk1TFULV6balyMJqE6dLhH5FHz/QbUFCBluSKSA59/yhRSPUxEta6V1Dzi0JQRTThCfEfHB64bgFVNbOXr57Z1RU1BSt7+/rGhgO8ZldBeduLsoADyaqizm5HVBZyVnhzDMG7N28FPjsS242W9XoXygdI9UZ+Z0+1M+o0zxXpf8qPeN5OjC1GSJXt5/UiScXoidy8yFMCFLM6tRpIYclvsQ5rPNiDZLCKeIlARk/63jrJcgFI0darhS2mUzlrTQEItOdRRmU6HtiW/Q3Y4d2GipD1f7x/UMQF4AKiOFDLxcbu71BhrbVGtPEguf7u5l4AAl/e6rTtsDsY9I32T2b28acv7Xvf/yXr9VrRrcGNjDMTwWRECxsZZj3fvdaUZ6OEthR2vvdhJ7xjRESySVkXOQxx8VGLI3VWKnzFoQhaNNUyORCEtDfKD7wdT8TUUoU6raUIluerkNsVfaJzJPN25sPpr8hJbDY6/+RBOVDYCWxUopv4mFRNjjEXAOy2yq2IwjJkuCtFIDgZnY5HXIAPjgEfioPC2eJy2dcUTRK5os4DQPguumwQNQtA1ogMPI/h2UePPvit6D/OD9t3fyjalhwIGVPq3UreicJzIEnV6GcuAYho8HNe8GD2r//9VycK6w//8J8q9j9IPeB9j9IBdx54772G5AH7a1R5TZ2EQACp6Kn9SCocTODiumOX/0p6icMbhVsR+sj4ubbKwUMRR0SZKQHkxFb6BX+6s4pt7KPmzL7WG1ivTE8hKj231pfMDg+1IwNPLyM4ZapYSVY2W2399n5XngB/ur9TJS8AgtFRkRahM/K5cqaip8d7Eq14f5n+jUQ7XileAxt8MV8KQGazqRvxzERfVWskPBsq7mI93r17EIWFgQVAOEjVcqYIBGXFaLRQjxt/Fl7dep5ccxqkbN1nn9sX3/7r1ui8iDY0bPSdoontGspoZfstKqGdogSul7Wl7xBgoRB9txZ4bGiBARC0kDfTUgXaAukmBVJe3Mc1YLzxlNncRCts6s5F215+9EzrQOIYg0XExjMtZRV7euyrjxgAApAr+Vx2cQLgmwrJPvrklV1cX+iQvfnyjQ2fqBje6vlJklqFK69bp9NSHuP6+ZWMLZ+L0mi33nq1eHj8ngj3HIZ0/oWCDcdj1QddXV7puqAj4OYBPA64K2aSMMLPgh+mqFyP2oI8tIeWkcHitQhIophNRjIULVG/gpOBcec3AFirev0QeRIHkL3yakS0KHWmo77LeJGBVgHWTK1KiED0WUQmtaYARDLevwQg5MlwGIiwnu4fbblceaRxgdqqaevVzt6/f7TZfK7nennRU+EgORCkvLsDSfSO1m654HkfLSsX7JNPX9oPfvBtqbkUFQAKkbd05y/1U5IF1pmkzoU+Yomi4mV6JmG0ZQuSqIKf73YqBiZqksotTBbrmyS+AuWgmFLy3IE6NKdnFuNkBCMaD+WWt07xfKEnnN3+SPl19tn8O+eU54TDwSs5D/4+6FLOitfHJbqdaIPzA90NgCiHsV4rX8X9QA96BLKRAwBwnH+mA5Dn0ZRPKhGB7CSYoKcf4LHZeG4q5SxcXQmIuJQ++V/YGl4mADm4GKZWoug48t5R/OgshgupTlRfSh740/3jf3cGIL//u791JJmcVVEEYFBPEjAMIUmacrVhlUbXLKvaTsqgTNyqIg0PFfLqYhXtcPWAEtQUfYdIqCpd4zJfz5fAx0S0EZ4HBzyxLp4AdmOgn53p/UkHwY2jp/+oNbNfvBharzw1or/1YqUIhFslAqGdCVsKo0QEgrfbbKODb+uwAn4sdJ8IZOxSQwAEY0tbB1olEHrDHz/eI7+dyiPAS3cQORUSsrFu393IICn/QSlAhQgEACEH0rHVem83Nw82m65O1dwH+uV4Eh2JK3UgbA4OlfpgKQcSvXCiWRw/612+tE9/4TvWbF1pY8OviruHlsJL2zpl5O0doF7oQbTwgjAV+QFyUZ0d3p42f2poGbkS7z+mZIhyRBjL1LiO9fnks1d2/awrI8xhGgwoRBvoHjqdnkAA+TSev3TnbF554DQJhCosWrPdtE8+/VjPbLvxKBKKiY2sIjUK7ATUsR9C8kOCFwDR/aObx6OMfkq5qkSGyhOKKGkuehdyEKAjoFLIyUjHH4aPAFsCIJphkhtE9SPFj/c+ksIo1jQVWYXm0wFHhWw4Xh7VR4uyoF+9eSfqPO4HYCYaI2rDaGEoUPet13ObDJ9k3CqIQapN7Zf1Yq56D/Zko9XR2SR6R945Gw1ss/JeWNBbRNg4R+zHh7sHAQgADIAAFMvl1u7v+2rvAxBfXHRl1GiwSLErfDlRsxutlfZAqVoUgBCBXF71vAAwhDHOlmJ8PVpULyflqTai2Ih65TyeCzyCIs/zq1EeIC8Y6ksKo0iMhjGQHFdGIVzsJP+KRHDKIaR2JAlHkjOa3GdEQjg0up68UirZoFP7JDebHoVg0InG3AlyWkq0kuhSzJ5T/2o7stt4LzOi4Sr7vKxzA63Lc28BIORFkOQiCY+mqrnqKxLlAAdRjFNYWyn0cAqIQBA3oDhNoJ0S6JjgxDzJ3BaQISOLhqLy/ScACdDOA/0Emo794cxHQWGY+j8+z4H8w9/8/jGjorXetVIF1RJhP/2kBjabT4VwljWs3nlh5ca17TMMMl4Thzl6A4mu8m6pikbUwsHzHdR3SBl08KIxD1O9PYo8aZLY5FtSEVxsDHk7Suz7w0uabskGVY26tVJhZx+15vYLvYF1y1PjY2gcN+wPtKBNPDQip3iYJExp4EYVOr/xtL15n9nj/XtFIFwP4IDyA97SW5lUdPju398rdARYeK8khMgHZdiQWC7s/e2tLedzAQgGGgBB619v1JREXyy3Kt6az1Y6BF4MRwFZyS57Ha1XfzgTcJ8orAQgqbWCa9Axzi+efyy1mapoxWEeFXXIsyK3oXYFUWNx8MZtqhNQ07iyjC90kdQoOoisT9Ounz2TMXt66tuwP5IyieSzp1echuHeUZd9/MkrdV8FpPmEd+9ubDyhI/JKgFOjlkK9eoriclkLvHDyCjKiUYiqcH5H9MSh2Npm59W5ibpTV1F+p2Rf1NHIYwpvViKADwxUJAYVGbi6BCNaqzfVNoOcGBErXh335XUcVGRXBVbqT4RncuIDckBPiWJRLGpp4WDvXjb368DtSUgXQLhB3Nt6Obcd3jVdFZCAKwl7sHJ4q0SEo+GjzJoApEzjTyJhqKqRvkcUVh0KqyDBwHT0ZJvFMgAE2quma1ktFvZw/6AImbUXgDTpkrtxAFlQvV4VIHS7Hbt/GNjNuydbbw96vuwt9jb7kR5VUIdf/6UvVBwbKTbdX6rm9uK/qMEIFZsqw50biTqPsB15QtvNbv68U+Ffqo6OXmYpca5eWHnTylzvEPohJ2xTPYOLT5zV0G6KvaD2LAFOoqlCeeiqU4cdzzG71+Lii72k1Nw4DgUHQREa3YajvVPyqYn01U2ZQtC653eILKlH4wsAEM6mlFlLopqjd+6NLweoADjaJSF64Mc0YyQyE4CsqB/hrIduipwbXX4zbyyagDfV2Gy2SOj9xmh7Uolec6dWVqmtka+fV7FHE1P34rUi//ocQP6L3/j6EWOIJ0OHVxKO5XJRnWf5hee9WO+tVL+0WueVHcstJYLV1gS0pWAn9bkKBZcMTChzEi3l8t3UMC+Fq8GlKzHvtQaSEEfjvBNX7iASPcK8Z82Ogq6tvWzOpcLqVGZaFDwlBxCzBtyxVA3uDQ36tK7eSz/P4ROAcODtaA93FAA6gAAYGDhyIBgPgEQ5kPd3MjT0HyJ6IUGJMXapqAPI3XsHEEJEFBGsZbUOgJAD6coLgCLwltapwsCsVimpkAuvqD+Y2kpVrCcKy9s5n7hJ/t5utez59QurET0GXwsXn7qayrNvIXkteafdXapGD2AuOC2jpHShoBwEPZGurq/s6vpafPzD/aNqCGju54o8TwwrTyRngyaQJHIPubF89/atGlNinLmWdqenimR4f49wo9Yi5ROU9IzrVh8pV4O5pDKFHNrByjL4eY5N/kH9wVl1sWoFvH2F2qTIsw3KPiqLoWKh3HAKMK54gtCVV9eXdnHRk1euSCMAJEViHqR5zULqHi36Klr8pGflbTCSGCQZVFps72wy7NtqNpEjhLMB5YjBg66CFoWqGg2eFD1zNstlb2WyXS9VqMp3o8Kq1duK7umlBeW1nhOB1KzWaloRmTnVy8ul6FsMEgDS6bZlkJCK390/CUig7QQgvY5A5d27J9ts8JJRfwEgSzUqwP/rXXbs089fWbvdcAubVHsyzO7EnGow3BAlionDLV1G5JO0b3PGKWiTyCtINJHqN/IcS27WU2BwkqufN/1LKqJoOeDV2JEH8eIoz7+ccfz5NbrKJGViz0CNZoZbW0znIaRwCovrRDDi7Z58BAJbA9oc6s4pLK865zlRDErEJQDJMttt+RlRCWrME4DwmXyfAwgyYBo9Ahprm09JojuFhVPiMRrJc2o86LRLagFhSkTBRDp7HEg/B95MMVWin2g30b1JCptorVRPE/npP/6/vzzlQP6zv/7F0SmbsqIGvE9PHHlxiTzU9dqORaKUnlmR2omSFSt1yyp16fj3/L1cjzwJvK7TJYoywgCkVhpU9eaFiWet3tMTS11c3FtEERQgE48zKQRQW1FRTCfej1sDa5UXUgAtFitV8BINIeNVZSc9+DcbAQiL3Wi2RWPhYZNLYGM93N3YZMTB9IiIB6kkupKadR0gAIRDqP4/6kPk9JWojVJJ4EIOZDl3MCugx1YSvaIkervTte2uYHd3NFNk1sMpuY2m/uqy44WERCBSiPiBOs0DcC8vyf267bY9u3qua0mJ2rwddtHs+tmVffTRK92DWjD0h9KApypeUSm6P6/s5T6oR6k2vBcYxgsPZ7WAGnMP/sQZ+3H0A+4tozvtjozwYDBQolEHYLtVREcIXq56pKaiwnj2rrbzYi43JqeqYgFIyMsl4Q2jLY9Kle5IRf297mX5YfEWPKkegWdJYahX8npb/OjjJZ7biyxp0AedxT5FeYRaibU5cfxu6VwyGt5pHrWFlj5mjKgKOlrdp0JOp2SdikXNNh0+2mo2layZ50A0wjVXGg0ZHAeQvtacljuovrIiEeNayXI140sAQmRCzmT4ZCvlM+rWaLd1HrkW9iUA4hRWzdqdpp4HyirAQgBSq9rVVde6va69v3u0d+/6cnaIxgQgM9RprjBrdRr2/OWlxAZuaL1vXZ6wVdI55sVoj0REEh5sSmprf8eIgRxkovGle8BpzZNzGeMizkQ2nmA/sRRJKZRHKuGrhkud77H48BNFngru0uNVJXYoUqMwkOtBKENzSt4oYUuAnVRq0Y3cRzB4fzLyINCl2BD2LLQyESH7A7oWWwOoQDOytXDM/N6p7fHzQ7qA55YAhDNGh2UBiOpznBpkRgoAUqW+QyosbwWfIrvNDum4Awj2iYaKUMopb6NAGcYo1GiKulKeKn8uBfsf/+xnJwD5zV/++IimXIdLRW8VGS7JU3XoSA4jt/Puk7QvwPMk6iBnQgKcNhbHctPKza6V6h3Lyt7+QRXDeXv3VE/i/WO8lbgPHHLDEVWTccDdLXGqCuVP6tfrhsd7chf2K7uoze1Ve2b18koGhcTTqD/SouGJOT0GZ7+yfvTxdwrLW5moFUTR7OG9A4i4Tc0RKcvwlqsY2JqACQpL/CeqkZLXh7gCyznx5WpleN/L2VReZYpAKjWGRTWt3bmw5YqOvfTC8ghEfgOKjnJml5fUgXgrk9UGdYi7ZqccCDklHzyDrLfX7drnn31NQKl6Fs0n8PUl2Ykss9PtKndBK/rJyDus0rTQf3krkyRlVATohKFLa6P7LqCjADD9LKSPhPQyiCEtxigx7IfroJMsfcfgfAV4zGCBxmslaXUiad2bF1WkOo9T0zvdN0l2qXe8vYSoOkm5nVryOhy/bx+YFYqnoKtEUeqzMx2YcyloTp3rOHjiVEqY6EAQ1ZK50sZ5qBw/8jV0E+qUiRye2KMkt3W4k0cXACwjMhurch4PlVuTpBQxhTrvAiCosIby1Kn1KGZV7W8Ah1wd60USvVInuY6xop27RyDsh0anLSk+Z5biw0cByEJRJlEpUSO1Hfd33soEA3V53VOTw/e3AMiTQXkAIEQVUMP7LVEm1EvDLq6odPdhVs4eeLGuful4+jiCDyTk6ZkEAHjEFl23VfF/WqtcmquIM4QRad6QQDwNP/LdnHKmpygiroO2MzGnQ3TUWU8sj6ZPLVRYKy9K9OalSf2Vmn0S3d/evLf7+weXwkZi3CMQIkjMnQtq6Ni9XgMAKzEWqADZgzgPOJgsBU4shcpIeJH+s8el7FJdnEc17AuJV+jcS1RDh14ARBQWKizvxutL6xFIFWIob2eSuLiinuf2DECIQGBKvGntqbO0z/rxX8lBDGuh7/kAQH79By+iDMRppNQamVCezQS4O4CgUnFVUVOVtCg8ymq0N1uglMms2mgreVfIarahbN7KVmn2rNroCnAkgYymfZpgJ47NJ2gleiTNgFBfpigiUw+jOOSaSRJa7cJhY5dts5fXzNxwzpkkqQAEoxy1HGwuPAEiEDxpwAMZIwDCkB48QCgsPD6+BgpLUtFaorCqomPe3wIgVJG6iABPj+S3t2FIdSA3tlzMVD+h+RSVzAAQwtVmu2eLxSYAxBvL6cEIsAEQz4EIQCKJrgdL4zNRcR4BpAiEz/zo1Sd2gYa+zmwIzyWlYUZpIBYRGKGwdzH1NiRJqSKPI1pZe+sOn6xGBTaWQDUeaoXthp3nIA8/Ql2BT7T7SAeAP2UAx+TQ1tpTeGvX19d2cXVpjQZNAJMI49SPS2osHdzMJ/lFjyQARJFsyD/dTkVKNABC6pnQvefCCx9rmUs4C8FiKPcmwxWGJ3mxOVeejGLiy6NF+AYJMLLJAPczYYcXm7nR9DYvjjXK2wRHI4XLPuSh+42VYnKcCsSi8ypGiX1FYn88phL9aGW1cme93ABNJ0NvVtloWqXWkvGmBxYqLOpAAJBmlwjE26xQnf5wD6VIshxZc00RFnuMCvXFYi2K9fK6qzNPK5O3bx4VgXR6XXmhqREiz6fVqqnoEDDyokEXyLAGvrZelJb/SpXjQbMmyWkOIDE1U4o5o2dYGL1QIQqQI2p1+bcDSurMrGuInGqipORk6mOgcVJfJy9aS5ESHyLnQt0k3AlUf6uIaBP9kwQS0Pk//fFf2O3NrZ6phnwRQWypa1lKRSqFajjIqxW1SQAITqjnHHEeEoBwfgEM76TsUQ3y81Rbgq2BqncRiVeye3sUAGRq6yVV6dS7RBsZTcykxsNbmmg2SBIq0YdrS3NUL54kAjkBiKA1tQE5E0WcA0maAXS0/+mcwvrNX/koqk3iQ3J0N2s28NB95CTIx6/U7t0VMd6CQjUcVJRWKtZq0rraO66i2iqU6laotmzHjBDCcUOJQ9zCw+TAIQX1SWIzRqquN87vVqrWrJaMKa00BVMCUhPjnBrzBNrWLi5q9vxZ02pVZKpVXefgaaRNmACEDU1V6AB5796khqIWRDJHxt6WMnt8eK95IUpklVEItaxaJ4kOQPj4z/c375UAc4qLsNSVQSiRMHBISW/e3SghphCRRJVkvLROcQDZ0wvr9lGTzbzQyZNTVXIgVx0pOZ4GJNFpR31KKvoh9ZAyAQqS097FpbWa5HO8IZyrflzhJm9cle5u8JUOU0sDN4gK0Om/wz0m+WFqXy3hQShgRPV7lErExT2r4jvadKhpZQwG4zNRQkEVooxSywX1/inaxeWFZKHKLWnWypkQIzn3wbO6DY6Jh2myYWqvEPNnTtX1vowOHJEvC+uVjEXKEckjVkNOf6kTpURRnrjH4PMbY5GECCrEEl0VxWbxfgF10A2iaWL0rSdec4yLa3Oj6BGU1wg1VBzmdBwV9TRc5DminuLv4+FIXi05EHhwRjSTRB+PBnJaKAYkwU5igtdPhwNbzmaip4hAyhICZLaar+wRqmpBBFIWgJDbIAJRIeFqq0LX3kVHP+/3J/b6qwdbrw+a3cHaUCgJJlDXRARyedXNi9t8rPNp9os/iw+pvvTvqSFqHpXlFJY/CZ6JWq8H3ehtgnzmjietndJOkd55wbFTNSenQGAWkYo/bq/ZUJ2HepKlHoBev5EPboszoHqMkPVyLtnLP/oPP7abN++87QzdBco40STWoaUQGThVyt2jttps6Y7M9ZNbrohRwYawV1CCVsv02VurgzjXh3PFdXOdqk/abZVe8IFiLgNG8YWUG6k84MG1uVDSCwirJSrNQzSgQuSSItn1hjPt9Us47cwDqUb3ddc3+FA5VipOSL6/XWTgBbEfAMjf/7VfPDpfmOY+n7TDngj2QUlsIoWN8T9VXCbvLzJhSq4qiYRHjebdh+DsKChbOcfbIO+gSnJvLsdBwCvF6FCZCq+nLqbHgrXQy8tD8CrLNJpRkzW1YQ92+axlL190rI6ctlpRvob6AZ6mVw57nQEeQkquo4aqNVqquIaO4qMe732SIJuG0Bw5o7TbAsrMZrOFA4jyG15ToXqBCrkD5+DxuG/e3kiyyNp5ASASvKq1ux2rt7p2OGT29u29ZK4+ztXXnggEDhpAfurPbAkvmLzqyIOIb41JaB7WUhPRk+wzeevuTfmURAy9g4rTUlCGimJUpetV57pGRRgxeEcKNM/vcE+p6CpMtEtbAc2gnZQzCa49tVIHPNIEO0Bf/y2j6YbBcxhOK6lPWaobyDeuG5+8BUtIf5NGP3Z1DowOA8lAu1JMLbKj7sSNBoAQrSkiUa8jF8OrEtUi52fr6+PKNgeJXBIJeARF5bN4POLTtaZu0c62nRqTpj5M4SywH2mw2W01o72JKYJA6UZ7HfpeocoilyejrQmZUFgOIJNRX+pAxCBUoquYl1qY0UgAgrfKPJBq0/fFfDK3x/uBJNy1esWHmzXrHwJIoyoKi8iELglffkmTxZ0AnzVipCu9zmigSAX6xSWt38kteT84r0b3QmAZeLVHT80KI8eVT7s8GXM5PPkY2GT0QskZ1e3a0+dzwRPRGkCeQCOBeR5hBv3lijCfdZNyIy5x9KK31C7oL4NeXjSqD2aYExHIT+3mzVudIaI2gB3aGUqJ71HtGEzA8WgLqVjXAg4iEM4UEcVihjwdhVtHzqoEEBOf1gi1yPlQ1DfzkcbeRw22xJ15gIlxxzhoRCA+3obchhcR1koehaidu56B08VQWMwjwrnHNStjpyNf486Nz39SE9wAEnecYkzzfwxAfuvXfynin1PY7QfU+x4lOiSfWJVLJtxzErWUaLaY+aEaCLXfcO+BFxAB8FkNekvR+kPyUpQkdSXuRozv1HQ5WmCsbLtaWw1jlobJRzWo24oUehbs2YuuPXvGg3DvGK8KhRNLpAE3jIiEhotOvIT7PDjCfw6lpicekwprIMPPxmi2fA4z7biR3+Fh3L690eekhouijQAQdePNlGN49+6d5KseGqOqQG6Joce7Q4Vl9tXrO+tTLR+eEN9PBEUOhFbLAhCN3HROn/ulctqr/h14ARBmN7SQclZ9jjZ5lipDakLV5vUKweWiSkqeYhxkb6fhUUDilDVAK3jcvM4nHIfcm49nnuhO/zPRDm5Qoz9dbGCni1JbCD4/vT55NfKAlECPFhbh1JxUIXxAyJ5j7gaaeAeqkG1ixBU1RbgdVcbJQcIJ8q6jLvv1X56bE30bs0NS9XEwYnmLmDS1MXK7uUOVJKLxgU6xeDJJv3RPcNIhZaa9TbNRtnbTKRCML3UAqLNQBpLbQLwyemI0Mlx7U40/MaR0BJiMPVJ2GS9NFn1UKt176Titiv5uy2qthncDGFOJPlDSPAeQFrUm5ED6OjMIKchrsE/Hk6V9+Y39wFQAACAASURBVDO6LlDH09Y90MYD+hdnrttt2iefvFTEgmeM0dSeizEPeWI7HD3PB7oy6UQtUXy3OQFDMB8yL2chnEto00hnd4SSQk+UWUQ7KcJJzkVUN7n0VWKU075yoPGpkv47UfdpD/uZ0z46C1XJR/z0Rz+1t6/f6DNT52RyI1OMPe1NgglgD0EzYfCpRSMHApAg7QVA+H4BSKUqmoumnpwj7A5rSUEwoOQiFAcQV3FtlcvCkVWhpVRYMWkwuvHWSk5lqUWiFsgLvbdbyipKYoxgt6ootoQtnofWWVNF+qlW51TFHwOlDkf7H/7srJDwd37jWzlyOCC4dQjRrecNQyOdo3fw9ungiu/Mec5c/5Zz9S6hdAqF0nmMJfUAgIw3NSzZdL7Ia0NIEi1nVGYWFdGkiWXO/VcETGr9XDTr9BrW6UC10bSwogiGcJvUGgcpFfZg+IeDJxU48uDQ25NAL5W8m+n93Y2NR32nFqgab7d8nkhQWIuZAwgVoHDybJ4GICTu1JVFo+FYnToJMblWVM7UdxDyo+zhewkhX7++8xnVTKGLta7VSnbR8268fSisDbkOny3AA8LoUtHvBWre/r3VbEqFhSiAiAn5baNNCwsqok86+OSRJYrHD3QK2T1JmYygB/3n0kvfE15tHBRBtIKQ33M2vcxBwX/nKpgcCGKUqHpepWpf71fEAVQeJeaUe4QUxX/JcUheii4utZ6IyXTRN8kraE+NI3NGK2itJDE9XVsQGx9QFafGeoq2g2/3ppepp5j/6VSY34uDsP/SGUqS4Uiuq3+WWtvg6JBHLCmXqDoRBjAtF4qSKrWG5nyQ66D4EuNAlAGAEFXSTgYJMGgqAGnQTynTbJJxvy96RADSayshjzWej+fWfxzJKYFOpYCz2a4rGQuAMFCKyvjuRds6vY6NRysBiEcgAMhRPcK4Fs7d1XXPvv2db6gTADkbRbmpqDgV/4boglVxByNFF6f2GiSJRVFFB9oUQcggyWaELUotkRTJpc66iZ93siXZIuVFUi4/tS2J+Rbp8/MHpWs6gUZ6lp6Q/xDIiChQ6v30Rz+xN6/fRut9V3li26ZTBxCAgvUQBTWdKZcltoBopUS0sVFkwmkSnVvGZq3VKVwKt/aHAAJIOIAg4ybfspUsWzkQkuibKCT04U0xs8drQWB6XPLubaQEIHuG4yFKMqupW/h5fshHQAOOp/Hk4QiFQot7/O//7KyZ4u/97e9ouT2JHQASC5hr8JOnpj+dW1fYHqqUdCBZeJdQngQZyfjIiIVsXhpkqR0o0fdENYhNcRtIC/c3EecK4GTW6TStrcK3UEmE2kYo3iQkB4xcOeYAMhE9QkIqyUXRWfefHvX3Zqcbs0AAJ09OMYqWgwmoqWYDCkCt4H0cL0qW9+/eyysANOCZyUGoQlnzOoo2HI7s7VuPQNiXAIgqrttECg1xnngAb9482MNDX95JMlLMpwBA8MgHo5lGiLo00vMYqiSn9YnaJQCkmXW7XfvWt75j189eiM4imiOk5suTllv1CXpO7o14Ej05Ch7N+RlKRjF5zqeWD3kqLYrh5KGnWSZp1kjy7KU4cg6XXym57HPCaaqXaLtESfooUe2ZAD3NXg/5YNqbaTZHktI6OMS1R2jtwXEKhyO+cC1onkg/8eSpbc/p9Uly6xR4JOVD8eUx2llYER5zQJAMa264ToRa/t0pYex5sZK1yEU02Lc4Q2UBAJXaFP8RVUB1MDoVcC0zeZDZM5oTwkybJ+UFmYpZa7a9QI2kOwAynUo52OoCINQHFWwyGNt4OFOjTvh0KCh+w6c7gKz1806vKap1Ml7ZV18iGKGGp6X9AYDQn41I+/nLK/vuD75tz18+97EH0FdR6KdVSrUeEeXR6yvtsVxgEDLVHEAEzlHMmndCCGdEeb209t5WJwFGerb+nfw+9fTT/jtL5ic65pS8dxuWcmK5MxD2L48+gr9UBPLjn9qb169FW+FAQkGxx2lxxHehoCMiY58CINBNUMnMAuJsCkAoJDweFO0RsTiA0D3DxCJgXzhftATCRvDcSQfwJ3/HlvEZRHD5QKko+CuVoLAAEJ9O6EKRBCA0rs0UgaBIrFGndiYoEfUrcUy0Mslth5+HNDPkv/vTswjkH/zmd08Acpb8yrnJ1FLkzMM68cXBAZ8qgfJCIqcxTjMlnCqIQi5dtKso9D1RG3B12RMNNZ6MJRvkFxuWUJ+iJe+/78lMT0AfZHQve6C75y5AZVpp0AKZYqnU+BHEpmU73jmeG4lK6CsG8nBhD3fvbTYZKaGu6KLViESxdxZdzFd2d3OnhwdokMBUjkVSSVcP0RoDACHf4vkdrqmsayeqqdM59lixN288iZ5af3BP9VrJup2GAGI4JvlGDYxr6zWClqmOoviQU3te6PLqyn71V3/NXn38aRQzfthZ8+SBB0CcOwnhGScDr9kXkUAWZxyev69zUJkuaUqPMlq/n9Q2rhlPE+kikRwdVfk5ai+BiDqcppqIUy2MPKXkfIindZOdktOJQgo/xr391BU6UE4OiyKHk1eanMxEoXgRYLThCXpONFZUm59alJ88IfmkAbTuILvHp4xhTuGFEsBPlNZHBjMuwBsCUm1ctkatYjVmgpAroKCRVhYMbCpXrdZgH+ykCkSpV62S6/DGi6vFzMajR+196kBohY7Ig15t40FfORBUO82O07QsKMn4yQiBCp1vK9ZUEr2uHNH7W1RYPgYXAKHR4nS2sTdfPdh8vtU+5/LZ/9utRyDPX17b9//Kd+35qxeRY4s8VoCsiwsi76Cmm+48plqP9DxwFFMtlcuvg07Ma8ccns8SUOEepLj8TP4fa56oq4TmydnVM03vTnmtiLTjW0KA4s8u/X+POt3ZIQL56ssv7d3bd2qJRPdmWApUWCTBOUvYFUCBX/Pp1BYLBDWZRDTYCvIWXskOheW1RoCKCrfJETNqO0oPyIvAZrBGOKz8SW4OYEm9sBAdbTecObqAoPw8WL3s1FS4jnkOZLd1AAHX6RtIBOIipbTGQSNHP6zEJOT5xeia8a/+9CwC+a0ffuN4rj5IIV3epkQYcTL07lX6wfY2IJHwzEX13nrdeeR4/vE4/H1JbhPtSc6kemxsNjJDWDSQnpoF0VbRWltyTo5gyCELR3v54sJevehpFgitKXgf+QW+pskcacJro6Hc1Ab9ft7FlCS4TyOsyOt/uH8vZQP0mLe6qCm57IVsASC3916Jfg4gioq8foH+TeRAkPyyLChWABBULwIQDMOxbG/fPlq/z9Arb8uhcLJWtm63rkr50QRvD7WV5wow0fCi8JP8e8q5XF1d2a/9jR/ax59+LmTGgAsElAxzY54AwpNifjAIYV2O6vmCk4jCE/pOBZ0Vf3EzSkTGR+RjQj0SScfNlXIxtS+i2tQeOuKBk2evN536KDk4xNSzyHPlBztX0gSneyZwSood7dfcUHtk4nh56qfm93+qH+BvqWo4p2BD4eNbNnlwMadde95D/rzrap4/8pYxif/3f4/WJjE61K8FZwND4vNRuB5JQQEQih8rtHlpisKCcsWhYPolrc7ZYwKQ4aMSwMjRiUCQojNjY9R/Ug2SJ9EZKEX/rIPNJxPrP43V+4qurs12wzrdprj3u/ePtpgzBjezTq8lAJnPN/blz5h9s3KalmLEFb3WfD1evHpmv/xXv6cIhGsXjJ/NjXDRjRe8ppnbeZQbEQH/hirMZ+m4RJ3aB+Ue4uGl+hKnlMJDCGosFNqn53nm/KaXngyfjyiW7YhaJkUdkecl9yTHJneiGNIU3YKjj5qUhdu9qCrmCkGzyoms1uTUAQDIkGlZAq0H4AAgyV4IQKCgooaDZ43iDQYGUCEHwrXxmeqblWU2Gg21RgAHyXVsI+cWOh1wIVeMU7BZu9PG/5VLR2tUXMab0hCcEdYU+pxCQmhy1Fc1ygzCAUpiEDW8jc4B6nGW2/XEJhzsX/3p2UTCv/tXPj2eDsVpvKOSr+r1f5rLkUvxlOjyoqz0K32RwCwok5SYjJMcjmOiwIJTlrE6o9AooMhrGdx7wZNH1QUdhLd/Km452vPrrr18TtNEAKOhQsKBKtEL1iCcpCFilkm1MBg8CTSara6HmhQ5xlD7u/tbJciZIc0BJFog2c8aQCXN5ku7v72PYTDM92jIU0SBhceAUej3+/bmzdsAkFCiNSpSq6TX8xBvbvtK9GugkJRYtPcuW6/bUCX6eLxQiMz3phYvREGaJU4vKzVXpE6nZ9/8pW/ZxfWzUEv5Z3m0H+Nyk1Oc+v9EbsHbRHghoCitKKjiDKvNthLQqa1IikjcMRCNFPNfkreZcgACo9gUKSvgAOU/ZIKh/q6aAZdkK6LNO+ie3p1EGjn9mSSaoYry5GdUoisicJop5XREV0W04fSFT5tLqqFEZ3kvq5OQwHNGLjDQPJJofaJq+dj3XnDm+0fS1JC4uzrRgSN3vMKBUoQTJDCzPuYTHB0GXhUDTJCB4sE27LDfKCcHmAtAmMKovlZT/ZzIpoYBa7adGqFh5dOjreY+26TR6okOIxlLVNJ/HKoPm/6NOpBOXYl6AYgikIoApNNt2SwByHilwk8cJlSBjC3GD7l+cSkAefHqufIyvs5ZOBk4FO5pSGqb+/Lu06daEdYR7zov2oxnpxYnYdzd/3RPwB0hb3eTkvW5QxB52tTCh/cT7TqNGlrtZKj8MTtFisNFA1BFxIk2dceLz/Leb76fU1sVPheGhL/T/p/IAEeMn6l1ewMAqSqfR20HVec8H01ALXsSHDujCKTTdlCQ4m6k76U2RMwJnaOHQ5svPEojWuFPJL9EICg+ARCcApRYbiuOApB6xSW6PtTOexSSgWYQ5P6IpNf7YNWJWDgxQVUoQnQxddiRxDy448Re5L7/2z85i0D+zq984r5geEep+jLp09OcYq8WjgMUva6UrM0J8nNvz41MSt5+8Pkpz5pT7SmCocrSJZ9JWcGN+1Q/zyVQWc2G9mFEHtk2akVr1vAk9zmAUAHNKoDk6qhbKgvhx8OBkuIASGpzwuXDQT4+PohXBEDw7BReMjsjvE1Nb7u9U9fTND8ZXtOHSXnfpX5/kFNYwCTS3DqyyWZdsknp+w9MJPReWKKNvJm/emFd9JBkmg1HXvnvChRPQCLpAlz4OSExhg0P5pNPP5e6S41Jz1iWOCenpHYMilF0EkolRSnKP0QyXJ5fzCb3zGQUwQVXnEePKZeSeH/PPCRqwg92RAS5piIViyZaKLT88abIO+cOSYqq+UGSWToV4h9IdKb9GPtSbdzPqopT9bBPAUwqG69Kd8WQ8/aJI/Yx6JFUzZt8Oni4gxUqo1C0pAjEq999MydA82v3MaGRbc9zIWq3b0cb9e9tPu7LeHG2dpulroeKc/IdxyM9l8Z6e62KIhBJfNGWi6mNBlBYCUAwLDXNThk8Puo9eMGNdgDIHjXP1PoPA1su1qqN8rY6dUnz39/QIHQlkGCcwMVlTwDyF3+BqGSpeii8ZIoNmQ9Ci6JnLy7tV/7a9+25AIQoOUZQh7rNiwhjfko4HDJOEbm6wukgpsHl4N5gVcxCODpMLvxgrkfIz1VvEfk2OTPytN1pcnVd5N5iX0umH33KXChyYkySYg+nhh97fckp/5X3UYsOu3w+uY7+k0cgKCATgIzGI0Uwor4r3s0DAGGCJABCTpX7BLQRCHEt2BhUcQAIbYYwzt6njLk6BRsM6JQ8V0EzajjsGbYKZ3g8HItWpDB5syFy8zxTpUwEQu7YVX+SyosaLqhjCDJe1RZBmxMNs5ZnpF3kM3InMI9Aot09+ZF/+W/PciBEIME0hVEOpU1QAlrY/L8jASuPreTFY5GESYaWkNWtyalYKwFIknv6Mwxv7IyDg8tzzj147KATVHVbq9iz6wsVo5HcTsmvSmlv5eJG80FoOEYEQjKbVSK85OFhbOheychPQm6pV6reHpnLUBJrPBLIUAGNZ4Bx9n5WbPCKjcczVaACIJpaSL8hig3VT8sNDD2goLDU7kQAUlJkATWHCkPJ0SMDpR5sOBzLkKdOmvVq2S4uaamfqZ07TdIUegYHy1oDIPychD09tgh3X736RL29NAc9zT5XBOKcciKu0uHxg3aeUPfXupHULMoYDJTnhJM/Ep5lPDdyFOeocVacl5yHBAr+uohM43lzqJOz4mvsMtrkyACapxYn3o1YBVqKAGi743r71Fo9RdGiohLNlKS5vh0j0opBaJFwT9/H9al7a07ZOiL6kKS/FFPliUffH57+9Ug1gYjMYRrtG0/BdfY8V7PR053NRo/ygjkX+y3FlgUV3lJMSBeG5WykdatWobBQ59AsdGrD/qMuqUYULGqjqsLZwcOjzQQgdau1nMLivhmB+0TTxNlCYEArk3avoc7GNzf36vPGOqLCouklRuknP35jw9FMiXrOyoKq5y0RXGbPXlzbD4hAPnohRaJHCeQIMGY+UkAlADTEPJupkXpfsaHkOEWHXAWPQU27w+C9xLxomUJftzPQNzc3N8ohUDezO+x8Vg6NTTOUYNHrLK9KxwE8V4j5PvDclXvoAsBok4PDmDpLJEDhYaU4iqjk9vZW/e64FnpZUZAM/YpzCuCRBOf5efX+VE1Y2buoJBOA0PeK54cKC7uG/fEpqnsBhWpBigV7eiIP5c+MJpdEJtBdAAg1bQD/fLFR12T0xt46yQQgJNJ9dIKmnms91xunsNRfrVCwKumBtE+TcjKJCtKhjTwkn6HOSoej/dGfnAHI3/vVL1RIqIcZdt0PQ5y6PDpJ3HEYkMT3BreYCsPOI5jkvWlTpCRWcNKnpKRvHi5QvCMhqqxN5F2Eok5hMa/g6upCnXJ9UfZWyXZWKVK9vld7cBQlAAgbpQ5IqGc/hYAOIGw0Eo/kQLg+Dj8Pm6hFWuyQ0gEgbCi+B2M1HgWALJfy/jlUqgRWn3/3VKGwSKIjT+SOGBjkEQhV61QYNzSk5/Y943O9FxYAwgYkqXpxSUK0pHbuVAerDXvqsaSWCTSFZDY4TRAz1YFcXb2U7FPN+8LbS7SXDFjOHcWc+QTP4WklUD+p5SKpllNRcdjSfogAwh2H8ObCHfDEsuONRw2nSvPzlhGnokcfTCYQSO0joq0IT9fFAhSknaJf93KcPlKPLPVai3grEvZOh6UagbNuuNEMUUY/z7MkifL5e1L0FPd31p00V+xEAZbXyiSaxOkCp9BOCd4cgJRfokD0aIPH9zYdPqigFkOpCITlKzU8CbsHQOjNRi8s77rLdqBNzqjf13dCodZbvgfZ76PHJ80KQUoKgJQqVC+XRGE93t8r8UoOBM+3RQSy39vtO0b6AiAF6/QAkEtbLTf24x99paaeOCdEPwDIFhlvkVxJ277+rW/Y1bNrRX2KYqE7txuJULy+KM2yiTG0cf5TBAAVlBLtx6MPdXLFlK+d6pbPux6rM8JW4xKghaCeiKAxrnR75neF8576wQW9yF7xeSWn2urkMLuH7mwG9JGLYdKc8NjKkY/xvmY7e3dzY6+//FI5J1SVsBDsCboDcE1QUJ4D2dt0DIDMBVIqHYDC2m5ki9hZGngHgGzWKhrF9qHMotU+V/z09OizWqrYBp9jjwqL/AddNQCQ6dwBBMOOsqpcPlqzerR6OQGIt5BCgAOA7BWBhAqL16cK87ATxCN+NCKqDDugjEqkGv7Fvz3rxvuf/s1viqBOIJL/t8L5FJsnu3BSlCRP7cPkpXuVXvjjPLAMQGqWl3uQJyoi9/KolAyP3L3VoBfkiRTE+4PWkvSqk25F1ZSV0s5q5Z2Vi4z+rCupBBjgXTB5TrJWy5zCGo1dEkcTOk34KofC56hutSTaedhIF9sACC1KMAhZxSajmd0g0SUCkYyXqMKrS1XtnpFEDwprTg2LJ8apQlcEojnrDc0kJgKZjL0XlkvmDmp1fnkJT1qx/pDk29ppk3MAIQJZAyAUEqIWa9rFxTNv566ZLOFpx9hUp2dOXn0C8WQ79QzD60+VxKeowJ+B19uk6CA+L6enAi2oeUA2GNXCKSrV2khREvuBXJFa36fiRu8EwB5woPBrVfsVUZnutIjHdY4p5OanPkheY/T/lnV61+I0YjR49BRhpDnPQbW5R3pKGPr6BIiEjPr876kSPRnDZPQ80HBnKOU7zmWi0tMdnHPvP9zZfPSkewQgt+uZ507KNJusa1LkYjKQXBcAYXQtz4I2OQ4gpqi2ztA0AORgNsTgTCaKjuuisBpSeNHZ9/GOiZtjce7tLhE2ALKz23f3mo1OoCUAubrQpMKf/Pi1PfUnzvM3WkFh+XrWm1V79clH1u7RqDM5Loxlzuz66kqFs57a8mI9KTI1TOogqg0bgwTV8w6o/1zQ4d0unItV51+oWtVhec0XjtnDA3lIhlt51Ocji9vWvby2dvdCc17kNCp36963rNg5faUInHf79anDhcY5kzOIKeqhyAuNhKJ5lFdEIK+/+kq50GazJWcU8BkRgaDMSgByOAhAiELcplA0iAyXtiXUgZjAAseS/lbU/OBMIs0HKORk9GnB79Miexc92RAB0BgabWCTydKm862td2q9oNHI1YpZs3awRvmgCMTHjAMgVLFntj84hcXKMGSXCMQFDA6reiYpoo6z5et3KiT8o/McyG//xnfEcyTFhGeYorVJpFTEaQbRmzQ3ObakxGUcOk+6+5AmLigl4f1eTrSFG4WgiIJflv7/zNtLQCJuUr8J0XzkLA8Dj+GyV7OLTtlqlWJ0GN0q+cT1osrCICPXRSUBz4ihYsPhJXi7DhrU7e32/a1N8d6qVYWL3S7csofFzDEfDSYCEGZS4y3zMDnADiDew5/kPSE2vCX3TzgMMJADgXcmUqAn/+0NI21H+TwQgARwvLpqK2fz2IffZG4ypzC6vJYoAPIkuivTfEwuNSCNBqMxT63z3eCfK4ZSx9EYXxmUVUoEewdc9/JTe3rPfaVZAonWTLkPb1FxMqTxXNN7QvfvyWePolzQFIATSeq4yPxwp6FMrpTZiRZJwJKMQO7o/CWjkIQA8mpT00IB00kE4p5mKq46K7QUIJ5HJSegPCm3PLJKiV0Bu77Lcyc6Q87V5vkfB5hTZMg7djs6MuyU8BZA6IwUbLVkVDKRJWDRsONuY/MJuY69VWvIzuHQaVK5sOGgL2+4HGorKbTMpMKinQl/b3R6VqrRFqOkBou06pmOxhoW17lgImddRvP9zaNNJjOBE45Tt9dmmKX99Cev7ekJOqwpR4WhU8zUZp0An8++9qn1Li/ydvu69pjzAlBg6GSU1YbHK53Ts+D50q7InVCPHlNTTm+Hk0aqRn8mSb/pULFUFXYSfkA3e9fsiroSX1y9kKAEdsEr6M6jT38+ee1a0IrSdCo5v40GqJC4eERB7QY7wzVx9m7f39nb16+ljkKhBo19DiBEJdgWXk9nigQgdMV2AKFtyUT7ArAgAgFUoKSwf/wMCotIoP/4oDoSWirRrQN1KFEOAMSI4vF4brPlwRhIqDY4UP2VgrXrB2tUiGxdu+ZNvWn5X1IrJZLoNLNNORCtd2zuBCBJwehsuFO4zmiY/dGfnKmwfvs3vnd0lUvqfx/HXJ8Qp8Jjl8gHhrQxrILrrF0OmtoFeBIxKpjPklbJC8gNT5y3JIuU83GelQ/uOVdwn+VV1M6jktknH1/aq+cda9Yr1ml1VJmJIed6qQvBG2E3qJ35kIFReO6tHECIHuifdXdHKD+TdJeOpF0KCdXNt6xOw4DP3c17AYjqNupOS6kxIDUaB2+Z/vDAQ08jL6m6Z/pfXa3M2eSHY8nubh9VMyI1WTwY5MMACB45A6XShDO3TUg9K7bdew6EjcHrmd3yxRdfs6tr5JQVTYmRp548fh3cqLNJU/MiCSyHISTKSSiRchGJFw5iSIqr1CA1RReeRHaAcwnsmaFOifFwyL0bbTgmofpKuYO0Qfk7EaEMeTS8cxrLC049MvaEv4oR/z9EGimBe+5xul1PIblXMofXFG0cuFNvt6JtrWsMPtclbRGheEPP1FtJeqOj+cwGZryrz5t/yHm7FL8fhmZt1cqCMQWL2djWC0DD13G9pPi1YJUaXmnTDltmnN9LtVarE3E7gGBQhk+0Wt9avdVy6oZGe8eCjfqPNhkOPD/XPQeQpT3d3WlgGhQWUl36YWGMmIk+Gc8dQLpNcfCHfcF++tOv7Olx5JMbWy2bzVZKorOOvcu2fft7v2TPXjzzHKOiR+90S4SOyohonuQwRt6BwwHEHSL28UbnJlY54W703vMeTjLsW49UMPDkDlR8GzkonFDqvYoo5cp1612+sMvnULqN/Bwkx1fxRj7YKmyc8mz+PQAeHrvT1kmHRO8crLPbPww83Yvfvn2teRwAK+oqPpdGrKynGiQCIGYCEMCCfd3r0bMOsPC2JfwSgPCzLUl0AGRv3W4vB5CnR/JT3tuMDgHYHGguvpvREoyEmK/2ttoe7bijkSJdyYvWbR6tVcPZ5p69+JgIZL2mBoQopGBF1H2sX/RAlMpfOdOD2re4HfbcSbLJyTT/iw8A5G99X1NocxVWSjBFMtKXOpQOyf+KUbY6duI2HUS8ejikb6nmI7mfURbmIJMOpR9Yp1LcS8l/kDjLXImUcjInXT8L9Pmn1/bJy641G1VNIJzOGAVKXxkiAGZJeC8rCgzhh2nHgMrFZ0/76Fq8uYenJ0+yZ4SbPlCIhwsA0Tu4/ziw+5sbNT4TfaSJhT6AKdWaMCTqPTNDRGERJRR0YNsdLyKk3f1uV7Cbd/cq7tKMaGVyaClAZXlDTdGoA+Gg8CSTIaQ1NxWkCA04iNWyt0j54otfsFa7p1C6ddG1Rpt2+qVY04gCQ3p6njDOlzo09movknIZKWrIQ/0zkAhVmgQIauF9xi1HlCoaMw82TlXxoi9izyS1R54+iH5Hyt+kRL9yFr7HnCp1r9C7ICRnP/pOxb5NEUi6n8tL8wAAIABJREFUP69riVkzEZ0ouZv2soZLnfLkGCqvkTm1NElgxZ+q8MdBjUQ94EhEgNGhPc85p+51Ngf5YZwLjBR/Tz3E7Mg4W9+fmxVNOmm/0xXVud8sbT55cAAhAgFASg4gdFTgszVZs4MR8oJBoprx4EniEQAkQ7nFZy9X9nh3r/1Na52L6wtJeZGU4swwex4QQMZLspeWOT/58Zf2+DCSkURUMpki7HCxCF2jv/fL37GXHzOsDBGJU61an/1OVfGctXQOGLFMjYRHGi7f5sy5OirNxOE5kRRHFhwTH6ltErXEZNS1vH6NlQiVmw8YK1pWKWlmfPfyhfUunysHdC6hThKInOoM48jasld51jwbOaU5gHjDV5IxqQoeiunh4VGV6LPpXBQWTSt5FtSYAXYIdLApXCQAMgnaHPGPCp3XS7EP7GEAhLYzfPeQ9++PkuYTgUCv9fsPUtBhp+gQwPtZP7778b0n2OfrnXqWoZ4sqZBwb91WwbpNehE6gKjua4cIgWaOAMjRigdamRStpP0cJRVRAyZFZ541yq2yRzLHo/3Rn75N7pXZbweAeG/9s0RrUlepJXLEN+7KubEXXRGJMp1s7ymshxSHzPlfl+Y5f+0Ak3TXKXHv+Y50oal4K7XcgNtPyq4POX2a0n36Uc9eXNXl6bdbXS0Wclq+AyMvfljNEBnQ4/ptdPbqqUWPGWYNF4t2d3evHAmgoTAyRsHS8h0lBzOlb9++teN+Y41GVZQT4AFI+VyAsj08DO31a68DYTPKINRK0ta38CCaHVsu9/b29a236g7AhX/k+pkHwgOnEh3AC92STJ3PHUD6uPfBM1IlFdUPi0PX6nbts69/wz79ha97C4ugkfzQnJ5fksEmzkVLezZpzwEr1CoJ3SPn4dLX6JQaFIFTSv75+u94jLnBT4WnEUnp+2P2UIpw/E0pgjnp/vFePY/hleUOgCcljd/b2dyJcEwifZbLlXkdShfoH4AZY6b3af/iBftey2nV8GJOeY9UeX7i0qUiA3T3O3v91c/U4LCg2ROnM6SEZERKiapRVFViFHBNlAmUJQZ4vZiJjqnW8WCbtt8uRGFhSPxnngMhiU4EwnqTwG2gtqqSdIXCelQ7E/Z2o9O1Us09cRK+ojyGQytX6GV1qWLC7WZnd7cPNp3OJQRBaspMdBp6/vhHX9rD/VC0CdLS0YS18y67RCDf/5XvOoBI5Rjqs8gboO5CKUWegBbo7C816gOc1RE55bZCZRggT4Qmp00dsinOJaLGvu0VPfGZaQSCRBpBg+Pkcba6Vx9Zu3spai/l+7Tuet5BYZ31Vkt7S/kNzTvi2biizGXIgP9BdI/Tqkd7eHy0N29eS11FoXKzwxC4nQ0enxRxSXTQdMn1dDQRnY6dIYdBPpR8h87+wekqBnkxZXLwhIqL9vmAOzLeow1QYak1DQDSDskw0yHnSroD0NPF2hbLnVgChDir5cLq1b1ddDOrlr1QF+p7jYR3S4+usu4jA0AA32CPPO/oQgb2zEna+yGAcN3/8s/enQDkd/72D45JgZO8tvSn6AOhfHDYwV0rd6ECO49P1F5E4EH7jZN6KoKXPKjwwx5URIT1JJ7yECmI5PM5vpJkSm6bkuruT/DN5exgr5437Nll3VqM6mz3bLc92uPDnXhmQm88KAwflBFhIgawVvNEpVqeM1UtK9rNza3yJM0GrarxAtx7K9XwJspq5X7z5it5JM0mI1rpKuwzSAQg5ard3fftq5+91kx0nHDlWxpI8FC9oNjo2Xyxs7ev3/km4t6jpxSzyJ89v1DCv9+f2mK58vAxQm/WgMlj9MhSsRohPrwnBWXM8X7xwr71V/+affr1b1q93pLEml/eNiT5YInbP6MnFfPEwK6UpOZbT2+JluOpJgVL7nUUzu/7VaYy9aQJdzFFFA0GhZTQxfNcoclPgHWm+khjNJFwkm9KnaDFk5+1XFGxGJ7tGb3FHsOj4zCrdUrQDxwODizzU1BveXSQKpSjK3GqWg+6VtTGxmeDiNMnORBPhbVFzo1a6u3rL20xGxlqIgk+0kAy6pAwiMydYU6EJK/+y42r1whgMJczuiCUrdbsygEgApmNHwRK9WZXHjYGdT4d2/DpQd8jGfn/w9Z79kieLel9kd67Ml3V3oy/Y+7dS0pcCAIWNBKWS+3KUAvqi4lG4Au+ICRIoPQpJHpyxV2K3HFtymZWmqr0PlP4PXFOZvYsB+g7c7ury2Se/4mIJx5TrFomSwaPycpkQJGAKFKuKnJa3f5iYXetlmAWJuLj0yMVBlh9JBLGAsLUDVRCAiUFpHN3L5iW3xsMF2p+eFaqjYp9+zvf2LMXz9xNmCS/wBiMS2mgLPYxjitE+r93trxu7okW7GxQrVPoFqRXutM07x2JoOwR2eFwmSpfYzHX39PdFJpZBJO1xiOrHz+2HMr8YAUisWpEOyI8GSZY/56cFMAZ5utpia6VHQSO4NYrUeNWzyrwUavVcqr+eCIWJmgF+5lup6umj/0Vjrq810BV3Dl8P0wgkHzwH5Pv1ZYJhGmFSdDFz3x+7TpKuChvRIqgWFBAeA/4WIoMYlEmk07nQQwsBKKFbMoqxbx1ewPbbhZ2fJS2Uj6p5xjokXCw1QrImQKSsOR6a/mNEwni8+M+WD4kxAKyJ4oEMeV2+3EB+Vu/9+02yvzjFOLvrOO+f5GfH5anAVLYd2leQPYY+V6lfvhN+OMTVpGB/QJ26LYeAXs+EDV+1IHuGBU+1WSTa3t6Xrazk4IufgSC0/Fc4VBc9Iz4/KLjYyqB+kZXyw5EDqd0gnk3TLy6Qjg1EBRG2ppMzTJZy5C3kEjLiZcCQs6i4DJ2GppA8PonDz6vpMF3b9/ZbMIS3f2xKDY4BovzXfQCcvH+yoakzXGJBXFVvpC249O6Mko6nYFok7qgxZBwWxMmkPnc1eHC2FdkbGysXi3aV998Y1/+9rdWPT3Xz+tOvmFpeNAZ7FuHiNs4TOQQxG6A2NG69f7qvfbJw99LtyCPC+IYErSDegL8yOCpuFs1GcHXS4wXVMIUz5UcaH0SC468gnrYFThZYFeEYs42fz9AQ7wGmgICU4rPKVsKsfm8041WK3z/j86e2KOzx3rfVxu+rtNHI+U2Ti7R38otOoBRQtgU9vGxiC2BDbh4Zur8wba1wyB/PUOqYFFhTNVGw407U1CWfWeETUm307ThoKvvheeOlDrMPwuioxZtTUpdH70H6uaaziGX5nhII9TS5Ynzcr6IEj2vc4QWgUub74HwsgR7MTDw5cJaraYmEJa2uOhySWHUiBJd7tVJdiBldbpMID+zRG9TcHLamfT7C5vOoEaZVepl++6339nLV893dvS+B/TnX3sqci+GZL4vFdrGXo2LVnHYIa+F35MSXFniKZvNpxLh0TigtvYdY8amA3QsN4p9ZaLhe3VNELqNnJWqDasfn0s8mSSiQZCaTx6aIsLh9nPi9xqvS9xzSWEtSE16XQPfCei/Nwz0R8HqpNVs2uXlpbLRWaLDXOMcAW1BvResWKaIEe/woEmBn7neaGg3EgsIUxVs0nwxp+LEpEKjQgHh7uH7ljAUISETiKzz3VkA5+b7bt/6/amNJnObL2f2+KyhSbPXHWt6qpQTVi2lFXGrCWsd8tA3GNcmLbncWFaDlu8DBbOGOAUsk8TECvvS6PwRdWUfTSD/ze99pyV69LXSBaGxzy+YvbfPPjtY0EqwQo4Th0KiIkwRlLu+XA10yMDE8WY4WGeENCwOEQfDuftRCLbvWpzMslc7a9zCpTS5sVfPqnZ2gosvaYg1G4/If751qwC8goplpYZ17jpeQKAhUkBIeSNqkqzhdNKurm4EcRXyOas3KnoT6WxIg9tY2m6vb+z2kgKyFISF5kRphFifKPAnb61Wz969e2dzFRAPy4LCi+qXAlIsN2w0poBc2nDwoKz3aAVCMTo6ralQwH4hp1o7hpDEyO9TPGYzii2jpvtiFfMZOz2u2stP3tiXv/3LdnT+WA+sq9jjouCAgbIr4D4JavqI8a5xZFQh8cvZP4VPGuSkewpgZGgFX7QwfUa4RoI5Xbr8QuTp34q8upZLdVw+ebI382Kyo1sG47q4KA/42G4/c8j88mYlUDWDktmLWLQ38QW1/3xcNvhMObywXqGsdtGbK5J9fI+Owa6pcZjEzzidMZqT+HisFds7xPhzMhY0y3lius1k0BhlrHZ8bCdnj7SItgCVidK6WlinTRPRdTHrdmuz8Vj6jGL9SGdpQwF5uFMENPCVMkHSaRsP6GpbErlComCvxp6PF4gLS0yrbM6KlZo+D68raYWYhWIZDo7OBFKq4Le1lZkiolaKWBmKvAqI2bufL9XhMk0xkfcHoYAkEqGAfGsvX7/YWeAwRcWhVX3tZmWr+UyiN2xYcGyYzWeCqGaE4mB9nnP8PxI6sDbBAJL3jGeRZxOX4OlgaO3mlZ4ZIKBIF+d7Y+dQbZxasXKkZ1WvRWR3KQKZZM9IAgqC2RCw5K7SDvGKNs5SXciK72t8dvIJRJZDG3YgLbu+vBBzDbotkwGF8a55Z4s5S/SqjCwpcKAMvOb8zDz/FES3LUF1vhRZB4cKngUKCDspmg7cNmIB4fXLFSjidWW2JLZLOYPfNfuKfRiMplar5+zsUd1urpAiLLTnStrcKqWMlQqSChrf/nqJZgenX7M04WBiYwXH4qDk92fcr39WB46AxJgE//3/688OIKw/+qu/9glkd1kEgEgXvxeQ/Z9FWq6MVg5onNFld39n7Wmee2w7blN2e5TwcLrH/WyXFx1V0T5SOg66+0cMGs+OoIC8flaz81PfgZRKdV8wtZoazRglWSoDE2BDwjjpFNySHnR+H8odX+/qGhrvULTbeo3MdDIYCpbOoTRNWvP2xm6vPlhiu7ASfkLFvB4KWFNADlwarTsgLJ9AHE/1AlKt+QQCFDGZru0DE4i0KvudEYv5xglq1Yx1gLAmjPMu+uEy46HCjwiVMBgm/3BB1yslO390ZJVGzb74zW/tyavX+rlkjb6z1o8mlnvjRKAfOlPvmh3HFuuFC9UjzvakhqAcllFj8M+Kuy51JTvzNT95O95/yAmPUCcfxwUd/bR2XmpACYEC7IweD8DxHVu0k4k+bU4NdtVxTMILXlYhGEqiqpAHLkq54DQutbVtVzQrU5tNR7ZZz9WlxnApx+d9KgyLIzf0PIBQ494PmAOBHgacYlbRFTOxKrqUs5G32tGxHT8KS10uWF1ovDFr67SubDTo6XxzyfG50BCUGidaTGsCuW8ptlkFJOtJdZPhwB56QFgWCggNEpqohCAqJttsJmeFSk028BT7NQWkdSutAQ3S8emxLDdoRJhAHu5dlxAnEJa5H95dWa870IQBft8fEmTkeyMmkN/8pe9E5Y0earpqRS5w5h+4Pl8XM0GmMVnRz+ea+KfzuS5jlv0UEA4bxRHmoRCDVMZ3B/msLt/pcGB3NzRd9+rg+Z4oHuyAKtWGlSoNywLlZZj0XBys2TUsxyORInqU6YxJV+TeThLA7gggoXEO6nhdPSog0MqB/Jp2dfHBBv2BICmmM85M++7Oo4HJ5qnW1Gz0e/damPPfaD6AumVb0uupiUIYzd6JwoESnQmEZTm/x93Qu7tzaUEhL8p0scj0MLd2q2/X11155vGav3z9SM3Y5QeHwSplIMCpkQBcq+S11+Ecr8gDWcJy3Fpum7C8e1nrLnUD1Y3yQLzHd+W5wtAAUqOzxS8LyB/+3rfbGC7kdtb+WvpexOmPPtpHdW7A0aM/UGDxxM7M/32gJN9pCRy312eKkEi4IGJ2ti6W2D1QvOICNdAA/XtzdI4fOpvyCeTJadEVtqWacsnbdy0JsBBBEV8LhIBC/L5D3kdaXU6BPUgOam1eMAsQFmMpBYTENQVd0TnloOklrHl7bc2rC9uu51KXk+/B30cxhUUJF0er1fmogHBIgbBqjbJ7/xcqNptv7cP7Sxs83Fsy0KMpCOlM0hpBBwKEhXkj+5CdijaRVPGYThY7TS1L2KNGxSqFvJUbdXvzzbd29uyFiyfDNBi1F9FuQ6/ddq2DPOo/2Go59/dah4QC4hBRXHQ6JMEz5FBAFI7G/IV9dQ8crrDcBCpU949aXOrgj61KRDU+EJr6IjY43UaNSXB7dsJG0BepoPjUEcViUREfhysKnacqugZFjYsikZcqmov51Ib9ni2XLHjXzoYLhZqfUfTQYJbIxKohP+hEKLDyQFjObdi/t3H/XlMV0cdppdHhuly2crlm5VrDytWqU8mDHxMXJ5fDXfPCRg8dvS5cTkBYqJXLR15ANovZroDAwALW4jxNRhSQtmwrYOuwPE7BhEqY9WBhaWmbF5ybypKvndTP3KGAhAnk6KQh8sh6ubFWqyuRLE8mKYb8orC0bjp2d9fTJUL3OxjsCwhhVb/5S9/Yqzcv1USJ/BlgVafp0txQJFa2nM9EK4YsAF0VOGY6QwhIAfGlMl8c2GoynQrW4WOxBYp6L4pm6/pCrzcXL80BJAQgq2r9SPseimwq7RnwLi3wyIeYQa/zG5wN9tN5gOojg0/TNec8+vhJRuwMU0GuvG+3dvHhvbyoIOmogGwRhnYkjsRiv1Krq2gwacj9Ig2RJhSQwLiiEB4d1TXxQexgie4FpCYbJbQoXRWQvsg6wOqVSk73xsWHO7t/mNmCpXulpOkD0edde6zzXCnTrNAgzq1aodnFkTxhi/nG1tRrBJgHBcQnsPjse1MbA72UUBh2na4DSdj/+acHOpDf/y++2IrxEIV9MZZWpnNh37FjyMQL3CvUDt7aQVV7uxOfaoIuQWIpxyw9OGtvFcHFsCsgYYeyI2QFNbx3DLstmIoI+cws0V9TQB6VZFxYKdel8Ib+xhsAtZUOhQf4w/sL5StkQgEpFipaTlHd6TyBsBAq0aFVqyzCgLBw1sRnKmnNGwrIBxUQFObw5WU5kSQUC1pwwW6bXkAihMXPCdyFRQkHKFuo2nS+0ffCspMC4uM+00rSakdlqefb7b5ok9ApWWgqoY+Mb+0/eP0oLBuNp0f1suWzGXv2+o29+PIrKzWOdywWhwYihOMznO9OVgom6rZbNho+2FzTHwvSlCJVeV2EW0dFbyjqkVkVY3L33b1v4eP/j7oeLTq1ZPUpQGeMPYCief0MyZJkJ/ry79EbmJDsF0qAylPk7qqo7bUnkWruRA7vFj233ZfW6ilVIOgi6TqX2iW4gWGEMTZSPTMNxMhd/r4658VCxQHyAGcEu47FbCxcftBrhQKSkfcUu4dq/UQFJKqiPd436qx4E1Z2e/WzDe59GS5h3XSmzIjy0SNNL7aa2zBCWIWylugUepboD5xvCki5IqhKVHUKSJsCwt4ir++DvRyEiw0FpA3L0BlBtUZVrrGsCO5aPdn08MwxWQBjsQNhMmnedtWBUkCGQ4R8btpXrBTtV99+YS9fP7dsPqOz4yynYOsiSYEwEy29MQekKGgCyeaCISmq6az+WwUk4wWEjA28rejIVUCAsEZDLyAPPoFQQNK5glXqx1Y/OpEjsaaPpDsDOxzp03ZwSQpWJf4sOHEw+peFhlfECYe6PHwt6NhEPaZ4rFVM2CVdvn9n/R4aGRTiFBBEf4cFBNTDJxAvIGSt1LTDoAAygWDnDzSIeJPCoQKydCV79OHrtFo20nuWstNHNUsmNnbx4cY6naEl0jmbLTbWaFQsl05aqz20wYiI4K2VS0Caa8UkF3Jpq9cc/kQCsMaSf4MC3ayQSFsqKszlBIAo0ferLs6AwkFj6ROICs3GPi4gf/BffhncfMN0sJsA9pNCxJFd1HVg/R0edx/rg5jowBxRD40mmGArEJhUumC0rfJFlheQ+Z55rKc+MJEVDeuXT3xzPZoU7cTWXj+veQHJABdVxb3u3Xd0cDCCK1cbgpnev3svIaHSwYrsTPygUkC4nCkgosAV2FmUhE2mMwWxYlBx3l5fWfPaCwhTCgUBhg0/QK7gENbNTcsLyNStTPg5YWE1GmXZPqAmhjEhCGvQ1+PmHY4LmmpH+A4xydzLyA7WFRkMslYXts9rFszRthuNp6Vi1p48eWyffPGllU/ObJPKiIEYuy1dorH2hj0EBUS24PddWWPw/XI4IizQOD6VLQQCNU0KuszZx/iuYCc0jGNnUFPHLHYHjyMNO+xRwiKdT+ajMdbSdPvBzC4oFaP9o+uIfaoRXOanZRch4HGnYVIObB7PymZZ6CZ7TBGOQAQ7elhXejA2os2yAIcKHc8VlytKZ/7NpS6NQTKhi03hTMmUuPc0GfP52FrX7+2hfaP3BxYeEOXxoydWPzqVNsPZQNGHySd6HuzpeGAPnVvrd4iNHakoIYg7OTuz6vG5sPwtBQQIix1I0Wm8fK7J4CEUENN0Q/cN1ZxptNduyeaExoZzTwGRlfd6Zd27luw2eF3A7YF3+bO7ZtfQLwnCqldkqIgY9/LDrSAs3isuv9EIAof6cyuWC/bV15/by9dPdcEDQfP8c37i4pUufrXAbpxnin0jIjrw+XxYhFuIoJ4LkaAoqIEjOCmTlSiX6YalP6wjpn8C39iTsGingFCo6yencnhIJqHbOyV7r/FxGN6hU9dPqamNbIl41wW6iSuhooiOlzsuA5zpx3MAhHXx7p10G24xwv0A5bYnFhbizmqjpmeEaZA9iF7zgx2I4Kr5VNAgFGlgJ1hc3IMUEIoK5xL7mdFDz+o1lOg5pZjeXMHqSglefxjMrd4oGzqbdm9ss7kbrbIXBRKH5QcEenJUk0aJPQ5TJ7U9l0hZ3lK+AwmGl87C8gLiz5fbwMspRXnp/iz+k8M8kD/8ve+CD8Oe7xv3DRFyijRQnxxCN4X3EUUDK3PorsEOw1Gq6AUUBWAh1yJ84l3iW+hawUFJVIub0vhGRnnIrnvT+xt2INi1p7f25kXDHp8SP0tGOHGcfbu/hz/PBMIyHL8eCsg7G/cR5WRVQJzGm9NhBPcDwuIFh77LmxqpufliVZ0nGpDbm0tLbFwHojcZJ880zrxcFjm7vrm1D+/e22IyCR2nhQJSsUodxXBRFN2ry6ZweCInebl4SOkoGw13Cb657Vq707f5zC9EjI54mBjzPQzKjd+qKNwLGfv6u2/szedfWCZftrVy030hLFhB2R7OclLOh1IH5xpvYcrAHpJFfQIqa0Y52qdnj+3o0WNdZJFcITYSvkVclvG9jlDkDvL03cVueRLa/7hEh/otiEOTEFOI6zDiLiQyeNQ56uj6w+w7DJWL3YQS2TTe9jjEpgV6KCDRoDHSxj1q2YsCZ2OxmNpyPhVDJhJG6HixnlBGt7LbvXjKtqJcEYyFnoizsVhM7O76rXXvrvWx7BtKlSM7ffxcFxs5NP5ERRq1d7bz6chms6Fdv39rneat9jCCwFIZe/HmEzs5f65QKS7f0f2d70CKMHAqOlPj0b31mUCYGLiUYPykslIh468FxZfGqNo4tiSTDPb865V17u60I6EJpEgIZ0+krXXbUYInlyq/B1QyGk/swzto7UwH/H7VJpOt4FfeO87+N999aa/ePJP5IA7YEVbyxtAv3vls7K9dgQ44Ky8pmEg0LLSysM5mCGYDhDWdTbVY5xcaihQaKxWQsTWvL2w0IhTLM0R4ljSBnJzptRFcqZ2q28tH8oUwkxCsdrjPdd2R/kr4J2iKDjyz/LDJ59onEEVf39rFu7cqIK4ZQ7ib8gIACysWkEzGSQ19ss5JQXXnbqBj4DkmkKNGQywunstOp2PL2VyfD5dflvnt5o2t5xM7ahTUdFxe3dlitrZHZ0d2P5hbf7S2R49qMpBtdzFgXenngSWazbAznYpAUVekNtMoJs9bLyDJlOV1NoIdT0wgVQFxmCsiBdyPK/25M7X+yZ8eCAn/6K/9jgrIbj8RCVihOseH2NvYYBF+oCTX5a4i4svNQ0dW4Ale5J1FRThYkemlgpSC/40N9EKGcLFI6UeIt0OAMbQKJZAowA65jNmb51iZVBQPWipWZMt+37vT36UzEZ3RUppAEOWwuJMqPE8crRcQ6LHsSOaLiRgQshgo5AV9UUC47JhA7m6udywsFZCMc+AzeBGlsnZz07QPYQJxj6NQQAjqwcqgWLF2Z2SXFze2mA6dMrj1jhxR5NERfjkFu7y+s3b7wbS349qkqygijnJBJAWEsKtyiQkqY59+8bmdnj/xjjNJ7O9+6pDVQzAPZAEOvXU+GdpiPnF1NBqHFXsQT2fMFYt2+viJNU7PtNfxPUIodDyIohT7BCkr7+hcEKvGL/J7tIwPTYXDBw4eqIBgjREhtnDeHGpau7gxpCxykH2SCk6tEebymSQczX0SIh2ZO/nSkbr1iUftun6AQkIHuFxMJcj0krZVENCwPziYQEx0WaiUdPqwUqYTmEJFh7Ca71VA6PB5rSggR4+eWrHSEGTjPkvkWsA6Ao9f6CK4vb6QJTt2JbKd3awFR7z65As7f/7GMuTGrOY26jZlvugTCAy9hPQmDx1ovOwsqpYr0ci4Ar531/ICgh1P48QS2ZwKSALzxnZbXTIdKl5Y7DqSCbfVIUmTSxc8HgbieDK1D+9ubThAi5SUWG40WtuUhsa2KjS//p2v7c2nL4QOKDVPhBQX5TotdCvRI+QY6K4UVAoIRRo3XbBY6SJQmisZNG2TCdTdvHYjdO94XNHlf1xApprsoOFX68dWOz7Tcy54XPdDcGrekX/QP0CO2PhEGhiF++iAWEC8WOzvwjjL8LN4AeEYswO5/PBer6dsYWo1VSGMVJdzpAMlqzTquhsQP2J8KIdv5arkdM9RfIDiWKJD2+W5pICAwtTZgai4b9UopLcLWy+n2q8OBxM7P4Oll7WfPvRsm8jY4/OaDYYT6/Qmgqh4RmBhQZEHMuRnqhRzVq/i25e27coLCF4VeWBgH64c2oXOHHRpQo22RODCvrTAwIwF5ICF9d/2x6SBAAAgAElEQVT+jd+qrz8UAPrIH8cF/3d8UONvayoJwLRDVd55Ah9EOqeHwTOSulttHB0PdyAUEEZgRdiSwhcL124gOlA3B0R7m/DdQS6bsE9eHGkCIZCpVCzb/X1PBYQHqlCsWJEHf5uw9+8+2HiAr0zO8hgbskDP5rWwRN19dUnWxygYyuF8WRC2nMO/Ckz45trubq6UO4LoD5wyV0BDwq7AaZv45PgOxCEsXpJCISOdRuPoyLIUuOHSPry7tPHw3lJJqr3bOShQioOXzdlNq2O9LoFTPozzkPIg8XOMhg43IWREeZrNp+3Fq1d2/OhcyuNkOhdsYfw9ISBLF7crKvQgjEcPNpsM1A0x1qoTS2FRX7bq0ZEdn8GprwkSiI7Au4RDjF2UVrk3b4zvWYStImQU+xifJGM3EEbjDdGaW+fsh+YkONjt7D+8YDidNhZF/zl8RsX/abf/0EPuv0QNRa1CJLHSLYMiHHGn2Gbsk3jg2Gekd1oBzgaBQeD03nmis0nKHJN9mu9AZrLKoID0Wh9UQMC1KSDl2okdn79QIZFNfYJ7EvycAsLSvS38/Ori0mq1imUSawkGmbZQej9+iZPA52LyoBUZdptyPsgVaWiqep9IMdTFkkrIfSBbpIBkVOgoHojPuCgrjSNL5QruDrxZ69LqtXuCi+h6y7WKpZIZa922rduhgMCuooBUtQx+FwKlKJpMIMPh0iYzv20gmHz326/tk89eivyB84L0G3iBxfyJ7UYFBBYWzyU7QjB+/OsoyBAXFMYEVMgzhO086Xu5jO4L9gd8PjlsM4HcXFi/D0xE+JU/lxTJ6tGpGGqe7bMPgHNI3c8PCnfOgNvvOITpd5BPIburRojAbmvmT4zOn7tsqIC0mnb14YOMDoHDgbD4ul5AlmKGVVVAPMRuRMZQKkwgalaXsj3RDqRRVwGhuHXaHUGlFKRytahdxmI8sOmgp4/HOLFaytvZ+bFd3vbt/fVQd9XjRyXr9YbWeWCSDQaqCTzE5kIiOL+lQlpwN9lECe4bfj+R1ASSCFqpyMLyAhK93ygYCVuxhw1sLP7s/zi0Mvmjv/470oHExaFAokNH3IMC7Q96zJH2G3Ln6yPaF9x4vnFUnRj+YZ1e0OjGAYl0yHjBRIomFVidMEVkp0wOhQsMc1fLwniEnXk6bcV8yl4/31uZFHJF+RL1xa/3AoLQio794v2FzYAfKCBFhF5UZCzWoRJu7QKr9ulQGGS97iwV9CNMF1Ts5s2NtW6uIM/q8vYCwpQSCkgyIx+sfQHxCaTAm1ctqYDQLY5GK3v706X1+/cqRnqtUbfrc7pbb/dhaJPxwkdJ9HtpD9ahicYVlQfBC4h/H2gNnr14ZaVaQ9gor5foiRJMuTiT7s9fd2ymOzYd9xXKAxkhBYMoi2EbF+C5mC1cgDpGWkR74fF/oFymNDn6+xJhykO9jzcgOzKEHtIAb+kzQA4IBSS4N8fOzxlfkYMfCkjEMsOfucGbl5sdyyyYwvF9apo1zOR8GttNs/F62KJP8UxyFuKy1mGpWCzYGEPNbNa3hSiAUlx4o2AP41RT4E8W8L2mFxBgQJqIauPMHj19baXqsSZTn0CYpogx7djbH/+DNa+ubLXYioGzmg9sNcUDi/d8ZEfnL+3NF19ZpXGsqWXUa8nWnQKCRxav5+C+Y4PenRar+GApE50CYhSQlvU7HXW81aNjP7u85+uNFrfdNlG4XkCYKjLprHYg/D6vKQrzo+OanpeffriwXm+syxFm0HC0sPHYhZdcXL+mgHz+Shc+BVbZ5vLF8nwW7gDy27EjB1pmYqCA+MQy1gRCt67o5mRanmDs4/h8XHrsDtBN8FpDSmndXNpg0PN9UWjsVECOTy2XBQHIBGfgj6OE45nn+3FmaWCVRuLPwf3mDKxoHhi02GEXy9KO2691eysdSLfTUsRE/aiu18h3GEv5Y0Gp5/XAPh8abswY4h4ErqQgwD6jgPCLZxUaMNHCTIHVasEyybVN+vfWQQD6MFCA3JPHRzaeru3HDw+Cr85Oa/boOGd37b6174Gk/WdTvgrPu1T/SStkk1ZFE1LKWxpmJ898gkTCtBTpsrNXfLVD3fGel8Byw72elE+X2Fjbrf3vhwXkD//ab8TCigXksHv0B29/McTX2uEZX0hFiq/sTBhbpx72ErnddM4KiQ9BL07B3GPbwDP8Iy3IbBaysvdQlsNdAcqJlrBJohszViyk7NXTqp02vLpSQBgtB0M8f9IabVmWwyy4u23ZOHjzK8mNgKcsOR1YOph9+HChCYRLvMYCuUAyHLx+wmHMmtfXoYCsZICGlxB/V2lo2by6KOxO3r99qwnEVfwJKxZw98XorS6fnPFoaT/9CITR1RudTcNGcZorgVrj6VJMLRhY/rO7+Ak4hv0HQkI6H7Bh9jXPXzwT7to4emRHp2fa+4ArR0aUlsFJrAww7qP7ZqGKaLKjAiITtlxWlNPT82fKVYAi6e+tY8nRSsR3GegiQmjS7nwEI8ywI/OdWVxmxjnEpwUnSvoOxKnChyKfg3MRTDT3hSh+XMRsw0YkaA94naRHEYaLAZ6r3/fCwwjNC0Cz9WqmRThQUIz1hXkn6wj0PYGNQ7GcjIee7ocWJ0wgLLm7tx+s2yKdjh0ABeTcTp+8soImEAgWrK+Wtl6M7er99/bjn/+pDnKG2Np0yqajts2GA53VwXhhlaNz+/zb77R/ovCM71tKKsyVWIJWtZN56LWsrwKS1gTC+w2ExavDBDLotnVRMklmClhiuNq417m39l1H35OzrSpSzLdbFJCePgx21tFJTRP5j99f2H1vor0P2oTRCDdcmhoU1CUlEn725Wtd8hQEplKIJPH55uPYKaqAFGEslnS+oyEk7xPsLH7PC0icQNLqjhES8nzRpGEN1Lr+YIPBvSjATJE827XjU+1AKE4iY2hJvm8YohCWCSK6+DoBxKfh3eDrpzzy9YK/2g5rcUKP8mkSdgsb8/rKukCFBwWkfdeW7Q27jkiwoYDEkDpMKoHn2DuqgMxmyl4BsuLivmu1ncYMWkHY15wYYkxXPbkUFlY6m7J3l31rdhHepuzl07od1TN2fdu1ux709GD3xC5AVjFuzZJPm5WLKSsTq01CIxM9EBZL9FXYEUWNlsgCfvc4pOVWKPp3EB3+b//voZDwr/+OCkhcVEb4KRaPjxdPuyZ09+CrwASKJhXPCwgXk1PzKCDRYdOX6/uvxWeLNFNeRHjirgXxN8+/tltmO64aMO+UTzf57NZePavZ2XFRi6NCBgZT00Zjcg/42m5ZwkWImZwiazl85Hjs3HiLtlgwgVyqA6Kjr4qBBLxFV1XQRXd3c6MdCEvRfBERExnnDoNBfaUDYgfy/uefNXJ7AUlaqQhOWtRDCJw2HW/s5x/fS0RWyPHQpfXATqcki61ssdrYSsXDx2vVzBBSxK5GFi5ZdksZUY2/+vprO1YGAtRjoI6iDZUhgIjMsU0vIDBgssLr27eX0hIsMbpDx1Iq2enjZ3Zy9kzLSRWfA/tz9CGiRoYpRiZ32iWEGSRoPrzSB+fb8L37RLEvImoYAnwQmVT7rs+nXyVZatkdX4c9ZTfaKmhi4UGI/lWx0MXogaBIj69jaM28ACag+pItMfLFIkr0zVbiUU0gAfpS5GkmZZMRBaSoyxScmq5YBYQdiArIwrLZolUaZ3Z8/tIKFXIyEGeaJdZTG3Zv7D/8u39tnbumjAwViKTI2q5NRuD+RZvOt5Yp1e2Lb76zxy9eq8yOeg5hkS6Yy1Z16THxjPq93QQC3CVDRlyBu3c27BFSZbJQYZeis7OFJeQFhOeoflwXzk7Xf9fsWLd9ryeuflS1hiaQlf3w/ZXd3090uauAjJc2Gs40WXgB+do++/KNmimoutpTYTwaYSIsN+ZTQVjFImFKBSUa0lRRVGglyOtZKMLa91X8Ps9tJpkU9OMFhAXyxG6v3tmYJTpWJrgK5EtWP35kjdNzeb+pcO00S65X4mu5kaNPpaKS7/LN9522k3qEvexscqIWRE2cyBn+LLFEx5UbWjTNBRHA/MztFnY2C59A6k7j9QLyYOkk02JZcBzNCmQG4DpnYVVVIChA/GwNbI8KSet33HpGKYclkieLdtsd2nVrZrM5Zqope/WiZrVy2m6a93bTnttsurUkSZC8y1CrESAkzXJQe4spq+JcQKHdIiBkB5K0ZNR9SRoR3LLDMxXZkkumD8FYFJGN/a9/clBA/vCv/mbrcaNeufdThz/44fXbsWGiqjdeML8sNBwCFoBcoBprWVIGERUdofj5O9w73nHuhukGa1HE48KzsGhx8WGgdPI9AWFlMxt79bymHUiFCz2VUQGZTIbutFsAwioLwry5ut7BExxMeRblsjqgs9nKri6vZbUcC4iW7MJ13YO/dX0jVgRsqSJmisWCjBjBdlkQ4mF1e3Nrb3/62SbDkTpbFZBSTjxsRlMmhdl0Zfd3XcEnsnYeTGyEHTOPfTJhS6r+LoKTxz2lCYjvQXoR7SoobBktc7/79Xf24uUr7T7ogtFuDPHpKWMzHXyocHvFRiKfFS20fXtlD92WvHOAHEq1up09fyk7CHB+TaSCrtw5N9Cc9oU9ZMXHPZlPEiEfJAJbB+CyF4pQBOJySP/fIdH4b/6bHVoMuoL8ECeUOBmrwfEBZ5dz7p8kCKCCiMyhu2BDwiN14NyLyJQJhD2Gw0zOWINAQVgPBcSzK1wbgnEdBYRz7HYceRUQIKxe+1q+XTDWKo1Hdnz2yl9HUUo3ZvN7u/jhT+3H//hn+lonj05lh4GGaTJ+0B6K7nw4YrOZt0+/+tpefPaFLj8gLOAvVNZ5luhEMw960o8wRRUrOL96ZjkX5T2XTtdTDoGdmKJlmU5aYffB2q2OLIiqR1VdXKlE2u6avgNhLqN48IvMmR9/uLSH+5moyxQQ4CsS8IDWENGqgHzxOhSQmdvHMHWFRFIo1UxmCCRhSVFgl2RWZFIqoHz/6CgUW7BlX0U2+EzPJPCKPL1kVFqSswMUejRLML54+3nm2H8cnz6WcDOonj3LBVqwhKShoYk7sN0F59NsRFeivinCOH4sw7ZtV0C8WWrdNu32yiEsz/BxuFIFAB1LuSxxIRMZMBy29uxjceMG9eCSVtLgeKL9CWaMnJ9Ox4WtZydlS66n1r290WuH7T76IHYcF03yPzjLHhz1/GnZquWMdR8W9uFqaLOZT3hq4nSXEirFBLK1esWD7TLbtHaHHE2U6AnFEbsfVrSSimiSfk9mjGShsEj3Zfo//pNrvUL6HxWQMBlIOhJSAr37DxT5sFTnBXc2zMdvgE8hfiFQWenIgEsUsCOIKlwggTO3W2CFS0TKaEzVgrNvZA1pdIx22FElTyA8O4FMSgXkkxcNOzsuqUrzte5ub6XnoACgz2ACYbS8vrjU2Mjv0wnk2H8AUWkEX9rVxZUKH50ZnvxMFyzxgKh2BeSWAoJFCgmDRf1dskV8dHe/rLc//CwqqDD4NOyLnMR+4M50P1zaKH8fHoZ2PxgrkhKRDkWBjgaYijcpNDwK92HygD6rNMasG9PBgILd8uvf/MZevH4t4zweYCYi8h3IygbrVBMA020+18POcrbTvLbBfVvfCw9e/eTEzp+/CpoXDwDauatGAacYLrt6vtdkSHW82okCI+To//YC4ciX//84bRyKEA+nXhgzdMbKydAl7Bx0FYCw8NNpCvkxzuqKD3tseFxfExf3KoQx8EyLUejMc9FMRdGUncNa+y/Fvmp34sFW7BpoivBF4+PIuoCAwWTQ1Q6Ec7PR5MYO5Pj8tRXLR7aV2HNp0+57++lP/7m1WzduvVGr2+31tYJ/pjOSANkZYPY5sU0iaS8++cw+/fpbTYvQeKGNU0ByhbqlEpgM3tvg/laL9yK7hbJ39/wcTCD9jhcX6Y5yUDdjAenvICzgVAoIBanVvBMLi39YoDeO6zZfLO3HHzEX5XykjDQ9PJYGg4mt5Eadt+9++yv7/Ms30kQxZbDf5Ott9HMHW4zlQtM4C28U+jxHmCMuZBS6lZU551JoBV5Z06meT86fXIXVBJa9gNx8sAfO7IJdRkrCThx4Tx49do1OyJFRyxVDyMIE7sUiVI9I0w1T8CHCwqQCpTay8pwoFPZ/YmgltavA0gjNDQXk6PhYTXGr2bLZZKb7A9sRGgAKCKw+XhuKCs84UzxsOJhr7E+IjWA/ycey9yBJcDZ8kGUNtYA/H0w29v5mbA/DlfYQ3KfFfNKenVOYU3bVGtnt3VjGJNyNQgtg/tnGMpAtCik7qmILk7HkKmUJJUb5DiQVdmS7Bu1gD6QnCzFzLCIqIGv7R//mYAL57//GX3IzxSB4cjOxHS8hVOq4roxsmH1K1U4nEOy7J9OJrBN487moPcthn028fzP9heAbjwZ2umBCBKmXOGfQ+C0U5EEsf+jA0+xt1vZGS/Si8FT+Dp5VjM6FfFEFhAebvUHzysOgKAyFnC/2OcwUgOFwatdX12LL0BFgfwJMAa0TyhwMMSaQbvNWzCmEVIyUHGIVkGxBENb1xbX99P0P8keSVxEMrErRqmWW7ZghruzhYWSDwcyGY1w0134gEoiqwIFDChvVXlUfqMWnD+jLLM4j5MfYTMf87a9/I/2A24X7zoZcE5xaKSByrA0FBJHkUhfftQ3vUc7O9FA0Tk9VQLCb92hcPwOH+69f7sJ2ZwZHWqCtYGAYYa3dZBHPUthp7JrAHQtmf5ZULBB8CRLdF5CoKpYtRbwAonNzYJf55Bo/eyB6xF2bMm3CLi3sSdbruSAsQRVcuSogZXWMTB0ifMggkb3HRHsufrbFbOJQ4GrhLKz2jQoIE0j16MxOzl5rB6JMhdXEbn76t3bz05+JVom+A9YemgwimOeLueIGptOVXFTRyTx59co+/+bXukjHUQdSwsWgZulk1vr3dzZ8aHp8acmFhKiwGcfYfzy03canelTXjkO02g0Q1oN17liWb61xfKQdCJcnJoDka3MIibOtH5Ops7UffriyXm+ipgQR3Hi8FBNoHViI3/76C/v8y9cyFdWlC31Wex+f9jxjY27zXxQQYGEaF+m0iGhlAglQ9pQlOjtFLaCxpYdGX1ZT2m467DqdzPWskflBeJQKiPZTe5cLFYUdYWKfF+M7j/j/PSYi+gDyZzxnnjfCYj/k0gTbf1eno7XpiBHWubu1bJoJ5EgFpHnb1GQFY43CwBnGFQBWnyvRsTLh3HgBGY8xQWQCKWsvMhv3LbWd22IysDX3FCmLqbT1RzO7bo6sO9jYYgUiAEyVtFI+bUe1oly7r1sj7U3zsNPk9LCS27RtV5ZJmR1V81arcGemLLFMWVLRxCkVkHQwktQeUO9EsIoKe0yX8/oOhJ0I7/U//Fcf9hMIBWS/A/EJxBu2/4QtSVyoOzD/0RgYCxBdBGK1KNjj93mjuAQiXr3rDFE366At/BDGMJ6AZfJ9caG4qD4siFB3oy1JET+5UgE5aRTkjMn3DE8bczscculeeLBhhsU0QYoC00eOgwplMF/QaN68vfUJpIL9Capx33GogMwXKiC9FgVkK00Gi/iU/n5R8AYaissPl/b2hx/MlnMr5TPiY7vbqlsBsN94eJiIDqniEW0T0CBk4cI7xRWseDYHt8VewLtr5asXcrvrkteUjvm7X//aXr75VEpo2Djg4f3BUKE0XBz4bIkqPUcA6fqCTuvaBr12KCCYOJ7IQ6tQbnhHHArIXsAXbWsOGU2xroMbb6SR2O/R4h4kTCEHFN7YnEQo1HuDuLD0AiIBHxTikHvie+BgcrhD1PbOzfuzuNME7iic2qng2xZ2SnpElJ4JZjwOBcTPGe89+w4xBsMFEnUOshdJbEWQ4L1YLSfWa11Yv9uSXofiUOVCO3/tryO+VYOmffiP/9JG3Wudt+U2YdP52gb3XctnkoIq2Ys93I+s/0DuQ8aevHpun/7qW3386B4795WmjEyeApKxwX3LCwimoIQXlaGMAkaY3lMvIMBUdZ1zLkieMRblXkDMLcOreEelra0JpKePQ0DLBALr5vvvceMdCVpC3DYckWMxlvMsk8OvvvnUvvjqE+1D2NT6DgIfKr94gcqY1nDShYCQzuL+u9ZeEdsWLmRcZjcws9iLYqY4gc3lQW2DUEBgUjKBtFuX1n/oKciJc8HzyQSC6DVfYgcSSSfRTy10EwdnS+fkIIBMzVKAOTmDFA9+BS9P/RzupRV/JVX8YYS1W7dqYk+OjzQ9AV9DZ6YwY90O+wlJgSCsYGUC/Z8CAusNNmW91rBqtSznXJbms/GDXJhleQ9hYjCzy9sH694vbLHmDjXDrYV7AuumfDZr/cHEHgYrCYixNKFgEAHg3zPK9I0d14valQhVWKYstfHilGeSk7cnz1YsIEHztfMFcciMry04a7Wyf/Av3u0LyH/313+73XW1fn/t/vl4gR6ZVwHLDiybw06UCwtPf14kOnxNBSEQiotsH00a6MCBkeVCwpXAhMjuUjJWyEXmG/Li41CZFxCW9D6BHNdgU+X1E2IoxwvC7kITSK5gs+nc7q6v5f+EeSIQBAdVgTV5WFgbHQB2J3zP5RrWyZFhBfVurSV6t3VjqcRGD1C26BRehHdoBDjUd82Wta4ubTVxnvuS4ifKLTBXRgaJs6XZcLKw0WTmxUG+M2DtHoELdIPb9XA4lzWBqHhpPLXcmXQXz5oi0rZs3333a59Asu5fBYww6A9V4HheyHxQWM+cuE1ghLl1bi+tv4OwUlY/Pv6ogOyU5gc7Cu/UXKDoz6QXNu0PdjBj3DXsC4KjV+5dFQuMmorwwO9ou+HzqoDIaZevFeFSd02N9HJNDR8l/UWIIkBmYU/iYVPBBFKCx/jn7EDmNhOE5WSNOIFofxW8u/hB+W+yuMXCSpguMx7e5cJ1IP1eW1NiIpOzSv00FBDEqxtrX/9odxd/Zts5GQ1JZVczeWLJTlrcepMUDHX/MNTlUyjl7Omr5/b6i68tk8ra+KETCgjpglXLJNI2fGjZsN/UZMRyPV+qWyqNZYkXkEEnqNSx/xabDi+1jXXvuta+66r87mi8mYy1Wy0t2L2AOISFKPb7Hy6t1ULDkLGaAqVmKiBAWBTQx0/P7Omzczs+btjJ2Yn2cUIMovFqMiHB4BhIEAgrW7T1kucya/PJVJR/GFwqICkP9PIlOk7GaWW7U+CwR+fz3DUvZYBJXAPnmee61ji1k7MncvCVnuig8XENCG9/1HxEgsd+InH40C88OTWEAuL3lLsbuK2/d+V6xlteQJhAeGZPTnwCucFLbwKLqiIIi/cHLQsO3zxP+IkpEGq1VAHBbbvRaFitUrBcem3r+cCW05Gfy/nSBuO1NTtTa3UnNl9QOSjQnpjIHpYChUh4NF7YeOLNKIt1zh2CVRrddBLHCrNaOWuNWk5uE7ZIWnLrws2CCohP31H4F0UTHmurm1e0+10BWa/s7//Tnz+eQOID7dbpTr88nEBiRYmX+2Fh2U8TDr8w7sNq4bJTtm+goEowFBhYcTkeu1AWY3DENaWE/IbIthH76gCC4JDK6yVMIC+elu2kXhSjg4cDw0Q6HXYXTAcwUeh47q6uZKEALRDDQjdko4CAw27s+vpawieosdEHSvbcOVhYG2vf3Fq7eW2pBAlxBS2kU1m3g2f64PB0WnfWY5k2mvjPkk6I2UOXwXg8JbGsWLG7Dl3FwG3ZYZZtgUo8jxl9CrTih/7UJiy5k64sBbbjoCpMSXkqKVEGmUBevAbC8gmEBxBHYphmXNrSg4TdCwQBYIX27QddNsKfwbiPjuz8+UtBWBLAhQv0EMr09845/hEvjcmC7ou432/EqcKnUlev7pboO2jsMHBsv2uLLCwXggUDzuAGHK3jHXaKeSVxQb8vHnJePdiNcAH4V9tTgYGwsHT3AgJRAVppQSI3TSy8BoFJN0IHUoCd5pciBYTIWZTo2iUtNtpBFatHdvzopd5j4ND21Q82vv9gqa1TYNUYjKY2GfYFQXExoNXAXQCICzPNZ69e2PPXXwjCw62Xz5OvNiydo4CkbNhv2ajf1OUKhJUr1S2dLurnxWRxBI03FVTqTCAh8xuYyieQhOi6CAk5Wz6B3Ku44nlVP8LHKScI6/b2QWeH3xsN5zboT8Tm45nm/CuDp1y0Zy+e2JtPXomqzrTrbEv3Yhr3sSMvyxlYBSSLOeJYBURCQkXJmggrFGpZv1NAHjxsiwLL52ndXCg2eDqa6nviuSMH5OT8qZhPPgEFm6W4HwvRuX42Pf0wukrrNLBjOzjPYoIuFqGBiFOv2wJxhqAKsyyngPTaTctmk6LiUgBvrm90NkAFgAhpGGWmKCEhryGJhDSjGFtSQGZWr9fsuF6wUn5jifVc0+1g0Le77tDa9xtRc4dT1IEUjDBZUUASaJzQGbGfW6rRZA1A0eLap0gRNJdJOo0XIWGjmnP9FgUE+i7BepbWBOIU5d2mwBEo/eJ186kSQSENPq/R3/2/f9wXkP/hv/rL2oHoggiW27sq9AtfmN3H7WwC/MvGMZCHnwcQiAA7Arr56OhLIfdLKL7JHtbDN4f+QxMIC99QZARdRSZPFKP7XSEFNqNaNrO2549LXkC0A0nIxZO/C4ODhxPsmuCf9tWlLaZTyxbIM/dM9GQmqUkFm3RYWuxOtAOpNbRAp4BAsRSN9/bW2teXlkqurSwPqrzcmlDtjgYj698PbTicKBOACy6dw+Y9a+Uinlspm84RCeHpX7X3FzdulU0BERro9EbEQrA41quEoinJTVDqYSYtXF7W38IqfVeEECtOICjYwaApnMPhSNg6n5wJhMvGJ5CyLVcza9+8l5ZAS3RYNo2GnT99IQsO9CxRm8PrHxlzO0ZTsIKIi9IIXapEiHrrlGtn8Pn50AMYdiDePMRffmgPC5Vnn0AjJrIUXNs7SYcfQu56UAiH0xcm1YM/C6ph5adZtu8AACAASURBVMYI+orRpg5zyHSRwKMVbCCPpuXr0hHTHcf8db4+UypCQtGbDZLIyJehy7FovJrksJBQASH/44U6blhed1ff23LSstR25bYg24xik9EA8UrNSPhLZUJSX9JOTmv25PlzO3/2iXyqJv2efLa8gFQksBv0bm00vFPHjj4EuIwCgtYDi5OhCshWoUY0I1Leb7fWbnescwdUlXIrk6pPVEzN9yogSUFbWJykUjl7+9OtNVt9sapwjQXCGg2mouwKeg3vq9hghYy9fPXCvvz6Szt7ei5dkRIGp1ObDOIEUvKY2kzaZuOJLuS4A+EsyUyR4pyDSQjb7EF7VLRTQGG3nNl7BLAIaYmSJm/lzE7OnzgCEKxuYhGJbL1Ddqn2ZDtZsv8/b2z8JHFvYP/Bs+gxhPHMeY4NBYfXimLWbd9aNkO+PGatWB3dSqhMwwiEBQsULQsZLLxXjcaRPPRWq4Xd3cHCmtnxUdWenJdVQFbzsT3c91W0KRx33ZX1BnNb6m7AONbvT16bXCapnSoxtcPB3Auj8f35jK10ReAr9iVCbDJWKaVkXpkijRD6LmaKTCJA3MFVxAkprmbXOxyiEygesRHkNfqfDwvI4Q5E1MW4/4i02fgyyybgl8vV4LgaRIV88o8KSIl0MS9MWuYGsWEsJM62wozNIawIfMTdxw7mCN46TmnfWqmQ1ZtXzJu9eFIWRY2lOWWTN4xuUiwqDBOzeRWO1tWVLaSPQN1a1BucYu+Qzdl0urSryysVEGzaSzVEO7Cw0It4XKh0INcXlkmuJMjhUh6PZ3Iylb/UcmXjCTGpjlFmstAawRpdy4JJ7pNnRIAW7IcfgQd6HveqkT8WEN7kgr4fqLhx98EF58yoMIEE/zFYPd98+529fPOJflYMHdmBDIZDGUbSawBf8MAhGuTj13TGN+/todPUwyIPpHpdS3Q6aApInCZ4v5wO6SSKuKtwXoNPFZw9TSLBDgXoYAezhQZAE0hwZnYnLJWNPVa6Y2qFhbxcej3zeq8ZcTjBIYX9fs7hBj9fajoCp1+EsRB0JUFViBdQUQ32IhgqemfpqYCw6ris4v5Ddjm5rBgzQJo0N1KlZ/AamlmviStrUwUkmc5bSRDWSxUQCBsUkNWkyVbL+vdTOcY+3D9Y64akwa0mEjg/CN/L5awdnzbsyfOXdnT2Qhc6QUqcnWK1bqlsSdTqh96NjfpoENJiZ8H4ymRKOkNYnAy6d/SJHncLwQMHg+3G2u2ude/u1amjU6CAcFE2b2611KUjRZcA3RxW2Lt3LbtrDfT90SkzOY1Gc6mtKSCRGbfBZ2o1t2wuZc9fPbdvfv2dPX/9UsUBmjqFQEhAjh3IRo0bzyPvCa+txKwJ07QBesGuKWa/08WzI9Lzy5m972rSp1jwfhBjC4RFAdkJUg8U5k7wCY2N7o5g1747efsQLL4HICymcj9D3tx5HfHQMeA8orGxlu+1b9XwYT7JMaWAyJK/DAurHgoIvnwUkIwKCDlC3BX4XmFl8vrFmT06xjhzIKdkguRumxO7663sYbC2Gc65PIMpoivYT5tcdUEkeAQfBjDjAuM1w33vWSaa6uQ87fAdcQ+QNmi8c0lsb9wAt7BNWWrpu8VIjXfI2QlM0vQkUyLzKC8nsOv+kxOITxehGu9ghnhROKvFL/zwyQ9wbMfHk3oD6CIQqyEg1FQQNCYRv+YSioUh7kewj1YBCRXfL4Q9drnj8AfpKLYfmSz0NLNXT8pWLTFOO2QDHY6PF5YKVIV99G4CocMB2gJnRUFOJ5Oz8WRh11c38s/nwSLYB7tofml5CoTVvBH9NbleCBXEARP2jTyzgJa2WxUQKLTbsBj014qHJmnlWsnOnzwGLLfvf7iw2yaFTnU92G64Fme5QIy50M+Az5CYE0GoCbzkWhmHWKASf/3tt/byEwoIF0IsIAP/vggT0gSScRqvYK31voDMpupIIQ08fvnG8rUj6VkOIcp4QTsste/WuLDVhSqIhsWjiyL53iL8GFlR3uAE8UbocvSXKQSaOMN+5GB14lPIwUJul3vuXWFcmsbUwrgE1eUfIK7YbWr7sft8/v2t1yh3/ay6Q69pOoXqjcLYacN+4XGxcWGlcDjFtiPtBaR7+1bai8V8JSPLUv3MTp680nuhmNLmW5sNLuSoet8bCRrClqJ17XTUZXA3LZfSVq97UuCTF29k6U5mw3Q4DAUEYRp2HViENwVhMdXCzMoVuazICklqquy3vYAUKkWxDTE51BK907VO516QJVMG6YNk41BAuh0XH2LhA92Uj/n556a1Wg8yvORjR+O5JnWKJRfJAmtwDAolWpvLkJPu+PHTpyoibz59I9+r8RRNFq4PBX0u/ltFwzaarCnY3PIqIBAUEOWmUzYa9gUDobSH+SYl+gNWJhM9JxISQlpQAaHoOdssEnH20HqMbP54+vBePU63fs+pEZw7bBzJRGpzAoGDqQrn4uYlDgQ3grBqR9ChE9KHzJjySyXtjPjZYEPe9zwPpCEIy4W8crwopuy4VrDNfCyLlv5gbHddGFdTu39AUOwTUiJNQ8ov34UCg/F9IOzs3c+UcArkWsinLZelESV50BMf3c/NNXMZWZpkrMy9CIstnbYCAzAMkOC+u3teY2/HPYydOxlCMTdks/l4B/K3f/8/l747dpQxWMqhhX2TGB/U0DL7XiJMHpEKB5MKHJAXiYuaLoSPoVvfQVL6lA5l6eJIp5U/IAgrdJf8ndjt7jH3wPTRDiStDr+U39qrx2Utiei46f7JIOZgQIOEgcUkgSCHHchqNhXTBYaWQ1SkyGWlsEVFjr03ewIKCMt1WXInvXsn5RC77NloqDcnm0sL/1XXutpqyYogEUiAjonumUoeHXl5MI9Ojm29Tdn333+w29ueM6QSrhbloWBZD+WY1web7HQmvMZh58FB9G7fMWZgtF9987W9/ORTPVAsU5lAhqOhfn6uRXYv4MvAVex/gETaNxf20L2VpTzvXblat/MXr6xQO3EDxQMVehzxvYjvTTfj/xejKew4IhnjL1B5IwQlINohK/8Y5+z/EhqNE5CjVntG146rHiaQXSMSph5/bYIBnvI8fBx3DMzhK100oi4u5L4M/uuaka2IB57NEeNOPeec14mplQLCEp1CuVkh9qKA3OpSTWUKVqg/kp8VBYSObti7sWHnZ5sNSP2b6MxxodzdEB4EyUI0BDuq563RKNjxoxN78vy1JpnNamuTwcD1EhVnE7JrI2TKdyDJYLJYU3FhYnkIViaW3IhmXiwULZvKeuBRt2cdWZbQzKBLqqpQcvF17mB7IT50Ciof8/NPN3bX6kuBjG38ZMayFr86F7TOlm7tr8XtBlNOissS5087e3xuX33zlb1+/cIyeaYFb2zwaqJhg+bPDgS9zXI2FUzJpATkxXNHAYHGC0mF0Cyey30Bme4KCDuQY5TopWDnHhh9sRmOI4QD9u4M4YhxMIsNDak3rjgSrEStFo0ct4UgZJaqW3buKevdP7iQsHmrAoIok44eMgK7XLcywWcsJUhKBSSTsqMGVkY5w0E8m17rF2Li2WRqw/FUgVBXN0Nr9ziXWtlrYc5elEGAu4ClPWdwPt9Yf7C04Zjdh1OTyUYi8lbkjBWwVliMM1mHHKdcKm3VAkmqiK5TVqABiJbf4arX8xGQno38DUOcbUD0gND/wT8/WKL/j3/zr2gHohocVJyRLePMA10hewvvcDHqIgiiQ6fD8Y2v1UWwxAFvg0rqEJbnbe8/r3eyshoAK50vZeAWJxD+LH58vGwUIsX3gcMtFiDZhFWKCXt17mpMFmn46lD1eaNRmKPwhYYLle7u6lI505k8Cm4sTuh00sISWXDeXnERzLyAYA+RzemiAb7gENCloVLmHSORsFLxLA58tni4j47PbTjCcuHKFgRKqRXijU+K6ojAqFav22oDRfK93dywIHW1Og+TOOi0pFLZouqOi+mQ5hfS/XyS89eUbu3LX31lrz/9VKaRgrDYgcgeI69LbF9A3ASQ7rRzC/0U3rqzgyrVuj1+9caK9VN57MSL1hEk79ScH+/TY4S0fIgIMr6YuncgHtz1H9GKJjChdk1BKCDxARb7aZcnEXhe4eGO03GcfGKRif/2qcehNP077EH2rDG/QOL+RULCOYE7nvOgc1UuyRjQc7CdweMCN/RDYZcFzIIB43pqHRWQG12qyUxBE0jj/KWlKSCbhM0n93bf/N6GnVuJzGhcYEI1rzs2X2wEeyLuPDutWrWaE5vp0ZMXViw31EywP+DVRSinApLO2njYteHDrXsclbDcqQoW9QLSsgFWJspLx96npIuZSQG3V2AsQVi1qphYQGI0PJA/eL5g9cldNpmyn364tmbzQfRQumdo5WhBaPa4ROZy0F7Iy419JAUZuHS+QBOStqOTI3v15rk9eYrR5xOFuzGBMBkL9hJxJGVLcoBiAZn5BKI0vwfCrzLa5XDRUkDI1hhPxoKweLYrtWMj/IysFqbsuJfxRgfoZx9rILQjCJljI+LwaCQU+sQpR3DOvYLzAiU55KFzuXa6Pbu6uLBeq2W5fFqEBM5Pu3WnXS5BdOySmJ4eeg+iSOdyKTs5aQimzKZWsrdRDsxqLSFx825kF1d963THNqd/5PYQSchjMmgmpTAnx2a1tsl0Y9MZEGgofJulJZk6c0krFHgzcH/2AuI7Pg8CTCcSVsoV5I6cg6CwWVtGDCymlXDogy3+nrzsGhBv9xxx+Pv/7KCA/PEf/O5HnMvYDfrlsPdGUXhUjL0NSxY9vFq8+1YfN11GfDBmCggTSDRRjJCU72b8jdXlBN2PAoJOfqc8j55Ijr9rYRs7UTqyHAcoYVUKyOOKCggTCA9yv4+Iz3PKsU/Akp0cYei1m+VcEwipYSzSleehXYYXEDodhD0Sd81nMjJjpwNLBnUuC3PeRjoPlPB8Lr7OyaNzpdARa4lT52LKJcRrk5C3Dyws4CMYGltL2w8/vLfbZje4RGOQiEmdx9pC5eXw+zDm+oVoNUNnJuaWMfI7A+zzL7/wAlKqCiJh8T9WroLbW1CYWVDKw4mlkW2sc3Np/Q4JjMFttdqwp28+s1LjkaxTdmK9IPDiPYsCq48LSCwRYXV+oA+KCy2Vl49ZvbulpbuFOlzEJafiqbCqw8/rMbw6N2Ey2s/F/l/xYvAz5r9HhkM89oeeW/FjWWbOZyMVEO1HmFpLBVdVxy+gAkLs6sz9ztJMIBM90AaE1Xxrvc6tzn0yXbBiKCDsK/Q1VzPr3f5g97du8V8sl6THuL7siD0zX621hH1yfmTFAomEJ3Z09thyhYqtFitl1mtXUCRauSRq72SElcmtmFaFEn5XXJ6hgMgLq+tTb7UsZiJ2/iADsIfwwuJ5YPrwCYRAqaa6Z9GYqxXBLzR1P35/Zc3mvRqe45MTFbzhcKHzxFkAruF1oSYTmwoziHdpsaS4gBZgYZ4XMeCzL97Y6zevrFgsq0On0eR55hlCn8Q1p0lPbrzAyxkbDpwBxjOzms+sdeMQFl5lCXKG8l5Ajk7PZfUBvKdLLljWcLdwlpRkGg9gbGDi+YrHLMCVvniPV6XDpLqT1kvFT/MPkxzGq727O0FStaOazgv0XqZXnL7J+UDHgwMyO6AaZqq1gmVSODPPzdZznenhaGkX1327uB5ZtzeXnACmLTvUdNYLHhM67xOTIMVZ99ASQZ9rM6RVWXkByWXxyOI5CfsPzTE8UwhjsS/ZWD6dlTtyMZu1EkiKCo1DXQ40u+pOPljcuUoiDV8rMNn+7j/9yYc6/idOIHEK2UFTu5fd3RldhxEW6Vq2+2I07j/4ezxI2IhIB8IEwiJXi+SAKe+gBxekCV1IWqChuSWF3sRA/dzleR/gb7wghXzKstmEVUsJe/WkYrWyw1Jz+NMkmemA+QKdpTDJYO2bK9uuyLZ2XJWP9wKCWZ4XEGi+XPh0cLM59sgrPcje5abt4eFB4jvOFW8KF0KtcWQn5GeUKhIjXn14rwlELxGZJCEil9GdyF0KyM9vL6zZ6ths6mM/yt9UJmm5HJ2Gb7HU9GyDdUyglfI1YwHJMG0UCvbZ55/b688+1bKRCYQHcTSBDukTiBeQrNu4UEC2G9eBdLF8GelrwQ57+vozKx2dCcISlhz+iTAR+DDvzU4j4dd0+N9f4sn+lw+hrPj/tQMLy3EOLD8T/4gtFRhZfsn79+CQ055W7kVkvxuJOzU+NsKk3lUePBTBxXkHjYmOSAomjMGNQoL5auyU8LqSgb1EZGstQzkL2plh7Q6EBSi9nVuv9c56Hdh7S0toiX5utUcvLAlldZ0Q5XvYfm/tD39u0+G9HAxQc19fdK0/mMmF4Omzx/b08Yne+wburES0Fks6d/hB0YzR0DBh0jR4AbnRhcCkksqWLZny7HMt0XvQX1MqICT+cfkANamAtDouasMLiy45nbHWTVPiW5kkMplgcZJK2c8/XtvN7b1ErV5Atiog7P14nXEl5sLkwqVTphvX85pKSyTLHo+mIJVJ2PFpzV6/eWnPnz+zFy9faIGL0BAaMBka9ET8nuzcs7g7ZKWV4dkEwiI9E+ZTv9ex0QidTigg9RPXgVRcVf8XGguhHJyhQPjwOzLszwJGH85WRD90iYZp1nePCWXKE8rF1coEcvHhynrtO582GjW9Bkxyk9lUv1evVyyPzf1oYIkNd6FmeCP8En3Gar2w+/uZvXtP8RjYw3AhKIrXwJtTjCljqmvSVkv2ouycCHji9fedRJy2sS0h3RR5w3azkFaNHoeiLpg4FFKea5yOmUDYhVTQjhBodkBKiVEJ/E3loIuK7zoQb+S39lEB+eO/+bvBCysoRw6W43H1GX2FnJ3gHfHOZC/GjMqShDwQFxJC42UqiKK0w8tkl3IXuMYai8XR3l9cez2Aww6RgUPRoVvDo7GiJXrF6lWouQVlEiPcQYynZRwZzUlcMQfWad5oAhGNt0S8JN+bB9CwA6GAAHXBZGBywiaEf4Rrlsoa3dCK0N3zgFIg6Y4QHRIfiur99ubGLj+8s+UULYGHNPG5KhV3PuWqovO8vr0Te0uMFt+JWzrHgtFhFrIyeFB5Odw91Jfmwt41mdCZuAjyk88/s08oIJWatCAqIJj/sQOJ+eChgCD2YokeCwgdH9US65anr7yAqAX6aJntRUIK3eAUcPiwCi4Il/qh6De+l4fv6WEhiP8N5//jCSIUJe0yYpytCxGd1BV3GfsFXYTEnGAQdnehEYm7vfj7Dml5UiBL9C0EgFAIKSBg4D6PwKcP+6PF3FP/UskwgQATzK3bgoV1pXOXzBSt1Hhs1ZNnlshC/aaAmE17l9Z69+9t1L+TAJVF9NVFVwtQOumXr57Zk8cnBv+gftyw2vGxCsh6ubJB7160T5qdYrmuPcJk2LX+/Y3n3ZRhZ6GByGvqlhKdQCmam0pJEwhFjwIiCOuuo/OEXgO2FRdW67Ylh1kmMc6zPNvSGXv7863dXHe032scH9t8vrXBkKbKxaMUEHYWsMlkOplDwwSNHMhsa+MpEKHvx7gQK7WSPTo7tc8//9TOzx9p0uEZA6rjXaOYQZGmYPsE0tfzw9nkAm9evbf7XlssOL6/OIFA46V5i6PnjrkZXKgR3flF6udFxp/hMMRJ13d44dCHQ6xGNhCLuDe2S8R5JiLCxYdL63U6EuYCYXG7UkCIkHUab9lKxaxtlzNLbOa2nI88GAzWGR/bGdrb9z27vBpJBEjjDKu0oF0RhYPpB7QB5+Kldk80mUyPThQIkQb6ObS8sWRiYyUg9SUN0FbQoujIOPIGNxBFHGDECIyFlxipraEw7p7hA6IzM5fe3si25JnYbu3vHQoJ/84f/O5+BxKXpJHCe7BE9+V6eHjD7iMu1ONrzyVDp0uYya6A7HDtOF76pbC7oySoYoEe+wd/s72A7O28dxRO8xcqy6EsbO1lKCCFWECGQ/G1NQpncrogCXVp396qk0EEmC+5Qp3vny6q1exau9nWKIhjJZnREjlJ0Y4XUN3Gw7FdfvjgFuBwqwMkxTRTrIJFl6zVbNrV+3e2mAyFC3NhVBmvgdEGM+v0BjYazWw6ZwFJiEtc5iGk4hC5QNC2bqrIn0fxHr/PQyYcMmSJUyQ+++ILe/Ppp1aqVPcFBKZQLus7EHHvc6IYAqOxtN8VkBnZ7USW1u3pq0+1A9mRbOMuI+DJh6y4w/1D1HtINR7IGBFyOpw6Dv877ri0SOXCEHvLH25/cPe9pB5i4bL+793Uc/AxWkWrMzuw6NY39rFC3T9vMF8MBYT33G1yEmp4ZPsdvjznWbRTFqspd+hlSmVHldguVEC6bQrI3BJpCsi5lY+faAIhNBQixbh3Ye13/94m/ZYuEHDr9+/b1rufi4Dx6tUze3x+rM60fnwkY0sKPVTMfvdemdbQr0shJnc46IjKC8yB8DOd5/IkEx2Ves/u2y01bexz+HpMIHQiHVhYFJCgigauYmLABJAJhK4beImOGubhzz9d2xUZ3MtNKCAb6z9g564WXo0VcLVsMOiA0SpQQMIED/VzOsW/yW3FVfByTlU+Pz+xF6+e2cuXL2XbQSFl8oDsAmTI942pJaM+UxHPbfPqg2KAERvSJEENLteO7eTssSb7eBftGIQSbzNBxEnUd7w7og77keD753s8h1oPG57AQpfv2XbJct2s132wD+8vrdtpW7lCAakLGiJwjmJ/fFK3QjGrRfZmMZO/FdAV1NvJdGmXNwN7ezGQ+aG756YUjFcuIhR2I0Tg/Nlia5PxxiZTws88BZRfUQgZCKvezG/RfazVWEMfp/nBSyujPao/T1obqPaAdBSslMlagzME3VdgUnQ/h/zjwVHcNUw8HqdBKfIJ5O/9s/d7COvv/MFf2WfGirUSI0a9s4x0/UOmjJ6vYHoYCVzCsZlAQgFhfHYrkzCxBHjKW8SQXxx2KEBPLGr2XDB/I+OyVh1mdGSVcCllubRZJb+VDqRWzVtJLKi5hFq8GHRtONPy36Ph0JrXLDtnotlhdQ7D42EwsJvrW7vvPKjb5OCi8ZDbbpFfRTFQoAP32vdanoGb81IyVdCxAS3I0C5XEA569f6tREGYKJaKqMrX9tAfW+9hbNPpXJxqObVCew4ZxLyDTFQgI/4zU0A8TjJGhPL7XLaMk4qChSigHciX2oEw6iMkpFiNRmMZQfKuy2o8GwpIAWXy1rrNSxv0mroMhVWLhfXaSrVj7UD2ew5/H35JauAt/Jgp59kdu7MQhYQ77Yi3C4cLcDUE27WWjYdpmLs2InSCuhD0efbuuioCwaIkTj38f7dt8Y9TwYvu0ruKFC4J6YpWtpiNNC1LOCVfqpIw+bi24c94zaVOlkKfxbizsJKJpXWaFJBr7QISKd+BVE+fWqbgWgrO86D93lpv/51NHzwEartJ209v76z7MNXX++T1c3v0qKEuuXbUsMbpiXYe68VSSmb+jWCUCQQochALCE0MU0m+YglCgowQpnvrt9sqcLCw+N712pIjIiU6IsOk9h+ca/6s1WpZu9nSs8sEhmKayfanHy7t8rKlAoLjrCaQ/r6A4HAN4QBldTG7leMrNifbZGwNU7ZYJW049YwbumDYbVDaC6WsnZweKQzt6bMndnZ+LgEt00UGhXsuJ3EudxHJiYRqqYB0SO0ba6fnEcLAxxQQXoPY3Pp5ccKHkyOCvZ/v2iTE3fpuJLD0ZKYZoKvYxKhhdsqWFt4qkgmz+15fBQQtByzMeh3hJb5fQJs8u2uxIKEe59MQfXDIztrDcGJv37Xt/eW9de4XNltsLJ9PKe4apTgUXU4skgKcj8dT9kxupsp5lvKc1ZsigCEl+QqBKQNRrBeQ1E7HxERDAVHrFT0G+YE36EKKVs5mrJ5JWJE/DzRep8DrRdHnd+3HJkwh+7z0v/8vLvcF5H/6W7+7jVXX34QY+LMXCcaHejceCvI+9DMKHSATCBxv4ioLhWBlwuSyp2NGFsyG0UqYacqZHQGyOcQx49fbLdIF/K2tkE9aLrWxWnFjz59UrFopWDFYQrCn4OMZayUC3JoOevPqRpYIXOrQWhHqtVptmbNxGQMBMO5jlFitFySqwocHNhfaDYJ3Li8+6NLhIOHtj36CVDisK+C5Y0HdbuKpNdJF5Djx3Luw7VoXkPZBlhJOzIOlKUTW70lNIFxmCm9Zckm6SV0s3sqhECNKuJEKyBdffWWvP2EHwkOEYp0l+sTVwIKe6PLzB1bZpgLS792KbkwByZerKiB4OfG9/bJZcMgHj6qPc2N252aXHng4QcSJYV84YjHyC97hDS06OQcBHv3l1MLDLdYPy1awci3ZfUeyn1YCxBkZNB/pmD5GxgOpTF3bco5nmetAeB+k1EedH+3zYNzh3bRYiq3HJQjsxw4kqQnkg3W7nKu5WSqvAlJ79MyyRcRlXNxmD613dvPjv7Vxr6nPxVn6+e2d3Q/mgpE+efPCHp0Qi4qDbkPGlhAzKBwEDwFl8X1hKkjTMxp07b57I2y+zFQC4yuB1sOsT5xzt+vGm0QuhyhpnmsU1MAsvG7ALti9s+glCY/umTgFUVDZjWRz9vNPV2EC2SrzgiU6F9tq4a4CLOZxXoDiXius7MkJIrm5ulXYiVDah/OUDccbG8022vdof6ZpBIGm553D+nr95rl99vkbJe5R+Hi2xiogabGw1ouF3bEDeegqm4WmClJDaVdAUKIHtEJ6H99hcaYkKlcRCSax4XmLU2c8R7EB9ubI89Rdic6SmUx1dgVYJQ20RG+321Yp5e3kpGT5vEnkyJ0iUsBmLZTktOGF7f1lx77/+c5ummPlqnD+q9WsHR+XLJsOEPEmYf0BuxGCztxHL9obIiCW9kjOCjwziEN9QhBgQQHZrq1UymhipQ5IO0ImUUg0jWxK26Bkz1sFZCWTsBIfg9I8xkiHJFJp2xVx68aYMr3d4Baysf/lX93+ihZYMgAAIABJREFUcgIJjCjpC/ZLysgA8gtk72UV3pGdYjk+9BxCCYOIq8wXnMYrCCvSQCOVjmMUo1GT0oDoUgz//LLj5XCoIorbv1UBKec29ugoY2dHHES3HBkNsQO4F86LlgPePW86v08GA9bSjIkEx0ymM+G5eHBhe+1Cxo1VqwiUajI6YxEv3HGL7XXHri7eyUQPHyM47HwNDBsR/eCu+YB5Wn+olDUuHYXlkKvNgjwDIyvlKWzrjQ1GBEqF8ZA8hFBAePeB8lcrOgsmlUh5TrlY0hLOWEt4Afn8S2i8n2mJzoMN64aCSQGhKDJZUUgl0pJvV8K6TWi8N76vsoSVqg0vII1TQ7kUYalD2iNL1rhA3x3G3aJ874O1LyoHv7dz5N/JCYMxYljwiWa4jzqOcKVyHZJOwJClvZqWaOi4X6z7VLunY4b+5iMt0e4+iDDWmrMKC+s/UUC0DoSW7q7S+D/B1gOSEtECcacKyHvZufNeJ9IFK1RPrfromfQZFBC+74e79yogg86tbG3wL/rxp1sbjFe6rD/95KU9ekQB2cqfqnZ0rALCEr1/35WvHMmTUM/ZwxAodVhA0jnEugjUKCA9G3QdpqJz54LmWeB1JEaVfQdTGcyhUsWp7Bj73V4xnS/EwuLvwZx89/ONXV7eKUjo5PREcAt+WMApvNhkWGAIyB6vmJzaq7OUZdMbQXSlck4Fud1f2WSetNkyISPJlTstBkKOe1dRCIlxffr0zM4fn9jLNy/kL0UKIRMX+Smr+dzumlc2HNzbaMiekgJSsEq9YcePzt0LKxAzdhCWpgwKQSRj/MWYChUaoE9evAMShp9FlyVQDKTVSmCHA4TVE5QNpbhey9tRoyQT1u+//1kEiXI5b6cnNWvUYdJt7OKqbT8iyuxMbLVOydOuXi9YBUpvjj0Hd8HcBqOlDYYw2zBDDHwoIbbOVGRaVNOlUDmHsp3FSPPkE0illBU5hPsXSJTiQRHxoYJP5j5Y2XTOStmclVJmxUTCsnjc6RIPDyoNnnaA7KYFXLnZJOaS2439w399ty8gf/z7/9kuDyT64zu7aj+ByMBPDJxg5y1O9eEb4k+v6H2K69zo8EYzRYqau6zGDhYr6yiI8wIS2UWxiBxi7rGAeFdhVoSxUt7a4+O01UtE1Lrz7mAwsodOV7BICUv2kO096I/s9vLGxsO+JhgJdLLZcBFzMZesd9+XrTzW1UdHdWGbqHh1ea2xw+4oE321mIRRPOd+RdOlPQzGWhpCx+XBomI7U4gF3kZGiRSQSrWgsCpceTvdQVgyevVntGcVwHsA2wLWy2bl06CW7Jjn5d1/i/0Ih8FpvF/aq08/1w6ED2RPgnZFcbz4LFFA8ogpJ8pQEI4rG3JovBNBYhSQ02cvrVw7sWQq+1Ehj81BbCD2Wgr/sKg6//g8+I2+f5idP+7o5cemix7+4+eKB4S/F7tBubTKMdVZXrsi4NLZ2G6Epaj/3xg96p1l1NJ4lyd31bBkR7cwHfUdmkh73jy51XiGibqZZAqEQYM7sk8gXHYw7NQNrmfWa723Hmy2sETPV06tcvpUDrlMj3SJo96l3fz4J9ZrXlqt7Irxn36mgKxVQD7/7JWdnKD+xr+qrCha8P21CgheWOTPlHbZ5zjSoj2hiy9riZ5XGiUQ3EO3a/02i/KUEvCAvuhWef10fm9v9fXxwmLJzt4QG5ObS8fvocPC3uLvv397a1dXbRWQ09NTMSX7fbywvBN3c9C5wtrS66k9Pd5arZTUmfY4abIsljaae1O6XG5tNN3afINQjQaSTxPdBpzSS6ro2eMTe/b8XAFxR40jOzo9FiW73W6GAjLceWHhWecMSKawcEbCJOv2QKlI8dk3u+rcQzQ2th/rtX7tz7HrnLg2pcsSmw9jQv6b14DXv6V7gLx7dkC93sB+fnul6f3x42NBW+PJ3K6ue3Z72xdxgryfxlFRcDvniOebwtofzuxhONWuI6IwUSWvNkbwtluPeGIiyA0FxJ8TEQKlZdoYjgbsa3i9YgERmSd2VDJRZJrJWy6dsxyZMuxBeMaCZYt8ztRAeYMW7YA4yx5tvbV/9C8OEgn/9n+9zwPxMKHgq3/wiEboQaphPaWu3N3TIv2DmUDAg3kAOZywFNTFioLsWdcxZY5q5k88ed14zRwqlAPWF3HNA+Uyn4wwlePy0k6raytkNrqUC9Wa9fteQHKZrKAlsFymh07nwS7evreHXkdcaVlWp4knXdrRyZkU3CjRKX6yc8cGAhosVP41DIi1jUdjGz7cC8IAM2TM542ErjhbrDQBLRjrRwNbsnSTzz4usFvR+PJ5N6WrNRrW6fbtrv0Q1Pe+3JPSFDv3LLx90urWtl46Hsn3wUWAotchLF4stDA5++zLr+zlJ/sCkk3jDDySx5dEZMFYEsUrti4crG4oIPws0IrZgRzhalojXS1/sHvaCwn9rdo3FpHXEuGtqCj/ixe3H3SaC84CxT1Sxvmch6yZQ7cCiomfF1/Ou57Qz8zhovMvLD0DN35f0A4pv6GAaO+4sMkQmizuq15AarWaFPt6eLBBX7ogVjsQXAvSScF+WGlvVEA+2EOvZROcBzIly1cfWfX0mTI6NlyU262W55d//m+se/3OGrWSLrS371s2GG+0IP7889d2fMQi3KyIxUidxgW7j6XOGz810FKuCF03I20ILgKaxEu+e+M945q7R+za7ek1ZZLg77kgdis4jF2HPh/Fo4wiOWf9Xl9UXt4fJhCW70C6F++bdnvbVWbJ6dmpTScLe3gY22JOkXdTT+30sI5eza1eWtpZPThOsLsoeMd8P+bZSFsulbT+eGMP04TNV0mp8OUBC21cbyoMIXQ3CFuL1qiU7fjk2M4en1qjXrXVauLeWiLJuIgWBuTJ2ZmSOf2eieeTTtunm8gYd6ZeZPhFR4KN3tt4hg6bVs6a7lKJC7EGcfHfcj6xybgv2yNiIkgXbXfurT+cKNgKmHk4mNpde2B9Wc8n9P4+Oa9rYoG2f3c3tmZrZMMpRWSte8gRlrjbCzCcUB/C5txTj+dexBppXnzhLm0sU1JyY5UijQ0TyNqtT5AbaA/ktF/ldCbIDEIUCy2dPUlChcQ1k5EefIAeBLpT9MHiY/7x/3OQBxInkHiZHy7RXfXs/8TF6l4v4irqw8tAXlgYpW23vgMp+xL948/hwShusOeWwXQxypPaMX+8+qkzlfgn7FBCV1nOZeyoNLOz6soyiaVVG0dWahzJT6avApLTw6m0wcHUfv7pgyJr6TYbR1gNlLXAxfepUm3YeLq05i1pZwijiOJNi1KXg1cNyTCRtMl0IT2JbEq0f3BLeCYGeOiYpfVZyt9cKRiHgojXFZ0BokdUqCenx7KnxkjxrnPvFvbKJIb3Tb6JqSisNil53KwoIC6O0MWrTGUKiBaBSV0OnzCBIAKsAJsAlVFAxp7nzgSyXmkCQQmN/TwdS+/u0h465KNMtLAHSz5+8kxuvMpVly10fBgdCnbm3CHNIbxfYdHGYYx0Wu9cwsIyWPTHvcpuig0Pu5+Nw4/18/JRAdHoEVx941nYcYYPIYpkEBDqu98p6iO+pQckPBBkmo9HkCegZ9Ldbb2AzOf+ILE/WiwdwsKhVXHCeDeh8YkF5MLue02dm2SmZIWaFxASCWHK8S1Oh217///9S+v8/2y915rkWXbdt8P7yEhf3nSZtjMYDgYzIAEKIGVJSiIl8RX0VKBwpQtd6QUkSvg+CeCQBDXAmDbVZdNGmvDe6/utfU5EVANNFhroqsqMjDj/s/dee5mzt3a4V5HJ3YfTG+v0vIA8f/FErqykzOUrJV38NAGz0URMJH508i6yRaIRUKJ3rNu88sakUJIWCJYdl3qnxRL9Vu8nyXgO4wJ7LgVvXV9dybqFSae0U9aE3Wt17foSY82pvg+TCef9w3vMFFu65Mn8oFHqdIbyauMCX0ibAKTFfmBqudTcjne4kAg3SmgHkE4tbBgo+vjVQeBq9tmJJGwyS9kUtuHK909uN+P7QAUmaeLO6g7Z3S1ZpZKzarUgyEmEklhAjigg+IR5o+GK8yBUDlozHR7dLRs7m3hWY2PjZ85ZfG6m6Zkx8+nApqOO/s17TrcPSeXmpmWtZte63YGNpzM2utLMIAkYa+JAZFiyw+Md7WjRinQIrrvqWf1qYJ3eRBnj3LdEQscJSPfelpUQLzuf8x2hJiX5wKXXugyRsGjOmUDKadnKcJmqgJCZJEZtXIhTdIDDyA5Kuwic/SsNaii2+hiiC3dkUAVdHs8kr+F/++XFFoT1z3++cp/8MFEExXloCvShiuIVPfW3+NERIw+jhL44TCiN3QVYWAXNT9twWOwExHoIY6e/gZHZs4FFNl3t9hJ+ZcVcyvZLE7u7s7BsYmIF9Bh7RxoFu42Woh1hWjE6vn97Zqcnl7p0YVgVCiyg2E+wbEqLueQ2DWQymC6MShkdCImG2J7g2puzm5uOYiu9AwU2Y8fDLxSxO1YuV+36+kZMLQR6Yo3JGmalr7NTLcreAfYInR127jx80ORgRigPJEsBydt8SbgOATcbrqry0HNbEwjq3VzOnr74zB4jAqzuqPiRUuYFxHPFJYYDwqLwYaqWSVn75nxTQBJpK+0c2OF9EgkRq0FXjXYmDgu4RYhf7CoOUfAX40slJvO/E4sHf9bV665lcVZL3K/5WeOgxv3a9oQT/5sciAMevfnavK/BVdVpMjrm8evJQDEsBTcTjndrawhLTdvU+r22sqO1Z1lwoddEAokdKd01NFPEoz4BEsdKkwE+PtISvd2oiyyRSFNAWKI/tEJlV3AGX8cLyF/b1YfXdljDm2ppF/W23bYm6qA//fSZ1XYrloQ5VULvUQqOtWMbdHue+1KpeKAVGSGdluxKmIZysjghGM3ZhizQG5d1PX9MMpwJKLl8Yu2GQ1i8d4q0re0IFulgDgjBhOm7XLIyOpBMxt6/u5IOhH0btHY82rqdkdiBoAgYSKJ/YclPk5Wyhe0VzUrZlRbAJdhUWeDcpeJW1Unnk2J1DcdpGy+9gEzmKZvNzWZcTjGcDCg2sqCSxDYkrFRK226t7BCzCC5FRe3uHRxo0gLi1eUbrJPinRMhGL/DXIpA0+TlKrhIR+I2Nv/KjlnafIZPVccmI/8F3RvxLrb27DUuL9CkjHX5UwCxNALmo/E8PtqznRoBWzCXTJNKrze2Vnts7Q4MKxbkOPkTe+xi383r9MnJGybXsMQJxJmLXkC4zyi6vkTnNS+sXMrI+RnxoqYPjBiDsag/tx4OleLeCwFcFCCylcRWC3G2emZVByJs7HAwTTd3/P/6V51NAfnX/+wPVl799AiruksdHHEz8fD9V0CSfVj5KJHQcUNGLIewliEPJL8uIJFl4xeBP/ZgoFwi/L3o8RQvoPUEEr6XcGm9ppWV8inbL87ssDiy1KJj+VLeakePrDdcyC47K0jC7OzsShkIZJHrcGq0Y3rwjA0OFPGdyvtlR6NAp5yKR1WeWGSf8zNkxEg5PcHnCjO3pHyD4MwLXpBrb87qF1d2fnYiSh/vgTBK8ovJRd9BYETmeNYuzm6UCTCbO32ZQsMEks3xq2CzecoGA7ryuGfyaYy9jbjZal3g3Rfs6bNPpeFgByIFci6nhTmXAAt1cFOKEjAL9E6W/62bC2vfumcXEEK5dmxH95/ItM/jX0PRj8E8sTAEhbqbzMVfwHwkKm4KyPYkqQc5aDiiu66OWrCTiHuPj5uRDYTpBcSnDOe+b8Kk/KJfg2mh0Yz7ju3JxC8LP1v+ypfLWSggPGwUEKw8arKwiSIlaLwIHaGmM21yNjBWjAXk9vKdtVtMIOhAypavHuocAgXqGlotbNRp2Mm3v7LT19/YQTVrlULKbht9qzfGtrO3Z599/tLyReBQBJ0V6ZQoVkBpg15fMCRMJCYJ9BIozbuNhpuCUmyIJSCL3BLWBaa6uNQUxkK+XN0TbLlazZXwd3VBAVnZ3uGhIF7eD7Qm/Pf5ZKozXaoVLZ3P2/lp0z68d4fZvf2asrdbDRIJ3XaES286ntp8wk7EMfhiem6VnDPiyKzYKaNrwnU4YcMxgUdQ73k2E9afms0TGU0iw/FSzsQL7oIlC3pgMp8VXagaLM0zqKjzWlCzNzo62heaACUZxwcJfHP5DX05wGN+THxykoQg4fspXcYB6vLpglyigS1miKHHNp+OpEEh5gEiTqPRlTq/ftPVpLGcOYuQaF5U8zojkFdSvtfFIglaLj8PO97RGC8xLmIifN1riz2Li4b9LEfGWISGpfLPsgf0Oyqcfv0dxUT4CKIJpFgk73wiRlZ08AWyjt5uMfhNLLOQ/aRgPqxTUjC2+BMzJR7GgYHPQYwvJupAxf/zv5hsCsj/9N/8bE3jjVz7dQcaRIAxTzpmk/syc8teQtUK7QJL9JEOEBMIH6qstUO3ubY08fWyd7XrAhIvAq+8cVTdQGThEjEk+wnbzc+slunbclTXwm7v8IHNV3nrDsbqjm5v2tZu9ZT8Jcgn7FzKJbxqOHA5dfQoyHlIur2+GAZcEjqUMF8Yw9OO156dXiszRCwcxlP5Ce2IGUWXR3dycXFhFyog5Db76wV6wg57p1ZRWBVhURQ2VMEohJ1vjYkp35vRvGjTWdJ6fTyHflBAMhktd8Vlx4YgX7SHT1/Y3YdPrYiDcCZj1XJJy3GF7uCDhJ9TXKIT4ZtNW/v20loI4CggibSVd47s6METZ+Cggg0La8eUPVhGj9qGKBcmVg4vHZQHBUW69ccakY0DL6P5Wlikr+lfMO5BNpDpx86/EQLVQ6auzLuu+E+cTn44xah4BUdVWaXoDPjPtFjMbMASnfeHRmK+sGK1KiuTAICp66SZigWEHRSXibzKgpliu4ECeeoFpHJgu8ePrAwdOgEZYmHDTsNOv/0b+/Dtr61WSdteNWudztguboa2e3hsX3z5mXeiy4UgLfRHKiCTqQoI3x84Cm3IKpEWRNtp3Fo2j6ebB6O5D1TC+u2O3VzUpUwGpsqLJQh8srReuyOoiosMqjAFhJ+zeduw64tLW1BAMGDcK1kyi0K9a6cfbgRTHR4fKPum0ehrqc6ORM7Ro7EKCEvmLL5viYmVslxETHxzq9XQQDj1czp1L6daGcfYlSDa6SJj01XaAC0mc+aYwP5BH8X+UZHMTIuBUptwEg1L5SI+VDslNWYwn2BKcTaAbRElQjjBAgatFhAXhQXWmRwa0lnDaVYtsRbQC1vOgeeIlOX+YuexEJEB2u5V/cYaty1rtvui2OIowV25WoTpHH2GljjEMRBpsbApGo7QrTBFymhSu15/lnDVZQsEq+1jEXV8QnwfopRSMtJDGqDvPvAc46J3vy++O89tKc8LmVgqFBAyRLiHohI/oFMfRYtTf3JpRMoUIz5LUAN3snY36zB9AJRwZ69W9mf/lg8kvM44gfjDGPYVceIAQgiBQv52uyDohxNI5GDHCYSHkeJRLCFc215cRUjGpw9dSqGAuIp4A5PEy8Bfl8v3Iw5eIAskM7biqmPZVcfyiPAyeUukijaeJ63ZHirWNcIfFAqxowSt5TRdAD9xuAijIZP65paEwKU6wJ2dsl47ak5eEpGlpyd1uzg9VyQsXSnFAHddnz58KXVxfmbnpx80/monoD0Flifw6yvBumFpp6d1WUuwoI/wbyq9skKRDgo7DTjhwao5zH1xAc37NcN+QzTekt1/9NSOHzwWzZPLZKdaUR4AIyjLWCYv6MwE8QBfacnXurbmzamNB31BLaXakR3df6wOWGLG8BlHBphPflHQ53Ciw8pJD0bios049LX9zzbJwjM3wkMbOfk/WKLzdyMWvNm1xUVoOJsqIgHG+sFCffv7xZ2Lnz+fPl1c6KeX5flg0NMcjT+QBHuVio2nU8fBOe1SWBPNymfuFhsscuWPtMDO/Z21m9deQFIFy5b2rXpwz/LsQMy73PmoZ1dvv7bT739jpdxKv0bDuV01J3Zw97599uXnekj5zCjgLITFEMQ+vdfTBeFao5IKSPv2VgWEM1isuFjQ3QqSKhKNyysxccgDyWHZA5U3kbB+p+uTxnwltTvwGU1fu9G0+tm5JhDOfGW/LL+4i/OWCghLcxbZvd7Ibm47AcKigMxtPGSJ7td+AesMm1guubBc2llMCAZLiPLnBJelbDDxTrxSgsy8svE0YbNV2uZAWVMKPDZF2grbYLK0ERc0f3KR0v7EJYBx6twsmIG4sJUHVYhqcooYsC8TAXcR0QfEGdBMMZEDcct2PQsziYtzZuzFaBr4LGg8W7cdu71uqRFVfsvCzSL9FMUMJCC5iezuZXAYCmxsXpgy2IepeKwcQuIpgMTD869mcBktE8LUHJiCPGf8TEwgnF+KEM2FYjMUd+2mrt6Oz6Vox6yRAkLxEKtTFGR/Kv354N+xE/RJg3uOLJFMms8yML2YzBQS5y9G73+Y5P7s3zobQf9jewJRNnTYh0SRX6RdyiN/64VsawS0eNdD6T8YiyZYTFhV8wZ+fBkEXF14nC/RxS7YKiDxEoqdrB8bpe/ojcRMsZgaW3ratFJ6ZHs7Rf1wPEiMiLdii0wdjqpiELdjw+HIpliZ5NlxIMwiMIruLWPNFost3HFXeojKFVToaCZc3k+XcPrhwi4vLh0GyyA4LNru3p4owLJRT+fs8uLcTk/fa/SVBTNq8XBYgbGwiocscHp6IXM7Lii6D352UIhCIW2FQikUEByKIzUb5gWBTbLa1AHiPUVtf/fBIzu8i/bAHUkRSvLYUUzy2XwoIC4kVAhVvmCDblOL9GG/q6NX2T2yo3tPZDmPItb3FSGOKQ4eEXqM7Dn/8EQ9BIpzKMVx6B/uvNYLbV5ZFHIF1owf7LBD3Vqmxz1EnE40UjO1aLfkKnNNwZrg4vLTGWsxfjfCX/S2cnPW7sT7EWiro3FfjzM21+ggEGPCyvGHn0W5TyCcJTQYfO4+3fF7I2vU3ynSlhhjDA1z5T3fgQBhrSBeTBQm1Th9ZfW3X5sthlbIrmwxXdl1e6Ki/fLLz7wTnY5EI6ahAQ51CKunC0L5NAUKCBc+ENatRHelKsUmt/YHG1BAsORZzjwPRFT2nBa4xKuqgCyWtnd4pNRNdoAQQy5Pz2w2GuvMq4DkM3IMPju51dIcDyuiCm5uSd9kOZvW1Al0B1GEOyafZrMwVf57TvBMSkaplXLS0sYFbept+wpAMquV84JvRvLCcpdpqeGzSSsXiWtdSIA4WSRsyp5kSZly6DMEmXqOji4638HpmeNSBU4NAVFkynN2eB85nzQ6PJPYw5D/QrY7r2yFxTyIgFIJZ/rZkAUor157ByZKpiheE7Y5nH3fX+CqjKsEC2pJFWLWkeKE3apJ2q2wB/TkV+4Vd+H2qTgu+LV1DHBWQjRy7iDQCmdrOq0cNhfNBb+kVVmxfyGudqJ9VDYUEN4bppPAaQ9O15v4Zxo7YP1sll0Lk0zY3eo+5Ze/Prnz+hVs/+b/+nsKSHzoIs6sB1fjkVcuuhgPldosxTcXvbN2WArTrXmn7wUkFqC4jI9vVLQMdloqzA2q4UZMFncgvvzhB/Zsa3Bl0reKqbkVEgMrZ6fK5piAseq1Lm04XVq309OHcO/BfRmyYS+Aoyw2CdUKedFQH32R3+2OZK+OZqJUylupWlDutRZySS4bs7OTS0EA9B/ANVAgd/f2rSCBFwUkKwjrFLHhbGRZLYDpgIo6rEw2larbfJ+cnNvN9bVej0dXuFYkX6QwcYkltGxDlOXUw00B4f1UAUniaZOz47v31MliqcKSla5LuGmuYPlsQV0wuxI+F3l4FYrW7zSseXtmo0FPX58Ccnz/sSAUHsJt23R1fKGYcAmzlI8TCocfLJYGgJ1LbCoiYy+enfXX0/AQsOctBl8sOhuoyhW3cYr4CJrSvB8duyK5wg+5FxlXwG+mEW8+OD+c/kjeosscC2rkAgKLpoCU3bI/MHmAuSjELNb5fGFiUUAgUaiAXL0TI4plMhNIoXpg+3cfWXHnUDka6H1m46E1Tr61y7df22jQtoO9ks3HC7tuDu348Sf2/LNPPUtjMrTyDhG1VUEwLLWHfTQPCdnUZAssZVl630pxHicQzp4gkVTShh0839yaHWt6NCJMNHSwOPtSQGhW9o6OtDOjYex3e3Z5ei67eXm3HVQskUna+VnTzjSBLO3o6MD6w7E1mj01U+qCp3MbDtyWPAltP2OWSbgvFnCWogdsbqWCk15AJbA5wUxwMl7KFwumFZkok7l39bpM+Vo5s2LeoRqmlv4oYaMZuwsH0QWUBCgz5mX4Xmupps8v3ZAkiLW5BIt+JvyC94tdTWfYIRD1LNg8MP5ojCBRMO2zJIdZtljAtErYdMGuhsbPG1olFUnw6t0Wg7gcmy1pYyzYNX14Rom0TeiOFm6LH8/jDwuI7099Z8lz52wxAvhSanKY/LiHPD0TkSOaJdrBqaVsZrmUa8+YQNw8PSz/QoyGW0PFZgsWFjlHUIaDi68ICWHKAPJdmlhm/Bz/y/+9Jb0CwhJIFL5YnBZ0GUS/mIgKC0+L4VKOf6spCHYbVEUt0dXJw3jCzHBDz11fKLzZMuzy78uSyRWWwVQvWGl/JERTLrEzPvK5tBUzsD6SVs6aNVodO7+4sWJ6afePa8JSYcbQ2T1++ljskk6355RW1K2hgMRhuNcfW71OStxMeCq/eEC5WKK1yPlZ3a4vr3QRqYvJ52yntuuWKVmSF9N2ce4TCEs4IiTF3MmyiC9p4hF9eGmyg76+uVHwlhcQOgvYWl5AZrOktdoT+f4nInc9uPEqOngZIKxczg6Pj0Os546wXa5Lih8XSy4FrIf3UEldtCzAiyUvIDdeQHiQytV9BRl5AWEZ7p08l82aTLH2MttMGM7MiDRf1xBtX/brsxTgqwgv6LoP2TLbjCv3/Qqg5dYk8xEuFiYWL6v+zeMyNEJPevHiWLVuAAAgAElEQVQhpz0oC9deas7EoHOc2GQ8ED7MZM0EovjUGew8iijT+FzLalg0XOoqIMOhijTaACYQT3acaAKhgOweP7TizoGIF8Ag6AVaZ6/s9NWvrdW8lvPucrKwRmdkd58+tycvnktbMBsPrLq7o0U+JqDodgY9ogncowvKLjAQE0iv1bJMLq0igSaAIk633Gq0rd8iBjeh/QEXMzu6o8OahHCtm2u9X3uHBzIUZUGPvuny7NxG/aFYkzsHVW4Tu7ho2um7a5uMF3bEDmQ4tptGVx03RXXB9ACEBXKwWGr3gT8d1Gc6XhlkKm1zZtUSSmeUzSSoOQmErwPhQxBhsPXRedKFAQxmVlK8Ac6+Zr0BxcfT8fh8tQQOEGZEXEU/Tbpmwldfvmj2piIEnLt2QGdb5yZM1jLjXGfI6PBrunJHWs4YpAgKnpnnOG12gnHqpaAgIpbwL+mw3AiNR4DqNR3J0wo2GvBVFBz7Bazzq9ftNxMFgvfHjULRRbmvIH9XJqlhAtHfJQ8kwzJ9FgrISgUkxdqBveZaIhG1VNFiyIcCJo9sBv0exc+1I8KIAleGx0nanYXZn//F1gTyP/xXP3NSTEwXDPx5LbzjyiLYk8XRas3UCnhynF64pMZEVK6WUqErvzcsSyP9U92p/KAiG8uXsO4w6xdXZCBsqrJ7J0mmv1pYPpsyyFGHu0XrNVv2+vWp1a9vxfD49NldWyywnZ5aNpuyJ8+e6GLEp0aq7AwsK/JAWPA7ekikZL1+q7HQzRQpIO6H468/ZednlwrfUQCRmBdF7UDw1qeA0IGcn/sSfT4jV9vZKvhQQc/kVwn/+VXSzk4v7Pr6WgVEe53AwmKJDqtrPk9bqzMV/ZEPwVcQrgURpMZIJH54zo7uHMvOgUApcrkVb8khNf4stF2nNPOgi+lTKgvCalyf2bCPMh9b8F07uvdAP4+EfuqmYFd5odL5j3ynLYdbX8pFAdeWCecPxajhHEYWVjyUeniDoSQX4YYwEb5hwFljhxOnCv9zkTkYhYVRX+xFxaea2CKEQDJVOz/UnKUxBYRtRYCwKLQKh1JDhFgOCnROFGh8o4BAYLixCyH1rXH5xtoo+kMBKVb2rXZ438q7h4q45dKFUNG8eG3vv/lbORncv7sv2AUrk/vPXtqDp08kTp2Menr/iQZQDvtgIM2HXHdh+uF5lYSF1VSwEq8lW8hql8hk8Or1mXVaA1sS5rRK2IhwtzHq5oXVaiU72CtYPjWTf9PR0bHlFPZGxvtQRqPD/kAFZP94TwXk/KxhJyogczs6OrTheGxXNx1BSzRhWqIPyfzQAbZCZmWlTNrtL0LULf0EU1y5nDL2lpBb5Mybdt0PzQu57ewrENMRRKU/wS26MMsmKTIYZKZsNDEbTfCIisQLZzHRTGJdzl+hEeUuCVwLnQFNHEQkxAYoCAq9WLlWC1hOORs401IASPsUOwnHXphi7GuwPEnbeLaUYHitog8MxXiWeU0xtwd5APRex1WdqcjzxXvGXSOabmia4m7ONSihgATft6iU5/Pi+/B35RQucSsQFhAhBYSbigI+F6QIjJXWDiR0+vFupRAE0SJ3nDute1YJUwyxEqr/2LeEaZ8JjHPlEBZLmzCd/Kv/0pXoH2sutrvMEFQfutJYbFwlzIW/Md9j1EeDwIdVVgHxJXrEs/Utt3jaKhTENJKzTDUOtFFn2bhhYLxUNCouZo71ZRP26N6uzccD+/q3r+zismmT6dQO9nesXEjaajawfAZ77qx98uKpeO94X8H1zzHWl8rrAoKiu9MbWL1+o4eiBBe/RK6Ge3g5w4VL/1zwgChzaXQgMEBq6vAoEnhmYY0NjRc8Gx47WDGKcGI8CROSsNLo7q4l6gKH55PgYVJEaYEAnZLNlxlrNikgbu3hRKjQvXDZBUIARZD86f1DLoSKLC3cypncAIoAueruTMzEx6WDWG4y7NpN/dQG3ZYKGgXk+MFD/TxepNwtWF2PHEbjJf2x2HNzoTu8EPkj29CT/2VfzMcucHtPQtOHbiB6sHnBCnuyuG8JI0h8H0TK3Qq94qF3hhZ/MBz6sFhx5pUXE9/veYfHnoB8c7UHqaRMASm0wLBMH5r0ooZmOF5TQ0dYmWBZrmz519ZtnkukaamcUUB29u+KhZXKFoR9A5U1L97Yu9/9rV2evHcDvWTKxouEPXz2qR0/eKBJiL0ZjU5lZ09wGa9t2CMTg3jaiiYQhK+IBTHtpBnIFbLWH83s628+2IeTmwB5Oq0aTQI0Ui4bphiEfMf7BXtyf88ePTy2QtmnF5heQFu43CL+PbhzIKbfxemtluiYIh4fH+r5qcs9gU44o2dlMiLb3Mk1mJtWcBterfQsskjnwuSs5nIrq5bwZcOanL9PEcKtl8V5Wr55FFXlriM8lGeW7zESKw9L4hzKcmbB13ABLvopmiX0U1x4wMbAdew7+JgpKE74CPsyrtkVzw+/50am6zOhI8eF7rYq8pybsjTHVog9DLBVSsWDfYdP0DEtNU4yTB/8Xf6O27JrYgoPAcVOO7UpEd64QHua6wYC2kxOoi7TCGpHTFHkPQjv74QAKkxSQwGRJTt3G3DiREFm+czKcmkKiHtiSWeiAsKi330F/VGLz2WMAfblO+tWmFkxeMMzU3yE+GgHwgTyQ5V5fMAjph0vBKrjhnvvNSgysCgoYHN0a7xYwmKYQLYX6JF15W9csDhZ4bS6WFtx+0XDuLgxb/Tpw5dcGZvb47s1qxZT9urVG/vu1Zn1Bp4vXC7mLK3qi5ApZaVS1p5/+ontH+6LqstBymdyyltgwa4DkExbp9uXMy+HieU4v4elQhSy8ZAwgcgKAtWnJhB2GjVdLKjS2TkwVeDYCyRBAeEB1TK7iEAM1hchVUm7OEfleyUYxS8zDgdL8ZRs4hfLjN3cjm0oiqTS1V0HEg6UuiyYL8WCHd85lh2LhGZ45CxJesO+AuogOKr7fnEhciARX2GP3by+VAHhZ8O76c79ByIciBaaJoiLxabbiUQbaW8efpAQuF6Gb2W8rBkfGzW7WpbQWbkVe3AmXpoukrUPm+jdPzxnoYCFMT8WND+XAcyKU0dgyrvG0B+cyK8X4iVzOCy6Z2KhSVYm2uxYUKMmEGUjUECWli3kbYKKX9NkjLdlApl7AWldCG5K4MZb2bfq3rFyKkgolGXZcmbNy7f27ne/srO37zyKgAkmnbMHn7zU5DeZMDnAwipbqVJT08LuZDzAtiPp+TX5koSh/U7Pup2usiz47N68q9u3PAP9sWuEILJM5mo+YFBBK9VuANPCUsY+fX5sP/7yge3vO+mCrBwma6KbOfvE6vKmUDwIvkJDRQGBnXZ51RIsA1UWFwUVEPU4K00LFBDedrkXQw/NpHXZIm7bKeNr5loIuuVS3nvu4ZQzmrNS3kWvnHl1+4HmT9Mnm/7EwjJZlr1Aw4EvCmSkvaiAJoeNwy/ukXhJaokcdCW8Xsfz/d/e3ThVHZ0NdxqTEK9rNIZ+zJ9DP0KKIvcST5534py/yAzTeYaxSrQ3UwrEoIAuqOlMoTEjt51dsevSaL59gb5psn3gd0Ekzys/A3+ef/j63IWO2BB2BsTlxBImaSYQ34EsZGyZTS0sI02Hf0beO32ce7LeFaq3dwhNJozku4SICU0iWyz+f7PNwmICiQViGyKIE0nMBNleSurBXIsC3DpADxzMjNFI/HeCmbjI6Bw0pgkfd9jKLw8vIPxQqFxFB9wSscUlukMJjMVTSyfmdrRbtPsHJTv/cKLOi2UkLAh1WvgDZcxKeX4lrFLJ22dfvLD9oz3BDHwwMJOYCNhhOJSWsnanZ1c3t9pHxAKCU2Z0n+UiJjfk9ura7b+J1CwgDtzRPgTjSLr82+uGnZy8d8tvmQQ664NJoViGhVX2CeT8SjkMdKd6J4GGGceLTg9eLCggQxvoYfu7BcST99iZ5O3o+Mj2Do4sVyhLFMg045Ynzj0XM0XK8vA9sLbAjqHbXC/Rc6Wq3blHAdlRAcEF1QsIRZzP1oV424d9e4qINhFr3cga2vTeK6BggUK7YZhwDsCBgQ8cruR1BiJF6NriwxU1INvT0GZZH0WCLrPSrzUKFlXrdLOuptWlM59qn+EFBDcCV2KzOI0TCO8zUA96ByVA5pwdhcqfAnRbfxMmEApIzkqaQO5YuUYXn/EcheXMWvV39uHrv7GzN+8UNCZYcadm958+t8O79xTlijkfDrkFgsGSaZtNxjYZsESPinOo4kS99uX5BqxyfdOzr7/7YDeNXvBScq+k/tDTAPn8l0HlLLw9aXZ0WLQ/+MlT+/zFPQUQYY/uBWSks3/IBJJI2Mn7Kzs7vdXXOT46sMl8ZvV6W/sKChmXJAWEy10Yus2sRIgRmSnBmoNdAL8jXUrBn0l13wS35ROCnvg5pgu0DuhDuPQpQCuxs4B/RLbRpUuT6ZEICkuiMaJT5t8gBcLsPd+bqqaO2xHgNSsqrEW0y2A6l6kdOgdL2ghHbU0cKWWfiPUVhKvefPtkwZvoO5GwS1BX5bCVtHALHIndckQwmRIQnSXGdKJ8jRBJy2vg3Ls+zh1vmZR51xxKdn9B7kad9fRmHzIXlE7BhNAx164DQhku0bwXFJA0RVdCQkeRIgHZeysXanqDH2Bq7UK8iDiUF9Ts0ojEiFyzP/s/tiCs//4//wdhB+JdV4Sm4gL7Y9x5m0McLwenoPHn6XbIBaYLhtHBJa0LLGhJ1tOcWCOhs12tlA3uysrIVY5+/l505IuUWNh+LWv3Dks2aDXs++9O7N2HW+uNyVRehs6RCWNl5RzMDzz3C/bFVy9t/9ALiBsb4nHFhZ/T5c5F22i27er61nnoRYfesho3nY7Iw4KIkEAeDqdEeoWilvF0pVzkTBmIjbB6JnSID4IdCAeLLHIuB+ApCnL94saururuu6Rdn2ckxAKyXGbt5mYoeMLPp79fm+Q+f69UQI4ObXf/UB1qIk0mA5BBLkBQnjPin6FradQQrFbqcFFV8/3zpYod3X0gCMvpqh4F7M6fzkTzqWHjd7U9BWgPslanB0bUFnQZx2SP8fCR3oWodHf+QDmE5QXE9yqb4rMuGlv51fFc/p0JJC5OI+ddD0owqYuMPi6YxVwTiDq7FJkfU00AKiAhr5kCwuc6wr4kBSGCbHkKCPkbFJC31m2cqRBZEgiLTHMgrANZrCvNbTG1ztUHO3/1G7t4914XCEvyOw8e2uH9h/JxA8Iim4QCxmfB+z8bDW0MCyvApWlgnlTGOu2e3TZpeAZKNry6aWk/oR5bKZducsiZlbtroOXzWrh00smVPXt4ZL/46TN7+KCqeIKbq2sbD8ZWKBRt/3hfzd7ZybWdfLiWjfvx8YEWt0wgU00MGe0NpAMB0uKMrSggSe0OuEBnErNhSQLcx9+ZW6VAO0RQEhHBCSuyKV8lNHEAraBeZxKHrsykM6QIhuAkpi0cfWECeSqiaxQoIHmiEICwsA3Kumo94v6QXtZL7jB5AEUJJgv5GjT4aE6GLMiJUQhNri9TAp092ID4LBMIHHo4qS1ePHhe5G+nI76x9Ylai+hKLvciFSeHyAVjBasdNXpBw8JXUQEhyoDLPUBY+j4kabIXlTM0Z3auO2+lAuKEBuArdiA+hbOLiezFuBv017nd4W0Tl+jxCcviF3sRzg6P+Z//n5j0hUf0v/unP/loAuGi2vZC2v6CqlXB6tc7y2D5LiMzCshMlhm8PEXHMoEEP6MIh3nn6gXH31AgLBfUqMMN/iuBPaoLhxH0YKdo944I/OnY5fmVvX17Y6cXDWQv8tWns4EBgtdQMef4X62Sty9+9NIO6KAmvm/AbBDuPAVOCX+JlN02W3Z1FQsIEBa/B7bqSy9Gxg8fTu32+loCKPYdqMDZpeCdhUCJXQhxl0BYUCI1guIBhSkc2hKJxIiUTdpV/Vb7EkRpvkT3ETeXT8nrZ2V5TSC9oUNcTlpw+p/G5kBlLZTIHjiw3T0vIElcXOf4N8FtdwhG8asak/2hklBPDqMzhd/wrudKmL7dE6uMy4sOE0owRV2xoDzUIaAncCjXey3/HKPHkP8s8WxsphSfomLgmRcPnxrE/5fDqDs1e/GIbC4vIvEf75wih30jjNLjHDanEQJw0glTR6SBR+1I+PnnQFg9nVVcbsHqsf/gPVEBobgxzRULNpq4Yy/vK/RaCggX0039rfVuT7VYXyWzSgisHdyRFxb7KC7z+Xxsvdszu377jV2dnNloQkRtxZ48f2E7+0fSfUwnA1tMh5pScd0F0sFmRhAWjUUJcR/GpCQItuzt+7q9/dCw28ZAWSV0oL7EpUt3Kj3QEzi8i9c8mnRBYiDRtbmcffbs0H7+s6dWLiasdXMrQ8h8Lm+7h7tim52fXssPiwJydLhv08Xc6oKwvICQpTMeTGwBNUeGfQsVEOzBgW9mwSk2F+MBEjMXUmaJR5jpomVfQcEBkxeVV0xMF8cxAU9nLM49/jlakDCVeCFh2vJrzK1OKFZm2dAtO6riQrrQingoElk7YnN5oRAkhaZDP8G6v1k3Ob448JhXP1GxgDixhZwY2dXPVz4lBfq5T+WuU1rTcZcgKU7p9R2e20Zx5t3Sx+9Gh+E29iWcIzHPtC9xAoIg+TDZSOti6EBYqDNBu7+VpjI9Z6gbnVEZtosB/XE4KxJhgsudXpcoKXIRcUNYxU3wNZNm//u/G/79BSRCAhtowLH3bYzOu9HIhPCJJSq+4cNrWS0VKmaEbhm8+RrhoQ4FRBqLUEDiBLIuND576NI72ivZk7t7lllN7ebqys4u2/bt6wtrtNpW3cna4dGeddpOY7QFQiYobCurVbP2xZfPxFRioUkvgVNvNsfUkBM1c5WME4gLCSkeKiA5BEf+CxXq+/cnXkC00APCKls+j0WCTyBoLVrNtp19OPHc7JBloX1JmEAoWsAjKiDsQKbw6L1LpJPO5VJi4iTTRRUQQqckmtuaQKKYjpNAkBZZDXv7h0qmA4qhU4SCzA5EAkUexkCAwOtGhmxcJCwD5SJqlikUbffgyHZ39yWy0gSScLYIDwndoj86G1JDYFOubbT9gdn8s7noN7oMPks1IEFMqAlksdQZ4D2N3VjcgcRzFhXknI2oVI9FyqcTz6vxSSeu+v5uAYkLVYc5ZpoU1USGyQ0dhswSNaW5MJZY4yEFhBhVdAsjh7D4WreXb62nCWRklsxaoVKznQMW1DuWoIBoH9G3cbturZPv7er0zBrtnpVr+/bs5UsxrrDbYGe2mFFAPDiKgjYdDm006MqfDZsaCshylbJX31/Yr3/91s4uW2Ik8X5SbrGj0NI05XuBdmdkzc7I+mMsQ4L7tWw73Hm1UkraP/z5C3v2aE+7sOFgqOl892DX0rm0nZ/d2Ls3lzYeLRQ/yzmpX7VVlFxIuLTJELajEyD4DIrppBXSLgyeSacBTBXvj7nl0kurFWke51Lvc0mRyAfUAiwE65CLHbgnJ2cDbITIB5/ZWB5SThVfJjyjx6cs7+T1jIRBWDPDugnZNByRnaXdRAgNi9kb6/0GZ9Ml12tSyBo5Ce7h3rQ7pVZuumJVARluyEfR9VlNq6KFIRF4oyzxcHiuYwGJuxzpRAjMAh1RFhETjTeRPqn4noup2KdZYC0KCOxUUAO3R1LjzvOmBmozfcS4382e0VlY8alZP7ex2wtUeZ+MHKr7f37b2BSQ//af/J4mkB9CV77UDEvyCEdEV2RNf77k5gs6hpeQoMr1FzBHAkwEFS1AEmvMLSzKqYr8sHRLqFI10fiz62wnW9jhXtmePTywcsasdXNj1zcd+/ZN3d6dsbOY2YOHO/bo0V07P2/Y+Sl7hbFl8JXKmO2UM/bixUO7c++uZ2hYwhXysmpnEkE1k95AWEtGNRIOfTqhOABlxQmkcXOjZRVdRy4H1MUuxW0SsEcgL1kQ1titTPjAucAJvGJa4TLi4buu31i9Xhdcwo/qKny+N2E/u5bOVuzmdmBt/LmUKeIfnLK4wxKbv5grZBQ3us8EUihrie4TCMs6LyBczHpfY3aAOhgUt9jF+wQCPFKq7NpObU/GdEpiTLhldDRdi/TqNbYUyCUxRzlaTETShDo1FauoHdp2693iogdxodtwB0pwHP9jyxefZf17w2lfj9GsMgMrK0JaG7HhZmz3fRO3KeD4wqZku8QCsnAvKnYcUV/A5ZgvMYFg1ZLTQ42iX9DnVgHh7zCxkQNSOzxWIfEl+tKmk75NOlfWOv3Ork5P7fyyZeXdI3v+6QulDwKZkoyIdoicDhoT2FY+gbAsNxUkJszFKmW/+pu39tf/6ZXdtvuC+5zCmrBKIWvPHx3agzu7+plevz21V2+u7PymZx2yZdRXQrdNWLmQ1+Ty9Mm+/fSre5ZYYEE+1nmv7e9oOVuvN+z92yt5P+3ukphoVr/uSBin/JS4A6GlD9MP4rVCBnsbluChmwYWh8mH4aIRQ00mt+8ssQjiXKGATqdhb5kNJ0zJSSEA+Ry7AD9o4+APN0UJn01rMlMDMk94MFsUnnpnIUTEgSbXe2xqgi++PRLWU/qinkm7DWFLPi4rTySc4/UUrGV7cImWgSweV8v1vsYv4whxOcmDxsOZpbxOf94dmfMdhvYTEvaFCSyNIBg4mn2RT5fba4DJbOZkJTlOpDWBQiJgopOmTgWVcxFDoTxxUU1fKI1eTP0zch5doLjHyT36yAWdl+98/HV8+34rkTAWkAhVracQVVfXbMRLYftVUNlkb6Lfhwngeg5ZWyvDACFhPgQIBYNEKTZD6L2EhD62wQ/3SNtgfqeuaiadx/NHR4Z8ot9siO/++u2VvXp7Zf3hTKH0L18c2oOHx/b6zbmdvEdpOw0FJGHlfMqePL5j9x7c8xEYnDWXVe45WQPi82sC6dr1dUNvMPsDfs81HCxO/UPBibd5e+MMCTj4GQpkQToBdj35XMGazY6dn54KmnI1s1Px+H5AXvhcgX/fkA5Xx7OIHQcduB8SCggwUiZXtevGwFqdni5670hYyKd9aRZgIgz1iP/c34eFVZEElqIEFCHDu5AC6RetMyt4v+V+vOA9d848dvWwuApFV0KzTOUA80+cMDU6ayHoa311KkE/hHhKXPStFMtIcfSmwYtpnGS9MfH/O1rnrGGouGoPOxK9hvBnFTgV3tf1Ax1+tg2E5ZMQ/lIR8tLYLlRqZQu4mfo5ljYe9qWiTvGwLpeyDGF5HWmfvD9AsWgqSHHjPfECQnFlAnmnCWQ2HstlOV/esdrhHctXd6UC50Kajfo27tSlRr85P7XT06YVd4/ss68+s51drHAK0oAs5xSQsgpFKpXT10S5LrIE6vR8Sfu6b789s1/+x2/s/KolHzKYRzxHTx8c2R//7Ct7em9PwUfn55f2m9+9s2/eN+wEQgZJgrayaj5lx7WqTEf3Dwv2s997YJnVTNAcU3dtryKyQL3esvfvr+TbVdvDRTohujzaBvZk7FfYXbL31EUECwjjP4/I09nzvKCgApcyfC4YCw0Xf4YUPuCrbBZlOm970kbTpY1gPq2SKiClPHu8hBHF3u+vjHUT00IKmqm0Wr705v5Qto7qTSgCYSh2+mpgeQfMn70p046bmXox4gzEaUOlJVBc11BsKB4UEEHETB4znzyYaNQAhcYqPgsxM4mdm3I5NH34hMRr9/vTbVwcynaoWnqRxcILSLhnY5HhdbrppyeV0hBSnGhWKU6C59YW9RvYN7y0NUwQ/2/VTLETg9PIBusKQuaYJ+Kv+7x++/EEogd0y6JE00jwi4/QxJqFFYN9RE3zN8AXs65PQLVLtQWuoUMXL3qzPXcsL1S3GO8DtY9LWiZj5HqnEra3k7XH93fFHx92mwqLOr/s2G+/PhX2SxdIhOPnn9+3nVrJvnt1ItfMFbxxBDEs6TIJu3/vwB49fqA/j1gR+Aqbdi8SaVslk0oIxEyRIugQlnebFBvgIPDa0w9n1ri90odNcclknM3F12OSoYC0Wl0ZKgJhxYuOi9/fC9x9y5ZOsSBvWP2KCQQvHHcrVUhVNmO13VBAbgfWbMOu8SxyJhf0HermVEAwU8yqgABhZfMUEFTJc9elqDvyFEDtLygg7DIoWCHrGdacxuNURiLEVIZJqmilkudpyypB0E1mbWfiFFeHd2T1ou7Sc5NVICKzYwvS8rPjjJMNNXw7xjawQsLD78dlQ6SIFjcUWj3UeoD9wdBZCjuV9Rl1VuZaqR7QaF8mskDXZMQOJOhAsjnBaDDgyIn3HwLlNEv0giis6RRnIhQQWFjLuTUuP1i/hQ5kqCjgQmVHLKw8epp82S+YYccGzQtrnn5nzfqFXV62LF89kIlilfTBnBeQ1XIinVAmRx5IQbuYUa+lPA12JkCUTCZv39TtL3/5O/tw0dDli7aCSfxnP35pf/qLr+xoJ6fwo2G3be8+nNmv39zab9+3rdGb6D3dK+fscKdo7f7A9g8q9pOv7llqCSMNrUvKdvaqmqgv6y1797Zug8FMEc+4xwJhkZQZJxAt66czb0I4vymeXdcycPYg0MTNARMDzVIuCSMLPN1sRIwrU3LCKaj5TErvWW+ysuHEJ4B8Hl2TM8iWy7Tx8ZAbTgFgN8elaSsmbtiavuPbDmfinKi7jjYooZDwEbtBoE8n7vUUmiJ2CGpio3VToJbLCt5tTNh5UDjiTmRD+wu6ikB5j3br7lcVd1GhWSabI0wz7tUW952OGihu190Zdc/6/sT1KyANzqzEBd1ZZ9w1aKpk6qjdV4Sct7V4kXTln4ygvDXbLDRdgcW4rjQRTQj3+NV18+/uQLbZVuu9xpaKPDK0NktcZ+U49OWdABMIWCoHSHbuRbo2F7+s/wmLHC4fOgOqPx0efxcqWjGbsuP9sh3vFS2fAQIYiEHVbE3sd9+d27uTW42NxULGCsWkPXt+T4rJ9+8vpaZFaMj/zUINGIuA+ydPH53kvfYAACAASURBVKrT4x2nQFBACAfiw6Na39y2rdVyVfZ2AVGRkQPrVPYjTRUQPiiKjy/OKSD8GQpIu911y/fxYH0wwD55H4i7rFR2xKS5vrqVb9Z0Og5hTQ4VxQKSzVXt6qZnre7Q4TLiaTMERLlxmkKPYAjlKCBVOziExluxhNgxCxk7yoIlTCDbBYRule6QS9RVwytnkaSyWvziakyxEzSXz2snwr+d4+4mg5yB6XQSLFOCLftWOJSLjjaiQ59gN1OHn4UY8uR4czwj8d8bFwIvPG7nsJlytqcZ+SvQc0UFfBjD1zBWBL89+FnvoRa5QFhhAgOTxp15PMDi3i8cdAkU0smM1EIYdUBYQ+2IeB8pIIP2hQ1hcyXI7QDCumMFJpBcyXH6cV8FpHXx2tpXZ3Zz3bFcsaYkSQKseH/H475suBUmlcdipCB33GG/reWnCkiuJPLGm+/r9v/+u9/ZyWXTYSRYYemV/dFPX9o/+slz26tmpCmZ9NrWajbs9WnbfvX61i6bAxeSAqfm09afTu3xkyN7/nTPpr2uluh09LU9LOWLWta/eXtlg/7Udnd3tFi/uu7YaIRxpJsfwsJSmqi0HixufQKhVnDxxb2Efza+lIVNWcgBY7kRJxRVziJsoUIOSDwhtXd7aPKcEgMoTRFhUe7aJlJ08YnzC5xzBbTr8K4I54F5xqXKFMhnG4HM6KcZl9L8WQkKlbrnBUUMShhI0fsv2JlQcNQUzNlD+O7Fow7CukR328Yr0G2B3JMrZMrqgncVuENtos1uZd7IikVTnDtBrCeiUEDEWhQV2Nllm72ge/RBRsCoQtbroVHXkjymwAYYKzygG9Gufn7fn8Xoi82l7fBaRD6ub1qbAhJpvHqktwzH9GEEsd/270U4y2GISOHdFBAYKfShMI745UsexzoddwyLv5AMxm9A6wPOAXI62s3bbiW1dvDkQyL+8dXra3v1tm79wViMALLNwYeP7+zpMms2Okrigo3AG8AhzqSWtlsr2SfPHkmgJ6O1fFbwGt2WdCiJpLVZwLfcWJDxHcdephOEekwg4/FUE0izca0CInouEwhW7ppWuORjAQHCYonu+6EYOINOpFrdlcr48uJatics0b0T8pGTXBPy2kvVPZvOM2YpFOxVfR91IHP8hwbWbrH07NtyNrZqNW/Hx0fasSRCNwKLR/qZkCvO+x8nkJgqpgIiV1F3f6OwUUSYQrggKZLsgyhe2vWQpx52MKJskxeeg2UWUNUAR0X+exxAYvHYnj7WNMnIR99uMCK7T1Dn1nIv+AGt6b0B043eQXoHg0BVh32dLufRZ04/Cf4V0L4XU+0Z+M+4BfC6S6WyLET02rFsDxMIeSCZVLQy8bhgzlijzgRyIc8qdiDl2p7Vjigge5bMFFXM59OxjbrX1rt6a60LiBhNS2XL9slnn2mJzu5sNOiYrfDiKrpgMF2wFc1YKCC4DGTyRUsms/bq+0v7q//wjb0/uRKEBOOJ/PFffPHQ/vD3nmhnyI876HY1hTTbA3t10rDT655HMJNvA2PIVvYPfvbCjnYzSjEcDUaCa3f3d0IB6di7d1dSs1fJicmkxcLCHkXuDEtT0aHxU8DZCiU4lNq0W+FD1FAezibNVC4BTPDJpZULLItdJEcqnwp5cikTRc5MZ7S0AUXCpRoubOOZxy1W0wITBwt7LjZvUHwXuyH4qIsPHXvM3YnMK3f1pbld3+3KCOEO0HJcKJtyqdeMQb6ypg/pOHx34nekTx1RHReZVNqHhIYl9jSxgAR2coC6HSWIu+iYrhgTPRWlEBXpYb/iu5FtYe9Sn9F0DpXYxY7+/+PUv+WE7cuCQN8NQkaJI90sVQ3guuePDZ7vbfjn+mZrAvmX/8VPvYCuu8S4ON9U1o+hAYcPtnUiDmvQ/XqgFJCC4l4VjuOdpo9kAerQvRDon8Klx1YtZmy/mrdskpjMnsKQypU9G01W9u2rU/v21YW12yO9aZkcdDZnM6DuZiEIe4YsArz9/ef0rgYx4bNPHtr+PjYdvpyTVXuaNwxKbtaGw4k1GmQdLLU8LxRx13WBIBPGaDwJOxAmEMeA1anngRz439EI5K3ZbNv5GRPIUD93LCCuEylZteo6i/Pza4VKAd3N5+C+0AtXyk1/8elTe/T0EytVD61U3lXWCDRn9iYs39utpvV65BPAFlpYrZqzu8cHEim6c/Bc3TKTAt1KPIxaogs18u5FDI9AhYQeyhQiFlTa8yUkgpSOxe2vBddlIRW4fgbaoRTVCe/+9SDSKKyngLCLWGef+0Pu/2yzuTbTR4TbnEzhxUPdk4gG7l4aG5fYmsWvqn9v6YiWK7e/jv89PhE8IOpSVyipOavsgNB1UEBKKiDRF046EKUQUkAorhn9PhMnX+NWENaFkg0pIJVdvLDuWK5CEmBJmDyf03TQtN7Ve2uev7XGddOS6YI9efmp7QA9ZnPKZgfC0gSiPVlRrnXDHjuQhWUKZe2oksmcffvq3P7ql7+z9+/OJXBcEghWytkvvrxnf/ijJ1Yt563dHdjF5a2NBh5I1RvOrY4V+2JlA8LTBlOr7FXtH/3xF1bJze3yhClqqKl8/6Cmz/r6uiOdSb9PTkhB55z/BuwkAS4TyMgdIGRVrqYtYQVINdpvuloiRiIIclQBoVgsrJxHPBimwalfdNCMEQcWWAYvVzaQVTpn2lNDaVZSqY1VjXffvFUOoWua2OrMNbmGZb4cdcMk4qa5vBCnjLszuDtzaz+hF7uSVsgDp3zZzO9zQcMbUJ6RB+Ws4X/tBcOlzt6S6cIjBNzll/OIFcq2kaM3Pf5cRJQnPgcOWW38smJB4XUAYen9lbjQhY0OYa0kzgTZ8Xs9xkhv2LPrFcemy/P7WbqlKIIM0/rGls65JyogWywsCkjs3LaX5V53Al62tRxV4VgvW/wPuFrZhWewA3jzgYlQo0tqz7I80CIDeuEsB/yfMgnbJeozn7DZqGPTUV9Wzzu1A5tb1r7+7tS++e6DNZtDN1ijC86k3HhNCziWTdiczKyQRnm5CLiep3QV8xl7+PDY7t05EO2VLosHxTMFWMblZXrXuG2rgLBEVwFRPKWTALQDOTn1HQjpBVqws0QnjyGjHQh7B3QgFBAM9BAGSvxH8A8TT94nEFxbT89v7M27K+v0ZjaeYVVNHkjWvvziuf3oRy/s+O5dFY9UqmCXF3X7/vs3dnpybo1GwwaDobO3CJTKJq1USNm9O3v28MFd2drLgZSuQwZybn8A3MVnggUEv6/uUKlmCLXQemBf4iaKFBM+T9+DAfOxuGfn4z+nimGhqO9POBc7J0Fla2+08FBtbu41pXJTQPxgx8FjA1s5Vuvn2jukuGwHvqJbdbuFreIUHvaIta/PcICr4mUQ4SweEEeu8XIaOWTBInK5Uk4M+wwVMGV+oDHCl2qkhoJi6maK6IeYQE5sQAHptrV/quzs2w4FpFyzTK7swrLp2GajrvWvP1jj7I21bhoqII9fvLTawZE+9z67jsXE81goIOmCLWYzFRDOKdoQICxyZ96+rdu///e/tW6rKy+ORhd34KT9Z7//1H78/K6t5nM7qzftzemtXcs9121v2OcAu3RGMxvN5nb3wYH96Z/8yMrZuV18oID4BEIBAcIi++Ptuxvr9yZ+fnM5u7pu23DoGfIUR+AznhlBQGHPBoSVEd3UGwOfxB1akoOC0/ksl5pbueBQ0RwhoSxtuIAxA01qH8LfH89X1puackGAo4QscOkGZ3CH1L3R8Fwh36XGfZw+ay5vISB+p8V/RxhpXUw4FWGHQsPljrShyyd2gmeGAiJzgxiI5/EHbhXiBUQaMMH6IJBeSNW6Ab+Jto4Zoz8Ncae3LaGI8Gxs9KJfFlO/73KA7xzCokHwnY8zLh1i86nMUTKfXpxGs4lBCJ1cuOP9/RPkp4kr6MW2kAHHGZxs8PcWEJfi+ygVM8oxVfNu0Ln8Gu1EkfM3VaUkPuRSYq5UQHipuNpy8LyABKsJKKkBSsBrqlrOKOIyn1rYZNDSKE/Ht1M7Utzl92/r9s2rE7GvOKh8KB7vmF6rVLmoPWBoJov3dMopovLSSqBMTdndO3t2796Bkgbxo8liE83yipE+RcTo0BqNtio53x8PLynIKSBZqLFLOzthiV5fTyAUEPyv4hIdaApLlBh7S3EEy6TAFRVcU7Rkumz9kdnpecNOL9vWHzkFEJ3IZ59/aj/5yVd2986+d8KjuXLYf/fbr+3du/fW6xG36XTFdWofU1aKhLec3b9/bI8fHlutWhSdD7sVPigKgLBLsTQEyGo0VwHB7E8iPv48RdVZaZpEAg05OtOKkqz3xM0h6XYqeHths48DcNatYcL9EAeNUAh8mvj4n800sr0ji6O8//EgOA0LRWiNgge2qJI6j+tKFOwZJA5cp1Rt+WFtGfoQNzuEJu3Fj4ujyg6E8xsKiFT9WaYOLumsioibKeLkvLTm1QcbtOrW7TT1cFVq+7Z7dN+ypZqlMwU95PjDLSZ9G9yc2O3ZG+s0mioSj549t+rBkbQ7g65PILCwgKqAIGfjiY36nY2VSb4oxfztddveff/BJp2hJeYru7xt23Q+sT/86Sf2+F7NxhiDXnft5Kpr7y9adttoS5X84O6eGq7z2671JjM7urtjf/xHX1mlkLTL01BAshnb3a/KMeHmtmdv311brzeRwShMw/pV04ZDiji7OATAnktBop4XEEwVWZD7mZMHlyw8HMqJIjonPkz1vTFGJcQJtIiLb+rqQCvkMlrIwx3rYW2iLArYnq6G5uPlHGhaDAiK9gMxXyDQwxUbIR1E8LFSNGsgWGgi8YsxaqU0JelnCdbqIYaZ4qFfLLD5eWOKYDCT1d4goEIivfjyIxBe3GElTkHOwoou215EnBrsWSW66jVN+e5G2hd5YqE+958DVwHO6RphkMDZdTNMbWKWBajKESS/28NPu0YCfDL0hk2k5+gVF2jF0bIqponyNa62J5BtLywXBJoOhfAwXnxqY5i4jWtLoRyWQHrz1ZUQ1+kUVqYPICwFy4j5slA1phspFbPSaJRyS1vNejbqt5QIRndbru5Zf7Sy12+u1aW3e0MpPAVdkSoG02iRDEwMZ2doCZdc6OtxoaqA8P0kHEzaneOaHR+hc8BOhKWwTwZuGpixRrNjrWZXb7BnKQNxuXMmBQJMkcLQblwLp2VHwMSBop2Lk190p93eQH8OeqgYIqGAIBZLpvPWHZrdNud21ehbozuWwycf2JdffmY//8XP7PBwz8rlsqjQ3796Z99++71MHHFKXV+sfD5yNSXN0AuyMiMKWbtzWLMnj+7Y3eN9TVkqIGHE1XuUdsVwDJOJal43t0RRmxOUFc0utydTX4j6gk9QFgWkWl5brEg7shVpuykKDhXEjnDd+ay7m49582v4IBh1uoGn/8wOz/lD5oOHP7TrCSbi30G/pK4wPDQRZtNZFTyx0D4JIgGfExkrYP1eQMQd1vfLZ7M26g880lZL9LFiUSkgt/X3NmpfWqfT1FNY2TmwvbuPrFDdZ7OiAsJnNB/3rH351m7PX1uv2ZRz8sNPXlh571C7J5Ihl/NQQAoUkKzcgUfarazku4Y+hOlw2B1Y96Zpo2bPxu2BHGJb/ba9eHZs944qNhuPrNcdWqszsZOLW2mcjg927OmjY2v3Rvb16wu76Y+svFuw3/+Dl2o+Ls7cCwvW4R6O1pWS/LVYoquAFJm2YWY1lWVOMxkLyBK7FNl8I1pbWDaJrYhPKOwfKDZMFLGAMAVR3BG+UTyqBRpRd9elz+GZYIkODZ3pRfaAFCssTPg+gX3nhoPuwMuf84tv6zLUJc9E4DuKSMJwMYTvb2OHr8s8LikCm1DtsSAwLxqgdLIsXFJIPOLVK4afX9/z8sxTCBKih7tw1QNw9fcUTOVL/k20gRMM5CfGneMXWmgS/XvGfSZ7D55JORwIWnPDxbX3G1khcwKsfK/qELCvJ/SZBbJKmN/DM+T3pf4nRT7Q8yMZYbMMoej7H6zfbkFY/+N/7YFScYGjEU82xPwKcv2tiFNRbYmp5QcWCyt2iS4gYhnHf6NrgQLpBmBERmLxnLBqJa8FGo65s3HbRr2Glt9K7avsW7e/tO9fX8qeejAiESywNOBGZ92iHFUqnjxrq+Ql9tCEyrsBGG8obzBvSD6btKPDqh3sVa1S9VRAdg1w3ikgcOvRb7RFmcWgMKfi57bmfEBeQM7PLqzTpIDgCkrRgPLKFOJwF1+r3/cCMhz2ZK3g3Rd5HBVbWtZu2nO7aS6k8ehBYQxdzj/9J39iP/rRl3rPut2Off31t/b6+3diddHBcuYjTkrhcDtoCogfPh3YJNkKKTvcq9jLF0/s+Mh3PsoLCCwk30dxqfHeBEvrtbklP29eE0jcY0ROutssBIxWBx3IMmFFYkFFSoCiDEYfefDeisVDuR5HtgaACHGE7ba/xjBqxyIT92ybkdrpohuYKmzSw6XiiXIbzYmj7v4A+/cz0VX7vZ6yVKRFGMCYgw6atIP9XU0Y/AWKISyYgnYUfJ4bN16W7jxNjfp7G7bZgbQEGxLMdUA08O6xzqls6qG0jnt29eEba168tX67adl82R4+e2mVvSOJP4fdjpspViuWLVKU04KwRr2OPi/8uLIkTpI6PhzZpDuwxWBkw2bPMomc3bZbVqll7P5RRf5H0Mj73YHcGcDEDw52bWenaLfNvv3m+3O76owsUUjaj37yTFAzRqGjwVjMSXaF5Z2y3TYH9vr1pXW7xEDTVOWU2jnQBIKH1cpmWBCJQuoEGV3qKK+V8ucmmbwBednfO+zCFMQbTDOTZZmeA8b2fQO/R7zteEYYFh9aWg0DMkh+Dv6qDCpj8yCIDKFepLa7TsFnIc4xaX5+4ToTyhmaep0qOr4P069okeOb6XW6IHeMXpe+NBCRF4LodxULSNzzqsnlOdCUD3XXmxi+a3TndYPFOIG7VT1FlQaFpjwWEI+Q9WfJbXG8gDiV14XciBQ1VVAEZU5JAfEdiC/K/W6PsJj3WOsNeYCR/TPR0BD1V2q+/M+uez3Z6SXsqrG1RI+BUvGb6OEMzAT/oR1+cqgqGi5uBEJuiuhVcgVLaOALZDjtQB2aYKRAzVo5n7DVvG+2GNlqPrTFhIWlJxFmSzt21ZxqbL6+ZkkMVh2gKLE5gFVSNlsktFhnkeUCGJ9u6GaKhZWJXCU2hb9uREgHe2Xbq5WsWMoqFbBWo7gxNXgBoXhA4wW6E0urGKYKsP9sVqM1eSAtWFiGgJEpxvOo6cZFsU1nrN8f2fn5mS4cXUoqIGkrlauWzFbs7GZiH84H1m6PZVe94K1ezO3xo4f24MEDTVhYnNTrV4KXUIPDMIt0XN5rMG2gg+iH5Z46wFDuB8TEdXRQsy+/+MQOEIXJYtv9n3zCdG8cPsspClouAAmSCP/iYgyfZ7ioeRhioXLCycavDHgOiA8TPqYs3g+Pk/WJNPY2zoqNItFoThdUsNsGjeuD7iXkI1ZV6PAihOrFJi7JNxkHKjohV0YZMrrYvFlczc1urm7sw/sP+m9k1ownIzU4XJz7e7uydQdyTOeyIiuwNAcuIUcFYexkMhbbhSsBCGsICwu21Cop0sfhw2dW2btjtiILg3jcpHQe9XdfW//2RHAVdGms3Ct7x7qUWMKTbYOdfq5ENHHKVrOZQ1srdwRmiY6lOJf2tD+0NBd4d2jz3tRu2x2brCZ2/6hsO8THzsYyioR8YQnfb5UqRRtOF/btuws7bw5tvFzYlz/5xHaqebs4u1ABoYHBFog/22gOxPjqdjBZ9Kn84rJhvT6+YFyQCIBnWqav4Q92FKGAUOjlBrxaim6ujCh8rGTBjgkiMM9COSJFGr8kUbcLwUMYc4w1nfs54gZz7R3iPafmum7Dzy6fjzzqBAV5fvpYVFYs2P3vI3Tll0e8uhNwThoSfN3xQwnQNy7WweQz9F1+jrXnzej762eIE0jcSAeqMvCd1wDuJRdvqsByl0qnEhXgoYAEZEWiY1wjAuzl9OKQ0Bhs+qNFiUNh/gwr+0d7Hkw1vIBgTqn3LjiAeMPln9P631uecrHR89e5YVttFxoVvVBrr5tbNF6U6Nv03VhAdCgC3hYvKd4Z14jw4pwvrQV6gD2W85U6OvjaZIsXi1kr5DMKs8kl4N23bDps65KH271cwSnP2niasqvG2N6fNazVGdhK/G9wVn9jwDqptHwIqFR5LviQ+YFZrlLtyf8o5JeaQHw8dPSO6XmvhvU6moaUVapFOzioWanMlBEKSKcnGxJ3ssV+3dlGWbLOc3k5g75/98E6rVvtWLRoL5Sd6oqQUAUkqwX32dmZKLZeQBwGIzd9lSrb92c9O70ciccOp58ON3Y/FBtlGIiHzr7BlajaKa2Lt5tGUlQojhw6Yc1h8ey2CfgIpez5J/fs2dP7VtspqYDzgPBaHNbh8OGa6tbTWq4lyYAnApeuT2+ij7bBDM4nslgIvDPx6cdFpxQPvMGkjclkHc4Szru18A7LzNh8xWV9nCgiZhuPujOxNkraOCnHh0AwZRzPPRhvXXg0fehiiHi32aA/tJP3p3by7oOgK7JRYLOg7QDepIAj4Kvtc4lWRJfG/2y3itbmQEFj0L+LFdIBF9a4+mCjFvBPR/Atdu5Hjyggx/TYKka8D5Nh3959+yvr1N8JqoJZ95ACsn9Hz06/29IEgg4lV67KhmY5maiAyKKihG6pBF1MBWTU61ue93i5tP51295/qNtlq2X3Dsv2cK9gBZvZcjbVfg0WlZJk83kbLxP2vt6ym+7UhrOp/fRnz21vN+eBUtHO/XhfzV+rNbDvX9et1R5pL1gs5UXjBdKKd8QUP6tggsqDqksNd2cxEN3a3Js4KLtMAix4cUEIueEp5oSlFbLkoPsuCwPFCfYkUHSJkRVFNwqdvaHUVKBu2eNm1eAirM1mRMmmA2fCH0kl7yiK7NKDlT/nL8MEjRwAO/h16JJPGoKrIhtrzSJE1uA/ExOI6L4B04/QkBpGdo/BwNCZoq6Q19wTzug2aUSW7Iq88B2z3hzFdwfHnbC7YXrz8+8TlQuAPbRLzz+Negp0BhNNUIYYMe0wVnym4pIyTuURv9JtGeAr7UK2FujhIQxX1cquGu3Yk5n9iz/98bqAxJHH0QT3fInffe2yKgyazsAvOrFvpD5NahnG+MwHCSNoB7iqxPg6sfmoY6vZ0JANoKrG/gJMr90bW/16KHvqwQiDNQqGO8iuudHypQESSMgrh3/7B+KVmJ6WAlLM0124d1RsDOjKd2sFK5dxBjYVjqND34fITNGSyldotdqeQIcHT941EA5T5a0/cBovGRrQDN3upOS7DyWgZRSVSwE5PT0Rtq5FWigg+WLFeqOkvTnr222P8+VdMvCUX3S+HGeaEcYZaLbehfvBUwiNcOLgrhkucF3S4aLlD/LJaj9RySt57umju8K56dLIUfAHyTnkkAP4xaIxmYBxRbIiRoqbhbcugLDzEERFp7O1LPTMeBeV8n64uNInMz5nnY+AE3sn5693/dlG9lZgxzgevYGpts0T49/Z/L7POBFjHqKLAN+0hIo4+wwICTQ00FR73b5d168DbAVpJCFGmwpRkv3dQA/J7h5subR1Ol1bzOZWq1Z1Xs3mVtut2KMnjzTNdhvnNu5dW7/X9ECzyp4dP3pm1f1jCWspTHydxXRqH77/jZ2//p1EfoVixR4/f2nVwzuiRPc7TVtMR1akgJQqXkCmUxt0WoJc0IewXMciHjPHfqcrCI7JYD6c2t/+7Wv79TfvrVrK2OcPa3avmjT6UkKlWt2xTZZJa47mVm8Ord4aWn+yslVybn/0D1/a3aOC3dQ3eSBHx/tWrlJAhvb993VR55nKy+Wi1a/b1u2OvdNP4EE1tQUmpQFm0R5ghfAv7C9C8abR5Bd3sryaEK/i44SuQ/RfHLSh77qWZz5P2WBiNp77M890x13kBA1YZQ6PsfXQtCCIF8sgpuC8vMva/ZENxhMNFpxRKc518W4EcxQOCkg+ndC/JZbfvjzlE+UnLMy6YR8SfaM2C3waM6Ekarqi91SI7g1CRX2dgB7JiSv4v8Vmk58PNqm2FUBlFBFXMXmMdZjKtc8JBST6skXPOsK8MJn0vBN/UGOx0HOt/3sDYbld/cabzotIjIT+gYLduzk7udouIH/y47WdO78v/nYoIOwvYiStV83grBqTq0RVdfw4j+2FxFdTwSiVck5qcUbG6Xigzoslm/vmJ6w/mCrX4LbVs04XQVIYU0WDI4QmYnhAL8AdKe0+hlO3Y9Y0FRgD3E/QWct5tx6OeKY68lTCajtQilmYr8SwOjyoaVkIxKZI23bPmq32OiaSKYQumo6ajoYC0rhpWad1Y4nEPCi0PcpW/lSBnYSV/enJSYCwXKXvupKKNXsre3s+tJtOyDMIjAe/lDm83imgaeEy8smOYu32JBQbxXhK3+mHgl2E9i/4Y9G9CZOeBauVpHY9nzy+Y48fHFu5gN0KmLDbeGwKSLRSZ8KASeUaks0SnAfDJwq/uAP9MNAz13Bh8M1icnKvMMSW/j5mM/mNp5ro025LvQ2L+tdxMYf+X5iAPDzL/4mLytiw+EHlIBA/urD65bUyWWTbjZJ70Pewr3xOimn2RiyndQGRWTHjvXKYkcueqFianyzdOgwjRHrFkj6DEbnlE3ywknb3/h3bP9g1m2PD3rTBoKWJplKp2d3Hz2z38FjPClAmOw6uoZvzd/b+m7+xbqthxVLFnn36ue0cHqvYUkDmEwKlKpYpkhSYsdV0ar1OU5AGflwZOSlktMPpdbpqYoqVogrVf/jl1/bLv36lRuTTBzV7ebditSI54nOrt8Z23ZnYdXtorcHU2sO5Dcacr7n94vcf2osnNes0GoJfge7u3j20yk7Rmg0gLJ9AKCDValkTSLfLROyT4TQUEBbOrslwOw7cmOBT1gAAIABJREFUfh2b9+lPRA8aIdFPCfPy6zidDUaG6G3YYeaWyvLm7I9mKRtMk6K5e6x4oKYr/5umJ8RhM9UsSd3MyWvObeAX1sXNWBa+3n1HqjHfWer0wPZiOleOiO6wpKaReMH6cxAmYB1NnrMwofgiJpxh9oK+zAeSdgdtZ0tJrBteQzzja0gpWs7Lwt6X4ey+vD1OOEwvxwaYsagtfeIXI0vswaRTykOCoRoiWdsEpIDXvLUzXDde6/7Qn7m4v1nvGiNLLE5YcbEeisu37282E8g//8df+bolUHRVgYMAiwISoQwe0kh1S6V9OU2iGXbMCNoES2ENIn8nDA2TweqCN8bhKLrAPg/AYKqiQZfDIY8VL0IUuh5XKT14aDmSKafwMX3QlagyR5ZDqOTlYlK8cgpIDNHRIU0nhPOWilyQHLS07e4CSezooeDC7HR6EgFqB5J1C3cWWhglYn6IhTUaD1mZmAc2UVig5rrFCAr3nIJ8mED63a4Kq2sngMTAnzP26l3Hzq7HGrH5bMj+wB8LRXoKIkEWUeFU2dAxXlNUPj2YznHn8Medk1heObc4IZ+B74+dO75FPMAcxL1awT59/sDu39kVtdphv1hAfKnJDsr1H25pwv/u3b4fLogESpUM/6yhq7WDrqr5FnsrQp1AcdngA+Zq+jCHB6NOZ2fFvck2oyrQYta7nm38Nhay+Gc4X71O304+nCsVUqw9dVFLN/TkMgu7IhVjiAjSlDgEwJtCAUGMCv0S1htdLeQALiaKDbDhmACu1VK5HWhGcDqw1dBWq5EYQfz5O/cf2tEdoCmmIIKmfALr3Nbt5NVv7Pr8gxqPl5//yGrHx3Iy6HdatpyMFGiV1m6toAmEYgNrbruAsGPsdXqCTsmD4Wf7/3712v7yl99atze2w1rJHh+V7KhGEZzY2c3QLm8G1ie0jalhTva4C25//8fH9sWLfet1OjboMa0V7c4dCkjBdyCvKCAIDLM6q5eXDT23fhZw0Ub0u7AMpoChgEifgM4jCyTqBA7PlfBy4mI1bxKwYOEz4PPiuSUrhERRgoumy6QNZunwvAdwU/sMPlu0S9BWU4K6+rj6irYeaLApms2ppnYt+rUB90wPh6h4DUEcqHX7UvdYMZNSMVEI03rycJSZ4yPNRSgggs7kAOy6D6Z7fk5QmNCBr3ceMQDLJwAvhrG48t9EVuHv09yxNwvXs+45QVahgGgXjIgXuvMsnN+MvwZN8vh0eQyjuADhfXd2pONYzlOJ7rvB5j8AzQ6xOewWpxe9Ti3z42Ri9ur95aaA/Ms//cLhL2d9bcEXGzGO/4Zj9Ll82qqVrBWySwW4A08llhPRcJVZEhgsqHV5EHLZok0mS2u1+9JJdHtDdfRYIjB1RKpZZBk59hYoo6GA8CYj3qGATKRK9dEqql15WCvFlJWKKlWBpupHgAd7p5KzIgUkcK3LlYIKCItTtB4s0bcLiEfxun063TfWD9f1hrUaN1LCuv8V6vKyOmxgMjpuPPoREvZ6XTeFZMGeS1s2n1Vm9m17Ze/OB9Zoj3S4Hj95arW9fbutX9huyuyoWrDpfG51Xs9waosVOc8EY5WtiCfTdGat3sD6/bFIBkrJy3uhoPtEKyObBcFEvkNhOfny2R178eye7VSL/jAIsmEH4l5YTA10bq4HwaYj2jP4gXLLfjdUjNPBxxRfXQ3hc3OISpNVoOIyySFOU0xnjA5glyY2V1i6r6m+m/Ham7yPx+k48fBaPPd6Zd3OQBYhqLxHQ98P8YpkMZNDNe7TKoWaHZKcUGXdQscIpIIQlZTChQ16PTUAFH3yQehHcT6VfXbQNWBxA6IFY0uZ82nYXw4DQMN++PSBHRMNKxWDwwZYs5+/+drO336vB/LlF1/Z3vHdUEDaWnwTOpbGtTlbssVkYt3GrSVXxEOXLI32hH3JYGDtTkc/GztGfr7Letf+4i9/YydnTZl1VgoZKxczKiCtzljO1UrtXDF1AR170hwF5KuX+9Zvt23QH1upUFT6YHmnYLetgX33Cory2OT6vLdrl+e31mwNgtVHQhMvl38maHO4QmZEBSwwR/TJPFCmgg1/tC33y8z9rVBVo2ZfSK9SIvkuwQW5stGSAgFi4ftO72hc38UkmMlnjcy11nAqaq3OVghfcy+4pQ2HY1vMKDgp7XRngc3EPesFzkV4oCdAWdjdZyUF8OX3Rnrn7D4KICr5aPfBGWR3hg+Y66t8L6dCo5CszWv3IuoYMP+P+4s/61A3+w9yelj0a8PobC8JJN23jp8/FjFRerl3MDrVjh9YHOJCtKoPUEHQgHgDtu7f1loy3xt+DFmvHbK3WJG+YPdn8/S8vikg//O/+umKg0ZXxlPBQ00HK86/mAebrtGxTz7AudkMWApvZRLccGZlysBnh/EyKQO4XL4sy+Zmixzngaw7dOgkiPMFrVsV+4XjVsRhiUxV1nTh3jcTFNtzxjofI33/4ToAJgAmEHKXpR+LjpyhAFWB04pAKy5049Ld36va0dGeukYKG0t0KImCnBQ2lRHbBoiKt+bq8sZazVtLwhxhMsnm9TNSQJg22Dtg+nh+dm79XtdT0oBwcuxUMrJMT2aq1hqk7OqWKSRhx3cf2s5uzervXtv9Qsrul1nYz+yiN7IPeHulF/by6V17/OCeoBRG2ptWz07O6nZ2dmmDPpobHgTnxPNmTBYr64+XId+Zz2VlLz65a198+sD2dsuBHULHBgvLbRVcOOgKdBWQtSGcHzj/PcwUN8mDsRDEaWCDmwYIMrKkuFyY5iLdOTg4y/6F/5Zl5+Id2eaEb0769sIx/u/r/2YJCSzJmO80uzZRBDD5E96NxWzn8XisvQcMKj7jamXHSuWKfs7plAsGNtHCZtOps95mc9/j5Nwji/jQwaAnwgbhQJxXnIwpRvhnEdwzHg9kecJU+OKzZ/b8s8eWycYmzO166u9f2fmb7/T3nn/2he0JwirIS2sxn2iqISYgOU/auNu3QatpCXLZ2ScpphjXgokNZ2PLl4tWrBBk5rqo//ifXtnf/Paddfvst2gIEsbPTT46FwIXLrnmECdYTKOX+urTffu9z49t3OvYqD/StHZ0tG87u2Vrdkf2zXcX1u5MXKFOAbloWLPZD8Jihw35xQ0BbCXmlZbGND7uA6f9lOAiX/q6WI0/4wxJfnE1sfjlQecCZwmPLkfPO/GzfIdgzSG8nj1LPiOZwGC6svZw6joRxWI7tZf3jLtIDYWmT0hBLOY9pMm3yg4PUUAUd51kD+PiRtFpHaVa7z+c+eV3lJ4RTSUIJ0FLnJwSi0SEyVx8H9IE45I6WJ7EnR53jgTRIAORWpwgdtf1HEx1ygwKzhKaSCKEBU0/yDDEUguQGYXH/bAihdd/Fr/D41QVcuO3ViL+xvgPHv/zR/9emZ1fbhWQf/2PH6+ooIxQ0gisHN5QGIlwbWioZV0e2DgAfzjLGhzV8XgCoQbDqS4kRklonUwJFAymDeiEdCry2+dDFsbtP4RYXYGhwYfLJYZVgRwxsRJIuk8UnQbThwbOcJiEYya9gJQKCRUQDrLDPSG0xbCoyElAGJfA7GjYi7AwxMK72+1Zm4UpViZZaLywXphCPMieAuI+VEAK2KUDYUFt5IF3V19EWFwMZ6en1ut29EEBjwCZIerjwixUDqyy99gSmT1bJos2X6XkIPzu67+157t5u1POqzg2Jws7bXSsVivYT3/80u4eHzsuPJlYs9O16wZOq3SNPX0mfI3xaKDuDwfT9mBpV52JDcZzdUaPHhzYV58/lqAS7yqYM0pSkzjPxV5u389UwIXuI2/ET7WTClnlPlmE7IN4cMNUEYuISBaBUaaxWfG+fG0PHxPBAKuYQkGTCQ/QNhNLD7W/gtAyxX+F3VeYSigGF+d1u7lqKNObZ0/+XzAdxARx2ouCeQStEvm6sGK+rAwQ/pF/mwSFHgVK0eC19Pt9Lwgp9Ef4vM2sF3QZEeuHSIHGB1v+yajvz0YyYUd3juzh0/u2s1v1CYhnaTGxdv2DXbz/Tt3k0xcvrVo7EG6PrfwSuxTu2anZarSwcadvY4SESz+TWJ5oiljObLqaW7pSsMrhjmXLWVn3kN/x3esL++5Dw3ojBHSc25n1h6NgV+N0bOWqQaNNLuzZk1375PG+zYnUnU2sWnGCyf7BjqaWr789s0ZzqAJCbAAFpHFLzK4TaXimKSCI3xSfGhbQKljRDid4QAlnDzA5Gi2KirK/U55TQ2EbzzivCSvlYG0lXNMgwozbtfMPU7norDCugI2nCxuImUhDGdL1aHJ5UrE2Cf5pLgp06ny0Tnc6rE8bwEdZdqm5lBVz3El+fPhdFyHGicSV7PEZ4BmPi/Owow4U483fkTH8mpgSab3xfnWkQtIR/K3YE+sLuVM4V5ycQcL23XUgwHCetyIlengOubg94TPCVJEBGaagMMStC8S6cPhr8tcYBIOhfKyfxS3b9w+XWzuQr+5lV/C0odsycdKZONMI/yPYUngCOQuIogLWRycmoZ4KFVnoPlHIpVTLHzyxyBhwszV+YheK+bDkkn1oZ75XoRtR7nGg64JDy48fG06lka1siOHgMmWrhDtoijYYPGXoOIr5hPKdvYC4YSAHSrYqKiBFx2MZVTMo5TN2dLSrsJzBYOCMmwXYLdMKYVg5S2XdDmQ+XcmCvd26FVzE5UcBKVJAtDROSYBINgJL9F637aMpFyesroLrSaq1O3b/8Y9skarYeJkR5e7tqzfWvvhgP395z46wBkmkbER4znRmhwe7dv/useCUyXRqrVbLmq2WsksYzdGrcMgbt7dyCkbTMFkkrTMyq3fGYuEwSd073rNPXzy04+OarFgkuKOAgBGTw8IFIIov/6YbYgEaOzD+LHCPTyg+cURGjE7ARyZw24NEjK7d6IfcDsUtcZKCApkAgYT0/fVPCKvy53qTQBjMg6BP8nWBcjrtrl1dXGmZy2KWv+tMGxwJktbv91RA9PWZuIgQlt193iYhipUCwQSAfxmvBTsRhUVdX1uHCWAJZOmW9sNBz8bjYWisgA9RjedVOOYz9iNu9sh+rFBGdwSEi9lmwgrFtKUWfWtfvbPkcmZPPnlhld1Dy/3/bL3nj2RZmt73hrcZkZG+Mst395idNUOKEgTog6A/WtBK/EyKxIIGkGhmudxpUy59eG+E3/OcE5G9UA1qqroqKyPi3nte+5hKI5bPo1iixTaYClVV2hYDPI8kQyVuZwl+GY8lVZgdOb1Rimq3GdVWLbbFiOfJIv7Tj7fxD5/7MZw5kAj2LUkMQ1MpkorbnfaFvU5FwqT4B4JePDtpxbvXF3Hz6lQuf3/60yeNsnIC+fLlyQkkjYl4fjCDk2OmVHYzMtKETvl65zFklttXlczZZARuH/NaxYvtCbwSdSHFaArwYV0nOqzsb0EC0UIcddo02mbkjCovXQyTAeIgyZ99LMUiBTLhZYa6L9BgIbK4npY+yVbHNEMkkHajoj0M4zJzN0yW3F/8FLA1raHqSCKEntpakFHvMcF991VQ0mfbQ2TlNGggjPYfyXRKABLta5xAtAfNMuypMNP1k/mUVcW9CvBrUxTm5b8SXarDFDbTeNdNSN5N5W+RgEv+wsMuOe1NjPTdxT98e4HCendcVp5l1KF2TD9BL5VNmMKqFgTQFlkHZMs9B1SwryAH4iWhVDHXfmCnElkD3pfqhkTnd+Jw1yKtImVMMz2z6xbdB5UAI0EeBP6O3QfTCbWyBfsCK4HQ0SSER7Me/ySBGP3Aj3a7Hu2jpm4Er01eqFUjzs+7cX5xpt0Fi3T+HgFFMO8sDtnjaP+y3CiBDPqP5lMIYUSicQKh4sW2Vh3Izz+pA1Gi1DUqileCmmmrfRLN7utYFY9isSnH09OzbE7fnLbjf/qL7+K40TCCgqoiqQHjy0HlRId0C9xyOhHp8fPnWyFRWs1mrBYzsd8X64WWj5tiPcbg6Vf4WdTj8vw0Ls+7Wo5S4XABlUCE7qJqLsl3xCQ8FupZKsT7JPYf6DAdOpUDpZxbQcXkJZ4rrZfIKa5/lkCx+1qaVaeHnyQC6olruBd0TDabezRMliaB5LXeaFQI2fLx/jGm4+lek02+0wQnuoxmI7AgHo+HSlR0ivITEaqlGPPFOioJbkwHwvNNp8FYjWdk2H+K/tOD9iZ0ZOIhIegIyo1uEuY9kiMkLoEclnLDVALUUNfVkl07C1Gtl6LXiiivn8XAfvf2fXQ6Z1FYFGLxMIr10yjKiGrKSthaTPLM2bIfWMaKJKX9wlokQzoGvMHLWA60qlE9qkahXY/H+Sp+uh/Gj1/78QjfY7Gx304CY7DgrpcKcdqBSLuLIaZQvGvsaOuluLk4jg+vz+Sx/uXLYzwPZxppn5yexNdvg3h6xEqX+80IdB3LuW2ZKfhwJCSW8FqEIhmRpQQixJLONAnLAZZCgHUDBR1/N6OjkeadFXllgCbzJsY4CT0VtmzlsiNJD/Oki9x8qRgjqWBUwYRJRh+i4kWvqaJ3MJnHw2ChsZggFoyy2AEmeRGN03e4KrJPrWgfo8SQmdkKOUZl5cU5EwqupxSek7mZCIPp32VZLv3T5Jfzq52eSIQU7vb5sZKCazcrBEsvM7H3fc4OCYoE4g4kt0pS4CYpakx5EHHMfJU8nsqgZEfHhDrLc62XI6yUMPLuM9/Lv78dH3YgSiBpw65qMs/Mkr2jHhaw0rWSfoqso3GEdwRUsHihz2HILlYH72HJBcAwzbhjVyhZioK3LcIOFWUKQLSvPIgkkER2lYzIhOX5hq+jA0la/elGaeHOw18DymvYbhZy032NrTDsSiDpBlH1sPjs9dpxdX2hVn84GOthAl9P5WgzKTCFLAs3YjD3+8AqSbQWHySBaCZeJoE01C7//NOPMU4JJC/Y6jyQBKfGUVSPrqLdex/94Sp+/O//PSrbRfwPv/8QH25eqTKktSc4QWAU2krQvG08PPfj5x8RVUTeZBVfbh9ii5MbTPnFQiMaFvClRiPavdMo1fm8jGSq0RISCcifx5TcJO4hs30r3KYRlvr2ZEqfngMjpAj86We2OU7FjMade4UCJxF7vCcoYQr+LxOM/w2vySze4yy6V/YB/CpiqplAe0CEFQ9KMR5N4/buIR7uHpQ84CBI0VTBya14rVLV9b67+6YkwjUEYSQ1051RfIxbZeVLJcGYSKMrE2EZ+y0XUyUQuguqWqkB41sj2WzMzKxNBQ9JyJu9fpFlK1TlJodNDh7cm95RIXr1ZbSriBu+jtq2HtvhJsqLXdSiFLWSCam5U+fDkDCAXS/Xy5gtplIQ3sxnUq0WZLYGvHcbxVohikf12DbrMSsW4nYwia9P47jvT/VztjCjgAlDCyRiy7ucp+kipozyCHCbjZBIr06bcX7ckKTRdI7kzjaOT0/j2+0oHh5GVuOWVhjmZisF0QqWzGXuhQtCgh9FKM9D3jOY8Je0qVK3SIfH9SYOMqpG7VacKLgZVdjqBs2w+BcLXQmEYhIhrIq+vo33UAMtOsbQdP7lqJa2cXnSitfnHT3zqBZ/eZjG43gVC9EAuMfYKYBsTG6ECI4WI9r1cjSr2VU9hdmcOURlcAJVla4g44SpJbuMoLhiaeT1q/2CK/h9QoGzVTWYQ4WBRGHd0WuEJQY6I1gTJfNIObPw+TqZT6XX0niLrxeB0tWzm4cD/D5l9AxgTG2+E4n+P4FBkhr/i/16bmN28afbySGBvO8W9Jny9Tm8mC8SXUmtZpganQkXScJgaVmD5MaCN5yBb0LqmKnOAlx7DAWM5L6VsisLYY2Ykt8v4x5DgZGhcx232IQ8khlhifuBBo+0bvx+BTeWdHJEvbaLZkog2oFo3usARPJA80ezU2l42dTm6KgWr64vlGRG46lGaQQSgg3SDSXeDCO55Sbu7+7j+dkdiNz5SpVot9r6ekY+tUZDlcjPP/05hv1+cjMjONooio6GBHJ69X10Tz/Gn//xc9x++jneXXXj99+9jW6rrWDOh2NGvw8kHMjlWiO2H3/6MX7+9ItEG1fbTbz/+FY7BNwS7+6f5DVwcnURvfPzaKQlca4WuSbGkB+0xXDl4zV1DYXESrh3r6LdVWi0lJJKkvIXYiuZifkwGJooi9skbPcSpZV/7w5lPx1LS+4EY8QmWEt1kojVkDOMOGsWwXkYjWbxyy+fNb6SkJ8qR0NFOTTsp0Cs0Wl9+/pVrny8LoZidC48u7C6GYkwxqLzQevJaK2dSHW00viKDwfPVuntHOtaDAbP6kikW6QdigflFA5OYqlzy+xhACE7Q1kZQ7WbuzhvrqNbKcZ17yIam0bU1rVoVaiSHUiKu2zAxGdba8FPcEFxdzQZxnq1iPV8FuvFTCRIkm0VGDcIq+IuNtVSrKulWFSLMd6s43k0jS93o3joz4VAYtLQQF5HxVEx+kwM2GdQkCFiyHirWojr04bsbyUfxBiv0Y7P30bS03ICMSub889OjatH9a5ZfiLscVbNzE7Alsyiy0kk2bhq35mwOnR07NNBtTHaohMSIgk9KvZZKYGo8CxXxTZ/c30Z7296MR3BlMdOoiBS5dubs+i1GzEcjyUk+TiYxy8P43iarEVQZHdLMWbNKX9/EiCuqO0aNgapiEnvW912ildCAArBZ69zy7I7gUgeSAXEXiFl34l50HoorgwiSYWCtNOsji31YBEIk+lb2iXmhOwlukdguQGQYKIcG52MDg3B4TX3I6zccaTkkjujfSrZ54QDQit3IH962YF8d+IEIqJOlkfWv3Hgt2iiGn9dKDE5k5gYnYMPUVJbTZko5TK792kcZZ9kSbun9pXuQ3LdkGGk4JlkBfhTqUK6pZ0stnqghJOgzxaZxy2w9yleeNWqeH9QlFjNUro7IDM4EEeNaKV9AUsv4dJ3EAKLcXl1KgABHAo+F7DedrslrSxaVGX7zU4JpP/0qFGHYHeMsFqtlEBsKMWFpANhdi6LT8GAUfQtCjWComr7+Dp2u2bcfX3Ug/rbDzdxddrT9/QDXIlqubFnb3PdkPYeD8fx7fZrfLr9quoZye13H97o4f93//H/jc+3d1FrteL85lXUeV91vDpcg+TRjrH6frj1evLYsMcAXQCEufwAAYgW3FULdKOv9pDbhM6zC5uDQ66q8rJQrNw00nqJ2BL9K1VHe18PHUx3tfAu6L5Qf83L9T0eZBcxHE6kUIwsCdtjSdwT8Oms0gFv1Gqaf9/d3WoPoo6h0RAqieDCvWOXlqGfyNLr2dys4/72W+xW+IdvNIoEnXjU6UnqfdB/ivkCaXcrJfDa6kCSDaptVY1c5Ios6EySXh+fu1Fdx2VjF287x3HTu4x2sR31XV3XnXGk0DpU5pI3x7Z4Hesl3eUKGawYji2uWCChTKdKMIzU6vCNKtVYrJdSrl0WCzEprGNdL8WqGPE4GMfn+6HGWUI8ptdhoTwvRiwrJf3dKvly0MWftcpx1a3GcRtl6kqsduX4dD+OxwEeKh5LcsbgSFH1os3FaEyFOUlVox+evcphB5o6swM4wtMCj9DtDcL3xgOEAElsxF9EENykYmsJE+tEsX3BS+f7j6/jf/nn30V1hxLxSPcFzhPneDqexcMz+821nq8/f+vHP34bxXge2pmwt3RHkwRYY6fX7NThuNl3ZA9HSpMSSaqLsGdEmArktCfI4osGlDhW7vPmCxZ4PhPy6yFerVfuQJi+8HkTigqggngke3XqRCwE7ssqAIHUpBPnpHaw49AKIclO5brNXWBSuHjBOM/JISPDUjuyJ5K7D/Po+r98Gx46kN+cl1JXlYdvPq4ZSy9tfJbaYp0fJhymwBNg/at3M2khlXWSRDSzOb31s9CwMjba0DaSh4XN+MnvSR4SasM9bcn81nIFVqV0EslYZ74HCUHiaBU8lW17SZqiOiI28iuyHmDmGdswMrG4oN3P8BRHaZRKhPdFoHECwQfcJB5u4EPqQKjkmYdDriOBgNpRFVipq/P6+ecfY/D0lAAHKLhaRbhcLUnmAz7IeLSMeqUZ37/7EJenJx7ryTeFg1mJCpIikh1nOrGTFAYyG49PaIU9qWI+OTmNZqcdP366jX/zH/4faRtdvL6K47PT2IFkQ2RtH9jtyaIEkpjdVD6MZySnIiy7xyea1WqGkue9iYSU5q8Z8quEkue6edmUKisRNhNDXuObxCVxkgT5xdQdwEbaiaTnjUDBvoVgSAKUhEcN9Jx1fejEvn6+jedHNKK4VmUbJXH4Ei+I5SmQakZRKBvzxPNZ+Ro4Hrp3pZr2adWGx1qG5jLCWcfTw10s57Oo11AAWGn/x6iKJToy/ev1MppUKhQ4LGqTxITej1wd6SRSdZ4qQd57tRBx2a7HD6eduGl33XUUalHagaJxh8J9oJqHTLZdzsULmEwngcIBpFegxNP5JJq1aqyB3i/mLupgcqtrK8VsDeejELPtOp6W01hWirGtlOJhOI7xfKGChqS43q1jUy7EulqJyboQgzFAAFfiUnYuRZy2y/GqW49uox6Fcj0+P0ziDtUIYMDcD3YWErndRVEoJgyf+PeerAvCSkL1Kn1viapQJLCLnSa5d95NejdKBQ/ABEgw94suRCNteWoclMKZUADf7XXb8b/9z7+L16dVScVwhniPKF30+5MYjSdx0qnHm5vz+PO3p/j3f38bj+NdzJcb7UFsXWF9LY1AS8XopgSixz693wwgMeeKns1Qce92bSHtbiZ1YUmSxMHZnbrHTUnHiuV5ImBqhLXBrI6immfCC3SKRetyZVsNdwQyzqJ2T743TgoeH9ujxS2E983cAYMCdGeSino+m3k/s5er2iPGEhIyWyYQ63cR//V2dEggH3s20FDzsDejd75xZUB1zwgriYcl8pZ17ZOfd7ZP1JNhHLYEwlL3Y4ntxKhMCUlyB+wiJKxoIo6+PgVsPAGmK3wAuJDpGyUonhaCLnmTUBvzUrRT2X6+AAAgAElEQVSkkHNPujss3xh9bbbRagPN9e7G4dEWk7w2i2Xk26lQ3IHUZA/bbGcpeuvS3N89xDMoLOakIv7ABCaBeGZfQa4jimKiD54flcScPAjM7B8AIFgqpFyqx+tXb+P64pUZ+miAUcUiSlipRb3S0AEleXAKYdNifvT0dC8k0GnvOM7OcGwsxn/4z/8Q//nPn6LUqsX5qzMpuhJAOHjSvUqyCgpwAjtwqj17tTT8ywTC2Egoh2RA46JC1p1Jc8torKx468SkwkGs3KQoumfGJnmL1PEYckh3yIz2IAPhyjvZJGfHy1JJY0FkP+S/EaV4fhzE/dd7JQ2x/CU4aaMddgzicSwWicSIMB/yL7bCZfw0GvSj3WhF++g45qtN1BotJYHVYq4RFu8Bd0FpmaV1kB3aPCLerLlPjMkqCiqS2ufMqJdOwqIavflz8/pUsO1KLd50e/HxuBcXrUY0sBwuYP1aNtKYYC4SGRXxQpDgWC2FwnqGo7FYxsX5mcZZD0/3ev1GtWov9sSzkI00ozt2E3JdLMTDeBy3s2msK6VYiki4jFKlEIvdMlaldawqhRhtivE02sZ4wnlmXJ1AMlv2IcW47lTjHBRjsxHjxTY+P8ykpcVOjCU6ukt0qyygIa0KliuZETg2nFO78ylY5bl82q9lgyUt2FVQeO8hmf3FOmY8qjsmExSYjgFZ04r4swRZtXSH8Je/fRV/9cOFOgd2XJ++PsXnr32Nc46atfj+5iy+e3cZX5/78Xd/+hw/3c1jMLEtAkWhluVCMSVeWQ06QdrfpmJXLpWgt9J9zwZQGiuRgOhKkpETz7eUzF8Q9Zh8GPvkpEOHzdGiCKFwUJGXeFIZgUUHYmK4wSd5hOUEkugQL3bX7HT2CSR1GpkTdUggh2SUk0buQPaRf9825T/RgkTn9k93L3Ygb9tcN98c/5u89XHVYDN7zyj1J5i6bA56MFx0f7DkSyGVXpscecSR9FYSqoD/thGMVTtJIoL0KtMn1MUW6O5WsDt4DcZypdAvYo3RV6766CpIcu5CqIAEP0YfKdneNhoo4pYdlLMfAFV6uajEAhw2f26qONjEeCJkMyYS5cP9g+bp6HkxN8eBEJ8GEoRGLxWWsMX49PMvQvBIY0cJJC3Za166H/cu4uz0VZz0zuQxMR7RWTyry0BFt8EILREU1X2s1mJBszwnuFHp9Y470Ts9iefxLP79f/pvMVxuo95tR7PD8h8nPCejLGnvCgPgQHnflZDQCIBAW6mCpHeVRk6ZE+LpwsE0B45P1ujKSK191/miq3Qi8UI961cdlugHsbbc5bpQSSiu/XMI8Zq9SF0s7N2uFPe3T7GcLUXc8sjN6sSWGEle5wTh1Uq6TuJ4zGYaYzF+hDdzdnoazWYnRvAuUFqW6u1QYym6DC3Kk/Q3xEPWtiDteNwUbFIVx6HPSsgqkFKdbeHANCbiXjXr8fb4NN4enUSX9wzxtcLeDD8SKlXGVHPtNjbLhd7jaPikIMw5GQxH6sAvLy71ue8e7pSAu0dtPTNwgCROmngBcLCyvfRivY3Pw348YN0r+2YsNlaxqG5jVt3GcL2Op/km+kNGUS6uWhLe5Ox4tt+tFuPqqBInRwiMVuNhsI6HgQs79g8iDqNcwCK9aC0rkgiJdb5gmWxCsvdZe2z2vqC0h3le8toADggt3cEM5BXdDmglJJP2CtGGaqNOgWw7I27cTf/qtzdx3qlr7Pf0NIz5DJuHSpx0m/Hd9WVcnfVivJrEf/10F//xT1/i6wOkyJKg2ob4lzUSI7FpfJW4IB7fAuLxvouiJHfgPmd2WzSn5OC94WSX/yzHVicqJiGy42ZfpMTjuKtJjZbxTmZKIPL9ySsGj7B4FrWHlAJklno04EbOj5Jq8ffzvtIriJcbjdx5vEgRTtL5erzoRPZfow7kRQJ5ByH3n6QNZwq/Me4ZAVpJId1oQ9WsFJmzov6e4lXFqls0C4oZhpZx1HwIKn8pYNLV7D0dkqLvrmAZA4hFjJC3JKeK/r0w2YkNmjZRSdEyop4TSJI0p7+jAgL3zg6i0STRQFBKS18qo3JRyDIcEkl4Zm2Glujd466gt9blZ4QFD+QpWdpa4qSmOb05EuxA2M98/uWTluiABUlQcAjgCyBZcn7xOo5Pb6LROtYMnkMKk/r2y+dYDp+jzmK/UYvj42MznEGKLJcxGAyi/0zy2ES7QYJYiUj1OBrHp7unqHVPonF0FCVh3rHgtU1rXoxZ0ZdxQDWhmraJHEcCWdoJjSCZiwF5Ghia7WuSNI00SkqGOUmqRNLVOiSHKskPrjkf+c8P+5AMaHem0E7mxb8V8TA9f1IZ1mK+FovFLgZ9OgO6tGQpIMHCqUQT+TfwAQikJA6KgOlsKn8aDKRYiCM9cnZmF0AW6HxuuhYcB7mP7F0YgQl+XS2ZqDkjQFtahx8EEJbXQGoFvUzVH3pQrTIyInWNXCiDW+VyXHWO4rx5FK1i2Z4VkCkpNtLYlwRCImApPpsgqXMnSDa2xFyf6WyubuXy4kJ8lqcnXAEn0Wm3hNqaDOx7zuiDE0khg9UA55fndrxaxJd+P0ag7QiK1W2sahFPm3k8rdbRX++iP8bMiYMBjB0mdnU/Kipvt3HeqsZVpxJH9XIsN+W462+iP0XxAF0xM9u5h2hINSv4nTtQQfJbw2lhrJd01XIgMhjHgTcXoBZidHygSKQD4d+7wKCzceUMQEJAGWyZd8VY4r2y2cZJtxVnR9W4Oe/EZe8oagXgwBV1IL3OkT7XfDOPb8/9+A//+R/lHc8o2mg3itKKmO0DPCOybE8aHfGBzB0hsb4k0iYE115w0CGaz2Th0jy+ymM89hxWrpDkfdqluCNPXbgsgeHTkSjyiM9dv6DdJBARJA87Dk8BzBkRwTpNBLRoT2AAzRNeOnimEXR+v7kLMe/E4y93Fumupf/8r99eJJAPHXlmJebv4evzootHQ4YtGYKbTOcOhz4J4ukg2enLsByjpXLQ588Ef4OMWLaMsmHjilJeoiJ9vUXwbafxldUNSCwkEEs4m/hzeJ+WRCZ4kJB4+JKuvvgrQOC2UasXZGNLB5KXiFpiFUFIIYOSE4jfOpUokt5oWImctnEHAhOdQ2YeCGq9iC0arYRAHvpTmPMM+8+uCOVGeBxnV2/i/Pp9HPWuIiot6fswO6bVXMxnMXy6j/HdpyhMB1EvruKk047z09NgGUyFjFLwdDTVfWBU8tR/jsFsojl3sd6Ms6vrqGGbm+C4jF2yamdWveWwHhKIZes5DCQQdVRCFbkgUFWmh8ukQV7VI0Mv1fMIK5P+8g3JCYiDYw6MXR39T33/X6KwlOCSHI0fXlc/nqcSA/36m01JFsYEK97r/rnebmMymiiB8ByQ+KUOrVFgNYaDgYQCp+Oxgi6H7uz8QveO7629lywIUJyFbNpWx6I9ChDR5TyGw2fN1UWeA2XDARVj2PwPOk2SxsXRcZzSYTab0QDttlhSPkZhs4zylvm+A4aEK2UJ61m4irIdZkpTjUixx4WRLOADqKPVWgH47PxcfiHI5AzHw2ixq6vVYz1fCr6auz6uI58d8in3jRT3OJ7E/WQSc7o09hTVciy2q3jerOJ2vo57VCSorrFCAKVVZixbFEycSvGoUo7ro3L0IEOWK/E0ibgdbKM/XsVqiReFK2mAKY3yNloVBlcmAGNRS4ckkEIyeePSZcSaE4j5Mvo9XAzbimrMyJjKIFlLeQC44ZrTcfJMItlBEpmuFamiXSvFX/3mTfyL37+Oo/I2Cisv1Dmr/FgsF9GfjOLnz9/i7v754FtP0CxVY7wsxLfBTO+dsSnnLScDu3lav0qBOCGqMmDgV8HW1m3uMlUzCZTuMRWFJfsPAEVJGsAFNl13Kt6IXxi+7ROIY6RIhkJ62R99P55KRFFZCWuv5NfMaiFZETnvYBJyKm2nDmjdfAbdEe3hDikp+j3+KoH80CvKaipfDLddHlXJHFKdhfcTGdvvoORScf8/obW81PFC04QtBx6/QbFO4YZktMaL7kM4/1JZWZebBxLDqFbzEGQyn/HaSdufb605JDyQBi0hyYkbAEJmpw6EpAOMlgRiOHHyM0l+7nQgeJYk/yNdKPYgaFQB5WU8IR7Gw2PigVidFiY68iUShEtsUqAyX7/cxuC5r6V/8/giupfv4vzVh+icXsW2Uo81Uiz4NfNgLJdR3M4VoBaDx5g+fYvxwzeJU16dn8fF6ane82g0ieEAkb+xOpb+ZBzT1SJ2tWIcn57F5avXUa0zuvCyWf7zCnY8SPaX5sFCt8soKCcQEg0oFHcghuuaZe7dh30+SCa+j/w+G0jl9jfvMvRv0qkiMSng7sUSXX3pfiVui1E1B7KTJakTljN1v14BIaGzkokYda32T/psa6GqZuOxlsm8LzzaG3X2TEUbL40n4uSQYJBiRwvp6vqNOgASAaMt9grMtHlA5aBJ4JvOdMi5Tpg9rZZAQ1P7D9ABLSZ4DyxbG/V4ddyLXq0ZJWCy4kQUFXjZadCJ0mGYg8J4xxBoPqIZ3F6cs+Majfram2hUroBgyQ+et17vREgw1Ab6w77GasdIzWuHNovpAh0udy3ccwiodL50x3Rb95NxjNcrgS0IWpCCt+ViPMyXcTubx3C3inFhHQsADwXL70TRlWxlF/GqzS6kHHUt3Yvx9XkTD0PcMY220vgG+93yNjo1PhvCngh22go2WytLWVrjIhcpexKeRez03xnUsFitYs5IJsGlSbRcL6s/uTKXaCJiletybECzbbfx/dvL+F//x9/qPU+fh9K+a3daikc8B7PZOAbDYQyHQ0m+jyZTqy+USzGYbePz4zyexmuNkeRlk/T1cvDNXVSOmpqOJATq/lzkL0qBPS0A9EsG/uyLpbRYV8pS/DJ0WUACjQi9L7SVuJn02d42c6Bc6PpMSf0jA1oSH2ufQJJbq506/aD903WHJxc+sgcSovfbHPFfJZDvewX5zucX0FJOLFH3Lh6DJRniFxdFrXvCRLtKzXIlCcWlzJ1gW6m9Ze9Rg+eh3YhF8ve4alraAth8FHd3kjy3D4BRQNbzd7sojLT4DHQ8Roc1G3QT7iq42Ow/rI9DAoFhTPDLpDez5+WeVsO/nQopX1BgnuU46naEfAHpQxXw9PQY/YHRP+w1VOVJ7sUjFZbj3PS7r/cSj2yeXEfz7F20Tl5F9/Ra2ktFFIqRjN4sogmsE55Mca1OjPn3bNiPx9tv8fXzJ1XCFxeXcXZyrIfi7u4hfvrpU/SHQ0k5M3GgkuydniqB1GoNH8oE1bVyqGGmcDqkT5SW2CR/rgeHdQ6TOGHYmZ2/FDbkwaD6tWGVH7eX/I48B87oFD+MGU/vys0Pcpp/p0ozD2LzrNXcAd6fk5VLF8YbSFJsYjpZ6lkQxFcWnrgLjmPEtVgAzd0JDYdiLHsrArf+bjaVMx87EkZRdB3Xb95HuVKP2Xyhawyahi6ErkLz7FQ18p5J7LPpKNZrBPmcHDq1etz0TuLiqC2xz8p2G6fNo6jB7F8uFMjpYCSnQ3dDckO2hY6CezxFs2zjBCINKWyerRQMk92pO1VcSfWV94X4Y6fdVnLoj4b6/setdjS0/9jGkCRJ5yInT0NdASHAVZJlwWwW/fk85rGLwWike8/SndHlZLWMh/U8vi5n8QQ0mWQq/xwJR0Vhs43zZlm7kHa9Essox7f+Nu6e1zFBMkWLXmHJol7aRqdugAyISZS46dPUter5ICCaM6H/lvBpQhQJUYYMDahGc1ukh2WFcp3Xkkh7nnY4sKZ4sCtrz8OP024r/vj793HWrMbo4Smuby7iuNeN+QwV8Gms1zN1l3Qj48lcgfr0tKel9+3TKL49r+Lr00wWwAmDlQKtg3l+zhVoda+sCp3+az/xyV/nYiDvOAoq3tx9U2C4o9BuTSMpc0A2SS1h71uyl37KSr9eoue1gl4jSZ7kEVQeDapjT0lISL+UHfK5zAkkx/o8+tazuF/gp0sRu18nkA9duLk+5CyqWB6pOmRvocWLa8eUYN2+Jf6GLBiTLIDkTTTATglH42szivkAiLcJpZHMkPIyxyMRXzSWhWjfcN8Y8Yi3SmLRkirpy6gUtrG8NZ1SAqkXoiE/kFQ9w2oFliiWMXBaEohhgkoeqqytw4NXCMx0sU1UIXNgm0ogJAqqAGRHhojpQY4CWggBDYmSqpVsqWDour59fY51oR2Nyw9RaF/EUe8sqpDjyiUx3JvFTXR2szipwwhO/Bg5WW5ihWrseBz3d3fx6cvXGI5Gklbh+98/9+Pb7b2qbpRKOVBAg3snp3F1daNq85BATHaUeCCEI42BrLrrKgKEmBPIYk6J6IX1Plm43bD+lXxFfLe4QhpDJb0FglUeUR38AF5UGf8/vz2MsFLBoV7bs/BDQZJw/5tdDJ7HMR4hf490Q1m7IRKJKsjBwGS6Ykme5b2TE438YOWzT8DRjwU16CmRq6IQZxev4qjbi+GYxGDVXZ5pBA1T3+/DTeIZj2O+TBpXu010q5X4zdlFvO+daKyj7mWGlwtda1VS0CQQ+Y0gAY8a7mQai/ki6pVSHNXZqW1iOBrHaDa1twvPeKr0YHMnjdH9sjMnbZ4D1HpJkKOplYWP2K01mtLN4nWfRoP9PkG+HIVCnBz3tDthr3g/GseyAL9qFU/DkQJYu+pCaLnbxaf5LH6aTWPElKDBWJcZva3xThuluO5UotMgUFfidrCLL0/rGE+9sJW1tFQkSLIgK72yBQmpQjAVdg5WaVSakoKRgSkZSOvM7HSmC9LVW28VGzSuIYHsLHmus552DyWdZ7x/2nFyfBSdZjWOG7WY9YfR7bREJOWZXm9XscHyd2cQRH8wjtZRJ25uLmI0HsfPn+/iYbSMx9EqhuOFuWRCVuUdhn+XARQ5wRiKncr2/d1zSDSs1zbSAHzYvUruJ3FIjG6iqPCZ0/tch2HG0qpLAKUkRsnLoDrBs5NBG17kuwPJCYArncfGjoppDrBfjucknO+JD+yv/v0LBJgHDCSQF1ImH7E8SD/IBywM99/EsToljcPCPFeImkEmhqjRn4lpnOfdNOkJqlspoNrpqktLKL1MMn7HaxjMMyQYyGGMeJKMspE8Th6Sik6kRyWQ/eIJEiGCit7V8H1Z3KOhowSSFHGz86uTlhMJCbNRL0obC6FBdUUllu51jURgNvMZ0Z/SrDnN9muSsyCBgAYyCm0d5RjMKrGqnse2cRrt01daojMTPGq34qhRjfZuFhdVqjTQOCDD7KEM9l/L2QXGRdPo9wfx+evXuLt7jKfhMJ7HE8E5efDEe5CkChpFZ3H16lozb4+w4CCslfisIsqyzSOs3IHwIUkg0llaGlEifgeL3sTN0L1JWNb9eCq1E3oYE9rIjw5Pltvr3HW8rHjyIc/dyGEOm2bZicNhuHcembkyGzyPJCODEx8JDFjvUaerz0YgZhzD+0arqXPUkbIye6ViwOn4FtOxq3WH5kK0u8fROyVYjMTx6BwfK4mQQOCO8Htan9l4KA8PeB9lTKTKhfh40ot3rXYcA9umM0tdGYt4RlTIbOAdIphxuRKLzVqij/yk+2hWK9Gqk7AixrNZTKbTWIiHYPXaqsynjPZR5ZcCEde02WhK94x7TrLg39ZK5ThutqPJvd7t4mk4iPF8atsCRjtAWFsta0VVqjFY4Eg4jQK/H09jMB4KBcb7atZqMdns4h+n4/i6W8VSz4H5LNy/s0YxbrqV6DZ4LipxP474+rSJwdRL2z2/CGMtDOdoQWTRmhRvNRrNSpBpvp7GK95nUOAQEMvi+4B2pEgjyTLGwqZAIx5NSzbiizmW2O9cYJxCIV5dnMb711ci6Rbh/gwYcS6jddQU+bZcK0v3axPrmE65B6s4OTuJTqcVz/1+fPn2EMPpIuabolxTJzO4QB6fK945OCaNLH8OBdw0GsoxyX/O/zt+wfPh81FoqLtN/BelJikWJ2tpmT8VVUjb2/ywXFfxm7gedLEu5RPxMI2Ec8eSEbV5ce7CP/1ICeQlyCaPrX02D2OzpGfrU56X6C+Z6B//CQrrxauk0OA5oxmSCQWRdt/Ods5sWeIZ21h9bRpFSA+rbJ8O1DdzR2ISGnHHZEQhDrbWsD8QFBOaIS3PqUZEdHJW27diyB406tbCsnUmviQgGIyEgBQmnL863KQmq4TnxTr6//W61Lk0FuMmwUSnmmGWzPsc9McxHJBACvaKqGOhCbQRuQZ3LetqO2bly7ifVqLdu4ju8VlMJrNo1KpxenIUzZjHRXkdFy1adHRsgHUagmknR8tPE5CoMJnRIhr4y5cv8eXxIYaTmSppjV2o0iplEQqvrm/2CUTSE/hZVK1mmgUEtUQXvDlLflgXSzj+ZBdqX3TEFPM1SsZSLxjluYXPI4mcQCxv4uXn/uHVXsSidG73TUrNctp+WI1k8rjUAUYseHWqxZjPVnH79TbGJAt5wu/0WRnp4IhnXc9iHB93NZLp94caE1EBO4FYPdYdZzGOul0ZgRHUcwJBfYCupd/v63swupoOn6K0XkS7UIxOuRzdWiWuIZiyM0omXCINVsoSNWQcgl4VozV2KCSzSqOusScCmCzsSTJA19sYjKEYu8RelhEKBQGjXQd+Xzaz0n1wCwJUNNlrsNyXTDtMdGQ3atFptkQknMyncf/8LJkb+EnAU7ne7E6ajL8KRRUi4wRDZZQ1meHpsxV5Dp7S42odPy5ncQ/LPBGFGRedNktx0y1HD6pJpRL9WTE+P67jaWKgyh4MQ3HCeaTjdw4x9yiPtDWrT85zGfKa1Ak8TUC0EkmVlfgfXA+WyYBqLLhslFait5pVrx0Fz1ExXl+dxR++fxOnnWasEB59HEZ/OInmUSsurs6je9KNWoOzsZF8EcoGePBw3tiFIMjopE73A1mULmvhbiBzPJLHuZOFE4RpBamr1q8p2ibuBAlSsH7OYFILN3cqJZA0YrLdM0KVW+l8Kb5mqaA0QeF6K7H7JTW25zcuGL3k3//Qv3ePkJ4mbyReILBUyufqOo0Z9Wcp6eTvls/+r4iE36E1pn+Uq/40yctzq7Qb3W/z9x3KPnQkGQLar5SluMnSqLKyr/T51Mc5gdDlaJEohAXmMRZSgx3MQ54RywYCeJlr1d6si59bYD2e+okOVrvhzkYJCTOaxKxlid4QospX3N4A/rVSLAkC3Gzw32v1m1xMJKw7cCuaKOQWYjTkYTPaBfXYSq2hPQLEJ5ayxXo3Ns2r+DaqxHRXiVfX19IWWsyWYrufdhvRmD/H2yNUWeFcJISTwAbeBxmqbHasxBHnsxiPBnH7cB8/ffsWX2/vYzAcyxfkZQLhteoJhcUBBMZLpUqgJtlIIwdyIfsDSUHQlVkXiwRijoYrTu9BkkaZyD8+xH6YjO/nhxL1/hmhc2CUBxAi+TYkv3pXCR5v5iRykHnP989ts2skfy+b40RMJnAj5ntvh8Vsrs+OCoCvlwlYEN2wJSDJA9tFaWA2QXBwI/CADgS+Mfh3bHcxmUx1n/lvEjkzcToQqvz1bBSlxSiuqtV41WxHt14LvkOJ/cB0nnoZLw5L9Yr8OBbysl/JFhd7AAABADEwa3t4etLIgcJgt11FE6fENI6Aq0ECkVd4ihZCJb1kHmv5TqFTi1ajps8/mTEqA6GF/Hgrjttt3c97EHqTie4DX89F4v5CesVxkALtHtFBjQ13MR7bR0bKDASvcjW+rVbxM26GKOumNHZcL8Tb40r0GkDAyzHbVOKXh1XcD+CCZI6HgxRCLqAsCfQkAe6BanE5AMLjMuEuTzK8Q+BEGrQh5QqM2+QVgovgLiarnXYh8nthJK5xn6U/9MQlXbwPb1/FH3/3Po6bNXXzj4/DeB7N4vjsRE6Rx6ddBXF2XvCrhv1hfPkKIuspJigTs7RPhnR0HcSn6XwVI3yNSGIZKpsWBwKYvHDry4H7MAay/QCCtHT96iAkv5O6i1zia5XDNZKNnmVWRH9wQeHk6omO9bFSUk6jvRw7eN2McHNQ0cVJoW9Ph99D9g9NySHp7IvEBPTI+Sh/pl8lkB96BSEpeT9Oagecfl6uWOn0IMPu7OWXZokjnLx2C36jfH0VCes0x2ScxIVHOdWaN4mYo8UTD0hIesAyy8iVOLjmtTbeI9qB5EOWqjJnWoLvJlrJkVBoeHFPnET4bPhxkEBMNnMuFgoB6HChqATSqLH/yMJoENUKEmBE1gQc/mQyFxKKC8FYCuE/EFyC8bZPo3LyLvqrdvz0dRinF2cm+j0OglHX5cVJdCrb6K6H8aZbiSZsK13qpCWVxhW53WW2zgPOUnW5mMVgNIxvj0/xy5dv8eXrXTwOBoKksos5PT2N65vXWphy+KRbtLZeF+MJ4H5U39wvxm1esKYEIhZ3gsZqqZkSQdK+0iiEhJAPS1LH9TzVowMhY9gBSQeqGAUSF6AHGLZpT6UAktpidR8pW1ph199Ly/6k/OtDVNJ4YTJZioxGDuKtgJhiRJVHbfyero3kAbaeDoDdEeNAjYWSNzf7Dg4xHaX2Eow1JIaJ0u5WMFqeWz3L01G8rhbjfbsd5w38QZzdIagtp3MFWl1f/gFSIVtUaef6KTb5ahWT6Sza7SM5Cd49PMaIHUsA7FgIhdiAk5E031Q8benA7ZPBc40KrZO6J9cCfADuaIAMLMgyAd9vrh77kZOjI/FCniejeBwNlZQoGFCXtnUqpmt4uR9p2f44HjlJs+gXkx+YNBIzpZgXivF1uYhvm3WMgALvYNOHEshZC8+cUuxKjfjWX8enh0XMlhl5mUQF8cxJMUCjpOQiyDNChJACrqCeSRhVRlG2qJZ+VhH2OfsUdiGc1UJM1ruYMVUQ1Je/Y1FvNJaex51Rf7/9+Cb+5rfvolWvaGk+HM9jV6rF1ZtXcXrZiyo+I1J3mCvZzxjZfbuPz1/utVCXSKzijBMJEQMYCoZ5JC7nynEAACAASURBVBHIkb5fXnrnrlks+xdjIiWVZGPBF8qCl4yaOSdprJXPgkfnRqKC0lTHkzSwHHttC2B17nz9ss+5n5HD8jyNChPYIGWRjCfez6I8ik4w+wQzds5x4lE5l3bWefHO/fv7l1Im33ULKiozX8PfNMfZ1EQnCr4VdbOBiR8WEwjN7xBWO3FGQJ1wgAkyS10st+T8WSYbGjJa0t+TQPgauw36Qubug4olL4iyGYsQBrp+fKRNtBqlaNJea5ll/4C1sOGgs+Bs0PQedLicRwwYgMVeqxDA2BdY6pzPxJKc5Rt7kOl0qQTC97OlLYv5imTTyydvYtd5F5/umU0v4v2HN7EtlATnPe8dx8VJN6qrYbyqruKyRfDJs9t0azNCIfEtVKFv10YHbZaCaaIoenv/GD9//ho/f/0Ww8lEn//k9DRuXr8JfMf5PHBUGGEJ6qoOw0tmHoc8wiLgMXoTMWpNherugUTDWMbXNlnDipCYtHVyAknLXiqOdq0SnWYztozWIOWt1zFeLIC3RREbVh1uQ1opBCTAmcZakm3Qkj5p+6gI4u/RocIQihEVviW2IWV8kzWg+OxcmznLaKCfNfzBa7Gcc73mFvyDD8JMebtVcJfPTbWi0QXFQ/uoo6QJakpe26jZLidxHpv4Q7sdrxqNqJWrMYTJnaTV+Yx0NEB+5ZejA7026ZC9CvpUpbLm7jxbLGjHs3ncPj5aCFEsYvYh7kIgukrBFfil5uBJHC9Vkj7gTiBU822evVIp5otlzEBuJYJot9mKZrUeU3gO04l2LHQ9tXpDDHLbzJai1+nIMXQwncZ4NlWBIL+foicQ8xm2ANsYxzbut9u4xydesOWI6045LruFaNaYLNRjsqrET3eTeBjiN2LknBFSjgkUkZhDSaVXMh1pXA3bW4WEX5NYbPl7Uwh4n1LlLgC88dh8Tre03Gg3oF2IRA9J+C4gC8Feqhy/+3ATf/Wbd9GoVWKGQVWpKqg7HUiZZ55YslopgVA00C1i0Pbt9mmfQDh/gspueb0Eid8VYziexWA8l0qGYcsHcIB2GmmqkZGMGaYuna9q4sLsx1cupHJgVuedOn6KebH490Rej5P2TpDIlSSdu5eQLyG90oTA25m0w/amJnX5eZnhft9DngNiUu8nO4Im7t5+hym6xy7+/ttLLaxOmi5l8/d/sjjXedaVMrt878YhhrqDuAiEypKpS1FCsY8xNwGrWi6qXNayJarYyqiQQhy0LAFVp3kfkAErrmQTs1jjK2lgHVo6pzl9VbSapWjU/aByDbSMB+uKaF6togTCfibJ8SRykAMXUi21Mg+h7XwtuGddIDoQ/Dk4WIPhRK9vf+9ylKqNKB2dRaH3LqalXny9G0T36CguX13EY38Q6+Uq3l5dxGm7EZX5U7xtR5ywhEwzbl3ZRJxzC58W0VokeDEpxVwC8xz8/yi+3T/Gnz99ii+3t6ocj3u9ePPmrYKCdIcqZXk0uAPZqKrM8FwSlxofBCGrfm2Csxfo3uNQJWZYbpYfOXRuXiAaVVeKVqUSJ61GtAikeIssV/HUH8Snu/soNBtRPTqKouw6LWnCqERVWiJDWejNVTYdg0dnjNaKMZ1tRR7cbvD2RkLdtsFzgvScub33RkiAcOVYrnMNZDgFaQT5Wl5TnucL2c5qAVvGB4URWMcACUy15nMp2s6WkygsRvF9sx6/Y/kMNJvxCTun1G1L8FGJw+J74lBBBJzNYzWx5Awz9CpmUyu6ACxnC/Ew6GvBzuKb9yICIkKcaEZRESev7Typ1ogjdcu5+6ejb2ELAIN+tdYynYpcttPVRrTkAbONCUt2TMbYEQVdV0PcA+ll1etx3OnqOj8O+x4nJeVgTgDy7HIx3O1iHBF3m008INC3izhvFePVcSGOGqA1KxHlRtz2l/Hz7SRGwLskAOq5frakJnm0kEZPtg4AZCha8mc7aOq58uXsyupWe1R3MgRPXl/yRqhTaPqB+i9dGdBeumxANNX4zfub+OHdtfY5m0Ipjk7PonNyYldCjYeXgnajmQZYBWDM43M/Hh8GMZ7CkbHOHveU2MUZI6kTj7ivD30QdEwH/H5N1vPzralGKr485fDoVpbhSRtQX5cW6Gnek2pZM815LVSRlyzQswZdAh1lIirPlfUAnei0GEh2tvvRUJoQ6dk5LDHSACYt1A8ZxPuR1O3mpGTwTB6D5YSziz+9VOP97UnR64lMAN7P9vJ0LI2vZD+bkokOk6sMdxz+b4+yPHryrNCyzrw7EgdiDpmYopk6FVjef8hYKnlvJzSRR1FU4fY4z4ujjG82io/OgR1IUT8ZCwgtAbmJqmjHGANbWY9L9kg7ql46H+SwMcvCkHpHC0/b7BEFboLM1mEoY93J/oFgwMOJ9Wux2YtC93Usm5cxXDlwv351pSD+9fZObOF315fRLu2isXiM951iHCNzmtZZKhaSaqZHS4eKxkW6DWuomIRZn02jPxrFl2+38dOnz/HQH0i6/c2bN9FstbU/oAMBympYsYUGefh5TcldJPw5IzqS1HrFfNY7B0v6Jz90KXZ6ZusEkoyb4JCUSnHcbkav1YomBzwdCO7TcDiOh6fnGINMQraj1YxiDa93s24VYCzRrCc7I/cssMh5Q6OrEPMFZKmwzD6BD+c9XOf6TzEePcd2s/S95vuVytE5OZUagG167aK4Wa5i2H+M5dyOg3y2BlDYSk2eIEJPYVG7Xrmqn0+isprEu3o1fkhoKxUtdNM11G6rsYZcuJjEEvNyOR67c9jgDb4qxGIyj+dB3xI6QsJZQQGuBbBeGS8BuFg6mSBNQ5E0JUkRPFPgyf4U+fxorFUqRBv7aSkt72JGFZ1Im9VSNZpVmPh2miS50I1AIqSyI1kyFeDcsedhyU+HMsD2N1mh8nzRQaoIxXQLmOt2G9+2uxgwxqoX4vqoEN2mBVb1rG0q8eO3adyNKBQ9ouHZtXkchQaLfjxLiEVGUUo/ywPw1HmkY5ASiLrfJF+SOQx8NUtsEghdiKDoRaPj2pVd9DoNjYpfnZ9IJwyjrWbnONo8F3TCMv5yAuEno0Q4ISLmDgbx9DyM8RgnVac2Cytu7BeiXQtgiWI8DyYxGAGYSJyQ/ULaY7xfLbCJhFwD0JZJs0oL9D3UNk2yk52B/XhI4hR+nLlU8EkNxIRlKyTYilrbX43SjFbgfO1RYKr5rYGliY+3v3sk1eF9OmkbXp+/6mXsN4NeSSoBYf7L1xcw3r84AzblnYak2ZPVpL9XhpClRXiqLjLyIclH7WVO0Kvhw2inwU4lQTup5sVq94bErZXQOA7iFoTwT4210kLX0F0nDwmEGcO738e4+qNucgJpN+hx/DWZxUw1SwJBTDFruwhWJ2gwFppY9RajgaNbwWJ5fD455ZVL8kZHV4ldAQ8bN43DWKq2o3zyNma1i5iWuzFZbuOoWY+bqyvN2GmLz8+O4/XledTX8+isHuN9Fy6ApZr51EraMkQ6YK8zZNb53gQl9iEs1WEhg755HgziE+isr3eqxl7d3CjJiSkOfBSkkKQjGGEx+/cSOctJUAFRQOphRrIhqetmLwuVCYnk6QRyQHa0q+W4PD6K005L5DmQPpRjJHohxFZIgyzi6/19PExGUe12o3rUiR0dZfqskk438jchpLLKKvIuxZiMmTO7UoWkhqQMzGg6ieHTQ0xGzxEbV50c9EYbu94TBSV5J6gKrIhI+PxwG4vZyPe1Uo3zq+uo1lsCRqCPtZgOhfhRwl7No7SeR7e4i+9bR3HTaClYY228K9KhLGMwGcRiO4tmpxq1Vi1W64XtZkl4011UGL0Bu+4PLKuPYjBdDqRNdg0rYLNGSPFcM5ICkce4hWBPkKdD47lUtaoBrefr2oPAJ2J0ioQHcvOCabNUrkS1UtPrccLmIjUuYs7ynvsnsAgijuY/NZstQXxBgfFMMeaiSBmi3svziDMgcOYoxN12p05kV97F5VEpThs4gLqyLpWbcT/axk/3s5gsCTIud81PYAxlrhW7DA25qOwFhjFgQokk+Xx7PO3voVFYIjh7hGIfdEbdBHlgvo1KIS6OW/HmvBtXZ904Pj7y5y9WlTw6Z2dRrnsHtIPsyO6A5KGzBE8HgulMY6zBAHY6aLkkiiiQiPdCdHnWZCvHbL6SS6p2JWmfpzowwYxVIO8DNmfugF7VaEzjMav0alwk1nl+Zh3/IC4zGdAoTPEuEaYT/cAuhR6jaZmeEFU8L+42LGEiBZEEgNkv4feSKnnX8WKMlrblDv0ZAZZgyrnQjYh//V/u8rA54vecuxequT7ZKXEkJroDr6GW2dP8V/Ime16HW1P0a+QgqDk67atzaWaheo+SlCMTlDdDd/3hcUuz/7UWWfpJdk2ChwqGvkiwVXnYGF/tE0j2E8YGd+f5Yx0dHz0UviBqZ1NiYgeClwj4ckHe1DS5DUdgjwTCjQe5o/lrtR6lxmkUTj7G07Yd8yJuh9u4vjiV6N2320exfW9encdV7zhqq2lcFIZx3dpFXaUYc27Lx+eOyPi0tJzOBcA+ERq6u0TyZLHUgX94fo7P3+5iOJ5Et9cTNFUjqApBbW3vD3lvIBpoMcqcQOzrTpXpDkTBKSOxSAqSjvCC0PC+DAPcxcVRI96cH0ebRSoBXj+dOOQxnXYhD89P8TQeRbPbjajUxCvY8KJJU4oKVQcn6ZMpsCCgOd8pgWy2jByMICrXeP+bWM4mMRn2YzEdxW5Dtwh8shSnF1fRaHcOFqWJNLlezFMCGbsEK1Wjd254NeM2ZPd3qykyAMn9D/n3ZTTLxbiq1uK6UovTZl3V9GQBuWwYm1jG6Vkrul38YtBbmxuFtYh4ephFY1eJynob9w+P8QQaq1yJevItYYRHEhLyr8KeZ6PdYYvdDoi9xFCXGRfBUl2JcMppwYyUB2oOJYEzCGCLjX0pKkUTQfnedGqym1379bRfSdbRjAFzYKEToRgCdMB7EzO9WIrJfBH98SjmyJ4UijHZFePrahmj2ES3WYnzViHadXhIKBXUYlduxNfBMgYzdxh5rp8Z4zKVS+NuHm3r2XnRK9h+gudmLkLaR+8VZNURsSxPro+8/06zFq/OekocJ0fshax8AWm31uhE86gblSa+L0lBF9HHNQUVPiogqgyVF/x6uRQa7ekR8UxUD6z27YX/WomfMytQSQHIf01JXuk98eS8ksjKHa7Y84I875Tp6vRRE3HavkiJO5VDbLZDzurWSaHW0F+TB5WwsjeKdi/5R+oUsmFU5nO4PErjNhdvSngpYR84dQmDnzglGXWVf/XaZxf/57/9dEggv+v5/nn3kscUabdBc2K7qD1/wwkkb+edag3P9GRGLSr7hxSUGA1ofZ1GUNZI4uHP7HJzQby5zz+T2k0K9LmdT/uhAzNTr2cWKx1Eky7iRXfDCIQLDQek2UI1N0GHVQkwEjNTGz0r/n2paBCAc6WzOZDFVgskVkEjCN5DsQrT/LvoF0/iflaOTaES7UY1Pry+it7pWfz0y60qm7dvLuP86Cgq82HcVKZxUafyN8oM8yLvP7JoobXEDJdNCDQpgJqEJFmSjVtqoKHwGO4xmOr3najZNZRr0uii/bUaL5VKQmS9SCD8Od7YGpttGCUmRjkQytQB7mXb8wJui85RMV6fHcfZUSMKQhvxftx5YC+rkdBiqesK5Pnh8cF7DVjuwGW7ndjJ89zKyCrWEsfEGj47aSthuAUAgqAK54AHbr1ZWvYcK1fY4dKJ2ujzXry69uemip+BpPHuCEOm4fOTbWjZCWF1Cou8c6yqc7WYRRlm8nIqIicJmuewyc6AgLqeR4/qubgViXO2Xsb15Um8vupFtUhH7B0TA5nhZBNfbsfIw8ZVsyWV3NvngTqARqUa1eQBPiPJIiOiLoKOaR1VAgomatyP1GGDKONRFOcnQWIUfICxstdA9wrzpe1a0QNCKhpWGr8mczIONpBvxh2UWXOuGSPYSlU7EToV0Gt8jtFsYlRfpyeQwQO7JhQPCMDFskZY92i3VUtx3CwpgcC10ai33pAi7vNkKfmPjNB0cE2mRvvxt1WeDx3IfkBv7k8iBzIu0d41jVb4PiSJdqMelye9OD/pSrkahr/4FXKzbGg0ybNAAUqAl2OkiI4UKGslDzoQdm50jpiq0d2jdvD4OIjJeOapiDxN7MMOYIFrD9qQMHXUbQnZWeQMJUShpiaWR0xTkfxZ9hiotHiXC5SiqjiaqWh015JKyCyGlhbn/LlVJZJviL6Yf+/iOq3K0piKiYZHwxQRFmPMksCe/PBD3a0Cah5hpU4jefu4qzJEPu93cpz/P/7vX152IH63qUPRJxK6ShV+1p15EdolDZym+FmR0lu+hFywmQxBScJ3/J12DYiThb2uxZbmABp1pVYtEWjc1mYPEUPhPG5yyy/5hzQP9rUg6G9fjKHSeIzXXLkiIoG021QNpiS48rf1o1jbZRII1ZRhqb6pJkdRdSAFQdUDWoXKqdQ+j+L593G3bER/4ff/6qwb71+/itZRN3785U5B683ryzg9akdx9BA31UVcNC29ovVXciDz0s4aXvaG5ldSbvLXTnN+HwZX+wRsWvDBsB+j8VAtNkCFlWZCVc2I1XUkkxuBFWTqZGQWgReCp9ivyOXrYBgR58Th/9aCO0F1G+VCnHVacXLUUhVMomC5DdqIe8m1FFluCXt3Ho+PD/F4fx/F7TZ63W50e2dRYZQF47NWiQIBUvhw3xO39xZPHAxnMRxMNSuXRAvvW7sgC09y7exot7NGVO/EUjirjUh8Gr3MJ+JcTNGNogutsWvYRbvb9dJ4AZwWk495rKbj2K3YJ7D0hk/SikCVYDEUca5ZQ7BwwhA+vntzE5fdpr6eb8QzOV8v48vDOH7+MorZdBkfTnrRlmry0F0IfBOACkhQbNB5WwldhDc5Oy6uAYUP0FtY4kbvALWuqvuBDZ/hvTp7dGYEFxUjyUVQwowWmswweY9DEkw3SQXhWEjHRBLhbFrrCPkgAipw6IZ2eXTnaL6pUid4lSvR32xjgiZYFdKuLRTy3hMfe8IsEu+zhZ35rGRw2HM5WLlw9DyeQJqiScojIAHzXoz4k88F2ljnx514fXURZ8dHksxHowuoMkrUoBDL1arikEc7SdY8VdOMfLjnPLPmYKTgqDHvIkbDsRLIeDxNY3Uv67kOIhbyuWU1ixpCPbq9tuwaKO7MX7HrnxCLCWiSqQiKmGmaoPizAxptisHLotif2xXsAdGWpy5GR2WyoGJi2in9GkWlAKezm9G1RlYJDpm6Du9vnBjcmXhsvaf06rW8NkiwZsUKx97//V//dEggf2AHkpogf1NX7SaPZUheZn56HpeajVRBGl6mhbd2FMYzKxClrbUqAM1hHZT4Om6odx7WwZLcRmYhp5mol1nOlplISLDKyAbP+5xAGizCq4f9CMkJNV7+LTBejHKcyw6kPWVo8SmcQIpFL3nd7jk7C/2TkURk5GI1KidvY1C7jP66Ecstc+5SvLs5j+urC1xA4uvdY5S267i5vowuS+ThfbyuL+OsYdSOkmEilsErkOc14zIWpPW6pJ6pdjhMGbaQEReu1IEXovc01uKXh5gEgosbFeB0vqF1SjuBg7Q77zOTC6WYoIMGMonAYxVQJZKcQHBtpOKqV5U8+JUKmKSxmAOh5UBS8TvgUKlhH/rwNJBvBd7inZq9GDrtYx30Qr0aa+Qkmo0oSj/GkGZ1WtpfsETfxvPzWGxcuqpA3mK9UPehJCLOiLvJTrcXzbblFJRc5yBs5rouS5bdy7ncImt1M7FBJAlKjDT3eharySg2i5k6EAJotdqMRrMT5UopVrN+XJ3V4vysFsvJJNaTeVx1j2V3WlgjfMjhLsX9eBz/8Okxfvk2jvFkFVftZvxw1ov1ZBb3/aGgoA1k5kWYYwnsg9lgOZ+fYaCqYqQbjUPnwpUBWQQcdrtZ7eVCvGfIChGGz3JQOG+yLNj71zswCKar9SN7k7VGWvx5thQm6AntmMQBKWroghFv5NkC8otL/LpYicl2E3NQT1UEOa2ETZwQ0rFRV4cDSolEIlaVdjecbwfFPH7RbD8x3dPWOnUcGbxhYjJBulEtx6vzXnx8cxMXvWPJD3FOKbRIXMi08NlMTE7VNbpQymIUkmspQkyRw8EsSvYFRhvS2cIlQgfr+akf/f5IAo7+Pvw94q5OCrJIoHuvluP07DhqaJsxQvcaOSF0PLlQUZztCbyhTux0y86LsqBC1jCpvWBpKhizcVlWQdcLpL8jsKsgF3HvQKo2Kx7DK8sWKWklx0wlTKN29qReJ1GXy3mStI83v0ognn7kRuZv/82LDuSvLvw4ps4mmbyklJLJJHm08sKMRGMsMSP94mR9jZmVJLLmTUIZvEgsRmGAY+ZhcrVLVS/4Jo9a1svJrVYiGPHM007SevIvpYCbDh/Le5BU1Yo/vtmhVuQlWNOBtJo1ezWnDkboGPlpM+KxlSY7EEYj+aZlCJzGCaAyGAPVjqN49iHu4zima4I0M9Gqug84I+DE4WjAj7i+PFfLXZ48xuvaKk5qLDyBzsI+nsdkPIlJfxj954HaaJBGqIKe9I6F/pITXkJFZdhj3t8wH18uGefMkxxIwfj9+UrvYZoE6Bj/ZWHFqkhKdF0r7bK80ERIMftUJDVc7T4KmtP32o047bSjBQFL7n8kDQ7dQqACDh5jFoIOncdDfxgPz0NxQmADdxkzEChLLHnrUapVYoEm0EkvWqcnImSKH5CqRvD8XFMIYFhqbHf2iEFSfbWYaJGeeSnr5SYarSPpWXG4QdYsZ3Ml1sV8EqvVXHsCvqZcbuj7orJM4JxO0boaxFooLLvMca3q9Xa0WsgzbGM2eYq3N0fx8d1JQIEjgdS534T5zVojKJ7jf7x9iF/uxnH7zL1fiTPx8bgTF/VK9AejGI1nUU5scsEn6I4Rj2QUBXIxFSoSEl2xs4IbRWdjMqS0qoCBpjGmR1qHfaAKLf0RkwOTYzNcnkNJ0tCyNU0JLJdhwAG6W15zuagTN0PzdfaK9ag1auKUwIXhHe/gjcQ2ZrGOTXEXxYqnFQT1VoMkUtXXjRbrGM7Yv2gw7gClnZVbDdsEpJ0k+9Kk5uvph20DQAoiiQKy6jfvX+tX9j9CfybYOQWHuzCKMgdD7Tk1gQCSPJOr4+MTwpubOD05idOznjhFBFB2WMB5USEA+PDw0BcfRNpXmFUxmuW66H2542AUzvegE7EVBsncEkEiDqQEroI87Si8R3DyULGcAUsJuq8EqITj7+MuNNMiHEdd/JkMbTjwYfuRR1OyqAZsUU/IxyT/s+ekpIV71rsyfSCPlDwJOKDEUscoiSVzwXgu/q9/+/nQgfzxsmhuV5pR5i4kc9sSCtetVfINyR7n2nnYYcLIJZm9HMZPL2FtQvMkuCBZXYu0tPvwcjxBeJPoWjZPYe7nD0Q14MzLK1pT3x0IvyLLbt9kVwMiE4I331g4ENtauQ6mHQnvjfmgGMryYlYdbInlzLoHSSLRQr/3daES9eO3UTr7GPebWmBcRrbHsObN9ZXen8TXVuvodZpxdX6qRFKe9eOmuoxeFU8IPsNGukUIJj7fP8bDtzsFYmk6dTvx+vWruLm+0O8rZVvlWqzNUDzvQyxBTmVq/K8PPVXseDqP/nQWI6QZGEnKiXAnZQDzauCJ+FpxL2RVK6QcIyvvYqh8Tzqd6OF8Vy6I0+KOg+XjQq3+49OTpEOczKwZNKIzWXr/cIQcDIrFkm9IrTKz2VIxjq9fxcWbm2gctZTgfCj8wPJxuI6zOffPzNwFCWQ+1vKcMR+HEDE8rgeS9nQWkAonA5bsU12X1Xqp6o4Egj0AvhqnJz3tUMbDp1gtpio4QC9lh8B6HWMulAfgmwziu3cn8cPHi2jWK7Fjbj6exnI0jvJmE0etevRH4/j8OJST3eNgEQ+DmUZArUIxvjvtRB313f44VouNxj1Oj6H7wvPCtcY5j2tE+JkwxkroGVRzlwAC2MsgTVIpRjWh4kQkY0qQRg+qtiV3YcdIg1yMe+R1QGyJqJg8JxhxOpGh7GwxR7Tq1Omn8QjFIcRLOAegtegyGUvtyuWYwxPZrmRExRCBRNiqI0xaEmpuWyhHn2JmutACP6myJo4R7yonEM/+JQefgg33l/MNOu30uB2/++5DvL++sEBikqRxqWjtPE0oNNO3JBPPOvswFuPP/Wd5+Uznyzi7OI+PHz7EaQ8CqTtpRsF0q+iVgcS6u3uK4WgqtjnPoeRLdEayKgDXeRc9djCdlj6WZim61DsrK++Vh9OY2PHfOw8lERe4e00/BSUndSNEnUBEkdgr8PozZh+QzMrIZ0b3ORUK2ktVURE3CCmjvzxVcrEgr5kETsr8Fcf+rOib3rRGzCbyeo+0jX/5dy+W6H99VlACyc5+Gt3suxovWPZDq4TW0oYga9gnIa4MD8xOa3mmplY1Lcc0m0xzv7y4z3IlRiakJW7iIBiphd2mq0PB18QXsJAgSzXdtAIdCC5fnkN61mo2OheJ+ak6kJRAcsWmMZpkli1lHxJT9HhEAnwqnDyHXUclykdnUT/9EMXemxhsbH61nM2UQK6vLuVtjlUtN+2404qL054x8OgqledxXCHjgOEm2I4Fx31+eIr+3UOMRqjD0hkU4rh7FO/fv44P799E97inBaFtZX0vLK3BA8ls1tAOJoseb3nJPgLuO57GeLkWK55ihUOpcRNjO2ZTqaIwusU8HdA9KMZ2mg3ZpjJr10GTf8YiZjNrPZH8UL6dTqcxncH+XshBjosmAUoSFV4YUmM+QLcVJCqluH7/Lq7evY4mmH1sgZnRs+dI4wJy0GS6jkGfA74SYVDLc/gf6D+1O0qsk9lMKDTc+pDDf3p4kIETHSpJgOcBD3L0jNodCy7OJn0no61JlixeJYyoMQFsbGRJplEpreP7j+fx/u2ZOlzu2/Iw0wAAIABJREFUHSPH4d2zfEBQi/3xy63MzxqtdozGq/hyP4jBdB6bxTbOG5X40G3HdoKm2UyzYS47n5XAB0qKe1hL3BBGiWOW7HRCyRBsuqJY8JiIZT42uXQkDkgmk+n7iYiY7AiS2yZJwXD5BBpR92neisfJiUmfggxfz1hIBFZDhFw4EZD1Xg0r5qZu6eIQJARinlBW7VpBaEjES9GLW0YpHsezGM3XyRQq+3Nz1pKcUeqc9EgnBCRBjrPcadbju/ev43cf30fvqKl9kOOTCXSe4WdpFOu0qbvHIGswkrAmZxKRxLOrq/jd738Xr15dipPCs0khBAoLC2E/0yMlEDoQzjaJg2JI0kpJqicftt7JUbS7TiAabzFWI0/mpUaKv/7FGw1bUjiJSDXCBkWHwvCfyLG7sE87kbwL3TsienSVk03eV+SzbF8g700zXUCyJNJ6ctzTNCMhtRwTXXDnZO7dCs9q2oMwOl+s4l/+3YsO5A/HBSd+7S7S3kMoq4Mnrh3HUvBK/seg8MxINuRQFSTIhXQB08jO2/bkr639ygvEly5A/u+9DtIhieTqSZk1iQASZPYJRJIgTkEkkFrFQd/dEwnEXAcSCO2m57AGCXiJntUr6TLoXLw49wgrJRF9smIUG8fRvPgQy/p5rGsduQty2FjSIgV9cX4ZX77eRrlcE0MZHa2z42606uWorWdxupvEaXUpzgHInYlc0UYxeh7EuP8cs+lUS2iqBm40Hgbv3r+Jd2/fiPRFxShNq+QCqRHES0JSktqQVAMdwWIRw+ksniezmHHjqWQRkUtwQKkmyJ4VRBY8mIbF+mpVsZVxdtT8fOGlOAlkhvz1eCKEFYePC02VNxjPJIFNcGJ/w8iQgoJ/J1mVckFeKO0jFo+lwEv+9Oo8OqfAjxv6bBpREjxT6y6NtCVWwoMYMJeeM8KaacYLuxuHPhbozNzpYCBYMTbLHiG8D6yF1yy7IbZudtHtneq+wv2gJNjt1jKXqjWs7MtrQDLDP6RRK8f15XG8uTmKk25D5wEPiR1Fw3ge2/kipuNp/PTlMSbzVZycdPV+755GMVaXto7ybhdvWo04h0E/HCuwiYCbuknGVHQARZSSkYiHDa8dxS6aCSU1A+mWJNV5z3xPlu8gu0BckYAELMmKrInBboa0q9z9eF6TZXx3TMolkdh/wp7icK44t7LfNRDRu6XEykarS79PrwfBcrxZx4TXxG0UJGS9GE14VUBdUQhebeJxPNev250TmkOCxRXzjwP/iReGD1PQyOqPf/id0I11fNpVYPB8+ydnJQdJoRPnC0HtUW6muMHrAxmZVqcbf/zn/yw+fPdR9xUgxnLOeTOUFxkaEsjT8yDu71FPXugecE1QTDYT/WC2tits4uycogX11hQrBH7RwjbtFdz5gWxzoHdyk0CjGcMJ1ZXgzEqEh9GVdxNOPi931GpWsqVuKhpNtPauU3E4FQgGI+W99kuIsSvOPA7Pr2XEpxNxFmvUzdoDU7F/WMffvkRh/aFX2GW3v9RqJJiuSTCaUya8ttRrqxUvaEoeW8GApXDgRii4pw98yGKutqy1ld5Nfle0ctot+ILa/MQXNCMXdHFot1LV4QTC2AGUl9mRYqVWEEW066CvPTA2JzSqbUZYSiBpB5ITiFtFfw1+IHmO6aVQggUXq1E/fR21i48x3rVjU6lJ4whc+WQ8jHP8BLq9+OXzV6FYSHYExqNWU/De+nYZ3fUgzqt4uXETlrLVxEVuNhrHfDzUToHqmwBqqHMx2u1mvLq6jMvLS3FRYEJbbuRgM5shduLJUKpqNroWYQ3YMU50g8k0JotFFPFhFskOv4bsP2EQAKgcdi6aL3O/QK0gNz6dawauTmMy0UFjD6XgpeXkNIYTRmZzzbslA5ME2FgEc2COum3JuxyfHIt3QMdRqVeiQqKBG8JSUWKZqePVveYwFpO0hvWLxCbHwwUTpHpdIynk1IFlTkZjmXHhMihnvGpd/uHInvhAlXSPuO+L2Tiq2jHuBPlsd06UYCbjgaRSVstp1Mq7uDprx8UpMurpYCZpCqqpzXId8yn7JtR2n9UV0cXM57gQrh14CPZ4VKCEyzJ2xLVjOe6gIK+mFxLc1i/zeJcgzk/+Hi6HtKySIrLGboy16G5BqGVGvqPLvqrMIYgRmM+PO4+sfeZRqL0uGKmBthKHCIHRSkVJjVOgII1FLWNfvkZzdY+zkAshicxYJleNzEK6BC0q+Dt0KsPFKp6ny70tsYq4FxYBuVjz27d6M2PT797dxL/46z/ERa+jZ9vjU1jkNgjjGeX9gmqTtweeLnpOpxKz5OsL5Wr89i/+EH/8Z38TJyfHzJzVyUoLCzY6RMIxLPRxPDz24+lxGPPFWl2XEwhSJiz0ISgaxUjAu7rGo77hxb8mLAbwOBinUaxM0Hh2chBPBbP2xeZemQTogjcTnF9+DwO40vfLe5GkXZX3ht6vHGThuTdSPtZ9T51F8hXJSgF5ZwOM2UW/34drFScQx1E/RR6vueD+23/142EH8penBy0slpV6I3vnOS/KNWIoO3lYEpzq3TajaCdpn7CEGWzUhIO+Z3hcfD43C20TyZNwFxcsVffCEmhm6+okM1KdTQ9jtCxwJh4DJKYkpcIDB5cDRnlmmwsnTTzd4EeSEogWXb7QztqG+2mEVaVSM3xyX7GlVFYs16Nx/iYaVz/EunocpXormq1mPD08SXL9+vW1sPC/fPoqhVdVHrW6DhHs9FZ5F63Fc5yXF1EtEAyXskqVoZB+svBdidhnzaeayEr2Wi9rPHPcZbHeUvVNAMhqtB5pGY4sUx/NCCFN4SeAfMZCxEOSADpQ9Xojmjg0ltl1JPtYlZpOmOLrMAZYrKT4Op4g5DhS8uCwoR2l/ROVqao+5tzT6E8XsZTaspe4IjFuN1FrNuLVm+u4urnS7+0+Cczb83r+mzMJoTGzyDMIIlfAKgfSchW0mJ0QkxCfUDYrV5HDkTovEfHoDvH8QCgR8lejLrkXRnzjQT/KuGNWDCNtHR2LiEn3Meo/xmT4ENvVNHpH1Xhz3Yluh+7vcJQy/BkODc/141Nf17lSqypBjAcEsqWCP89+s1iOy2ozaotNLCd0UezCHFTY++rr9orMWSnaQZxuZb5a+HylsY+m6DsbtLEMhjyY9uDq+DXYeiGQp04+ifgpgCQyZwa7cAbohhZbI45YHIu5Xi7rpwAXdiFXZc59FbdEVrTlWBWLMaGzxp4ZRGO1FDU8eOrlKNdK4ogMZusYTIEK5/d2YEl752Nh07Tl0/f43cd38de/+z5QP5jTWdBNAx1nOa4CZ6WdH4USysQUNupEZvbNQWn58vom/upv/iZe31xr5AhRlE5Wyg5zks44xmPcLUfx8PgcoyEy+VbhVXJCV433l8bITA+wenjFTqYF+ivrgDjMpoGTQQF7wI4X3tbicPmgMk17YUNNDwTn7ChotFQeYfl8ZwVgn1X93b4od7Es7pfcPW0ut6dnpM4lI7myDQa71F8lkLzszzup1AfxrMJhYlz9r/7dz4cE8gcrQOwZjnnOzhtg5MGhgPwmfAaHVhLg7gKyh4irR4K6RcOsbJrmbQkhAkLC+O/Uo6Rxlody2WY2ZfEXcD+jB1JwS600lRRJgdGLHu2UQFiEZ/lhbpS4ZOpAvETPUMLc5imBrA8JxD7LJt1o3Zg8C0rlepQ753F0/TFaZ2+j2u5JQfjb5y+q5m/ev9XuA7n1rDFUrBh9dNyuR7tWivL0OS6K02gWLNMOSgjOAmOT5WIaG8h/KK4yQkJjCqnxapJ23oD5r0S31dBcmD0FSB1ZzvIQiiNipqrmdsCN0+JL5lRLxATRxCpJ3psASzjIWPms/6NEn8QI0aCi+4BRj+Ach223wjPCi1zrUIWWvk+jiapMqlh1ksmis1guxOnlebx+/y46va4ZqPv9UlmjJ54hfLN5Pvi9PQ8sxOnlHxNYt9+WjfeSmB/Z8z2PNuDeMNqwbzowbnYn9jrHYIlfNbIYDrSM5/GRyVOjGc12R53bdNTXjmSznkl19u3rbry6bMkULbsuZgSTnntkxqczS+hzTjabmI5m0e+PtbjdYJK23kUzStHdVaIAwge14ITOgQ9gQcEE6czVHpI5MM6BXmM9vEQTzAUYiQN+jlRvS74fMh7OSQOOjPYXafyQfOq9n8yQSwMv8pyb/+B9IGzK3mUhY6KigBdS1tYoJvF10FgD0KJCcSdZ+0VhG+PdSiKTnE2SRx19OsAr5WqMlru4H6LPhVmTUTsesRnyak6Q9xvy96mW4od3N/HD2xsBFmbqLuYCqNAtzpZA1pdiiSMTk4nQGksxtmq24u3bd/H9D9/H9fV1NIGM032QjFcAHZBynzp5jIyEfOqP1EHy/TkLJCh2P7Z2pnAG6bgSQvLy+kyfUe857Q/8+8y12E/nUmGW+GV6dhM8/xCGxcd6OVIySspxlGuSpW30XZNgYzZwy8zN3CVQJJlbx0PrHYtjaL6+fo+gGSn0hP5K6LVfFe97CaOiCsqn52k8Dibx3358PLzzvzhOS/QsCsZFEPqiqqpaD1ba2HupbecvMT1ToDI01DcxO3GxVPISOsF7tQTObzwtwXQgPBe1T/mLpCP0SN5RWCNGMLZEftknELPQolIxksqWtv4JE52Lw7gL5qhbzJThNeczZI33iPIuc25Vl0ogGdzE96xFqdaJavc8WudvonZ8EZNVyCe9223Hzbs3km/59PlWUF7IYpud7XJPO6ikViKm/ThdDaJXQXqCysZ+BPh90FIT9KmsIS222pbclvx6sRoPy0o8TtdRL6ziqmVDKhINgdJzzyxv4DHWTssfQwjVKepCWM8qa/VkRIeRGr5OIsVJKoVZMrpbVpcFocJehRFKg1l98nWB3fwwmcTjaCrbUWbjvsju5hrtWrz+8C4uX6M/hV+J36fdC50ceWuAHbgX6nyzckoiLRmAkaARCVbOg+bP5iV0TiB5vGkIKCrAhxm7DznFD1Bf3PxI2HQITjj4rIudnPgjwIa5T+/ensZvf7iMFtVm6pQZbAqKLgY+8EZhgfZInOV8Hf2nkQiRBOTZYh2r2SLqq12010X8bGMNoU17vSxpbgKu+1/LYFj7qmwgA2MbfLCldI3qtC8GCELuCwhIEQPz85+UIDjLKvpEQE3jioRPz8UcuzXxRySECgeFsdlaHYnuKUAEJhHy6UgS+QndxXPEWGu+3cZ4s4o5e0SmFexDWuXoHbcVzOfriG/Po3gaz0MgvbwLkQ3EHga6t3pgn3l1chxvL86CcoD9lvcIG2l8oTQ8J4mZxqdnjgtCwVQrV+Ljh4/xm9/8Ni4uL8T7gNC6g+uz4txNYzYD/IGY4kBOlM99EgmFAMWYC0+CJjGI8RVIxbwXaLTqcXl1qpiia5g1sfKIM3Mi/MRod7kfIaZdr4FIqZhOAd4w3lTAJihvTiAZbpu7hXyOc8LKjoKaBknZ+sB497Pv0ZT5JQckVhZKzUZ+litxCNUoLElOAQJ5eJrE82geP38dHBLI77tJ/izJsYOmZTbNuAE9K7oNf7XnafLpTSYzZHTr9Rs/Pl/C2uShczvnCsNS71RTCu5pPpRhwtJbSgkkO9/peQBjT1CSqbwTiCo/ZU37J6sD0TeyvwWy7IeXSEt0WMjsR+rMMC2Q5kyfmO1UWimBaH+ifcuBSsgbwXa2XGlHVJpRaB5HqXMWi0JdgpFXry7j6s2NFp2MsBrNph3U5ist/i5POjKQKi6nUX3+HK/q66hXQLV40b1BSwkJDTF/K9FqNTUGgw2NAiw6Wz9NK/F1vI15/z6OVs/x4bwZV6fdaDXrmlMbDuh2WJ9PlqB0IbTO6Cn5muX21d0JJkhAXWlhXVkyDmDxja0ngpDjKV3S1KimYjGajDQky18IhFdHy2XcwXNYUKl52WqGOM/ELo7PuvHhh+/i+PxcAd2cFo8wELlcLeksTBSU6inJDp4HC9Ll0gvdOvBrj720NM2cDS1R6eaoaA2/9mgM7gwjPise6NAk2Qbd2y1IOMPAKULyzF3CmrDql6BzZkq8PAUfP1zEH//mfRwfN/fLURMfzUniPfPA6CAmFjJdyeB5EoM+kuqMWZjfz2M9m0djGdFaRWxG01jLktdwUZsS5OfO3Zd2HfLGsA0qRQc/sg4dn83ny0lF0iJZmj9xLHLHx+HhXjOCYWfAPsMLYCsfMA5WEsqOeARqVH0lBOlrLM0tuthKVRa7PBMS76CA3G71PDwxNi2htVaMzlE1zi460aP73BXj7nkYv9wNY0iVLzMpJyfvPg/L9SxbAoGw12poX6cyiZhAkYMFrZIHa7K8NyUWmKz57vWb+Mu/+Mu4uLrSVMRueWslEO7vlN0jumrwW4b9GAz64utgGkXtRVInYUtYUckN8ImDL0rcWOL+f1y9V4/lWXblt673LmxGusoyXV1d7cgmhxyMMJQE6UnQ59TjPAjQ60iA3IMkCCOJnPam0oa73pu4wm/tcyKyp4hkVXVlRtz4m7P3XnuZ0/O+Wm10IBlySs+Ai3gyQczLAwsmc7mOIyvYTY9n+aMi3cdZNlxM64THCScJbtPomMpTMtq0kDKsW2gYeXqKxZjEnwpITDV/VUzS4GBdSl6Wfzal0pBuTaDZaIjf2WKnP7z7qwkklOjGHykiWJiTwmfKJw8CL37RLpRw8ykSEQ5F6L2cJx6Z4GV7YM0IosfKwJuyONChLqKmfaThpQtrMZD50NnuIFN+YwIInQYFJNmKJxyWlzVCrKIgGMJyrnnOK0nsERIJBWuU/8aCOJMCotvm6+clegNvG1siR5cWXU22aKaA4K9T00OxrsbZc61LLe2OJb1684Uunj9zp/nu/SdDJcBbk8VGDSJRz9hdVPH+0OHmL3pRWWnQCj0GDynZBA+YtbE3qbLvaKrTpIA0daw2dX9s6Q+Tgu5W0ujTe83e/1aXjQf97Ovn+uLqzGFOoYtIxv/JtTW7KsfBlt2M4+/2BHIOdFB6OcD4dyArFxBGe6f2Udy2njiIYWX6qBlyPGq+W2u4WjiregPldpPYKii4t3EUPntxri9+9JXa/YGX5QFVhH3Nfks3CYOKRSRK853m07EWk5Ht1a1vMQU3cto9nqflrfOvkyAysrCDEWgHBJTrBRbz4SKcySzGo/2swFZJFEpPIFi7MMVEZjkFyoXKENFRP/rmmX71t2806NfD0DPt9iImGFpjwGb2KUqpipA35jOopORNwOzC1TXsZ46rrdr7gmqbB+3wXeK6cTA48yKZESb2jK108K7CJJFo14TzBwU3DtxomOJn40jmgLcvVHIT4Bk2/TZRfGO5WrBI0T5ZQKeJeRXaqnjX7AOVrIM8GaUix2c0XO0dCYzJBCcXmFwOutuuNdyutSs9qNNv6PJZX6cnPR/k0GP/cj3Sx+FcS3ZehrISi+lRYJicZHGx5XOBhnjfGRUkEwNoWS328xkT4jyer8vTM/3yZz/TyxevTLbw8cmhyvsHlLtZWS/EBOICMpvaDohsdOKT7ePnSRxWId8D54yCCy8EkSbuyTXiitvq9JqPU2ccaYkNl36W/MzGgjrKpT+Ozxc/tVFsUjJl7J/zUj3g2zj9nzRSAfkn2C+ff27W8/OexYZPhTVs4oNEERNMes7+SkQYTbqPvfTSOPwMchS5M5u9RrODxou9fv3D7WcQ1iAmEGNfjKgoh1sE02D8F1YB8+XOyuDMTuAL443UrNnWKB1gFW/9sdIYz8Emw36Zg43iwSHOw+DLnOGJ1HU8TiAJs7U4JyvWne0QC6GAlqKSxwKdrxUvNRBUk8yPNOEEPzyqPRqPZoPI02A9eBT2IZo8ccBcwWqJTPXhlV1F0wMLRFBpqFjCuqCs1vlz7esDbR5KevHmjU4uzs2oIVvZk1qxpPFiYxbN5WlPvXZTD/uNDqNP6q9vdd6CZcOOhg42KIlQatkfddpNW0jgKroqtfXDqqq3i4LGy72GH9/q5k+/VmE11uvLrr7/6kpfPX/mbI6arbVDPBZeWtHhZdPBnKlijDixWFygkymiJw6U8cuVliwlOeyYMLHT4LAollQz0SHsxef7tTM/0JhMF1CGdyrY0LGkzTqmnqtXF3rzzVemUfJs2dTCMElJ281BywWiuapKiCUljUd3mo7u9AAMUS2r2W4ZSrUxZMKZ87OT36yYLlJMrk+jEGn5pU3skryIjKVkHoJDU0TBCAgi9kZZdMXXZ4r68osT/ewn5+p2whHYRAU7NUPSAIrEWynx6q0ZwrdLmk2XmkyWmk+BKINUYl+p1VqF1U7NvVSmEyfEKBFMHJ+aKJ6hWI8DhE6/Do3b8ESQE2BARWhTdOaG0Cg4KfWTIoJpaTzvcXCEriCaDX/lR7fnxHRM2oCIT42ESv/KExeHIIdWSibFHp4lMkK8WOJTmA6a7reaHDYqdSo6O+/p9LTrfQFnzHC60p8+3evTcKGVY2bi82QpQCzUk2Frnq6S16rhTO960qmaOmUzukoV1So1ff/jH+un3/7Y0b3Z/A6bGuKImfSz/oNoBJIr54uZZou5RYTzOUxSRKvRTDAlbfcpXvbh4OJBJj1oR7vXUK/XUgk/Mmtmkjwg7eeMcqRnM5qZXD5SdIEX7E9syrwfjiMwTw2xF/O5Z2g9/7c8sQXUmdGeeF5Ss+jfG9fWEPBjc/JZEUv7Rc8OnwlPfT/8/qB7msGWMSlnND9qON/r//vzZwXkJ4PYAvH/WGpCP+XhhCVDN42/0mQGBS8+GL2JM8RL8MVTiJRHtqTWfihovjp4ComUwWD7RBGJi5yrYLzYkUD2RIGLh4c/F66qERLPr+Ti4otmV2BX8yggCL2aTYMraZFF4033UlKLaNpW3dkedGSM8rA5YBnBa6YyN1thdcKBAMPD+jzj0yECwiYd62q65XJnoFL3UodyXc9evVbn5MQ/683NXaTQNZpmJfG5LgY9K185fPbTscr3f9J5daN+qxrpiYkdg7sth1KjUVeH0KNaS2O1DV/dbkvet9y//5OG7/+i3WJq5+Hng6a+en6uL67OdU5HhP1JYmnZCJErkewvYupAeYuVdQTSUEB4WaBAooSHkguXnk434JOiiwZ9HL+AOILl8yCcjg4EPK02uiWlbX0wZRMM3Uv5wlEXV6f6kgmk109KXhb/4TiwWe3dnbNk9rR1eNBsOtZyMfH36ff7JhKw2LV41I9pvAjBRgphZUCRwSQJBl78nujcUgOQpmvfyWQ+mK87f39cG7j9eqJikoj36nlb337dVacdxpKxI0vYsHMlsFZJz1wh/ndeP7pZGD2LKXRRsPRIlqSAIEYsrDeq7wtCW7onRnYL5TmrmoLUkmEP70KAsoCXgBr34Q4LvBU25uFZx8o0w1AhIkyMnySQDOwkutVYsoZx6SP/30Ur5e6kpjLskzD/TH52NIS1qp9RMmh4d6YYevJM2WmYZ0Na66B9Tar26uqfd9Xq1K3Ex6qFXcjv397pluKaRHV5z2W2HRG4WdmddDPh1JumrUSZ9d1OEBbFctA70a9+/gu9fk4iYdXvrxEFrhfLYqZMQracA7J2o7RYzjWZTa01Wiy5TzL9Fwovg/RyA2QG26zg4tFpxQTSalfV7bfdtOW9gskdn2WbPIbEJapu1OxMs+bTx/4y3sVwzQ5KcDy+wUaMZ9xISSaAJ8ZeZnmFBihgXJ5x38O0L89nbIa98nkWtiThzvw40aRFu59g28VtteF9PEKeweZfup/v9L//y2d5IN/1k5kidiDkJ2N2x2Kx3vDFnMxWhq34gNXS0QthsFZuBi9U5FpHTnooxemiig5dYRyMhXKMomEFHyNbVMvMoU7Z6xlGc1ZEjN7OhKALspFZwGyhvg10LxSVUUCwUUgGoL4RzVrdGdC9Tkv1KruCiLBlUcZnNRXRiW2RGUIXOqcbmS+0XAFlPKldYWEgEjTGXmt7oV5q9nX5+o3qvb5hq+HdyAvnTv/EBYRidD7o6vy07wdwO5vpePtndfZDXbQRg8XEZFgEASGTDhqHRkvHek/DYlfXh4aGy70+/PAX3b/7oxbDW+9NuBftalGn7areXJ3qxcVAZ4Oe+u2O6hQ70y8Do7bteJo8sCWH8sihBq4Zi3ImjxBWoe0grAfWSqdRd9og41XJeHtAjAb4ENaVSrpFsLXamKaJEj2wVEZzqTto6803X+rk7DT0HjCo2GcINtTBliuwXiolomUPWuKKq6OJCBHRG0aAdO7upAx/xZaPuTnz4LP4KR8ouZCkefxRWRswbWoxElkiL+5jCs4Gf7HOdgF50daPv+6o3ylHzHDS28SzxzPEHiZZZvNMeggqeupYzndazNYOi4LFtkPrg2ARKGW9VHlzUP2hpMIK3y1yKSjNiQSSG9bUbdvCHQpzkUjecGewfuczMS1TOfsSWHpE6ibddiqmQQn1Av6xS45GDXNH4Kwc8OX9kW2HwNSjKPhnTKQZIMBut+24ZwgI3Ie7yUTj+Txo8TSMkDw6dS3LO1X7DT8LoASIdXHr/d3bW/0JEeYWymzAMpm2akjWjNfYA5XTlJJBoCgaKVIiHJZUqdT0xasv9Dc//ZnOBwM3pdFMBIRLAQHCCqPNVTCwVhBF5nZVYALZECVLUwW0e4ziMVvtveuMRrSidos0S8guFXV7uCikvV5qKvx8pWV4dP0pGCrW6QHFGjrlJyNdkOd+6evdbNa92/28gIS5bbDnYpLIy/AkGHyc3pInVzoTszbIDZcpvalZeNyBsE9OV/RRWpG27b4VkHE22i2nqhz3NrSk8cN14d/9Lx+eIKwf92ICgXKJshe9h71dyjWNpxs/WMAt3RY00rJhoA0+RVYiU0DgSGPrQfYAo05kE+QxGYw8IijDsjwQ9IAKuJRhofLXD1CMswm79ehNxxk4eFAT48HiYYzl8MEiQnQgLMyBo9rNhnrttrotKJiVxNqJlz1XXP/cLIUb5BWFAAAgAElEQVQ5bEtMPHstiI2dzjQEE12xHA6OPgcgTB1PQqWaKq2e2mcvdPbFNyq3OlFAsE0YT3R59VIzVLHLpQ/1k5OuMevdYqOH4Qdp+Cdd1Pam+Joe6UsRR4cnh2pb2+aZppWBpsWGPt1N9Pb3v9H04w/ar+Y67DfOmG4xSlek5xc9XSSorN9s6aTdVqdBBGzZsBjXip8NcRtTFwJGisZ0ghkiPyf0yJ2LR7bbgC7cb7dUpaMC6vOyPayrA+stODd7SifH0ni1MzMmxxLbX6lasoDw+esXjt7lAYy0ybInPxLgZjOyPeLBpagj0Gw0MD58cmFGrZ0LyOdMPndRvj9x2vqZMt0355sEBTI6uPTiZWFUmlji+Uv7hPSSBiUEoO2gVy9aLiCDLjuc1FBAl85HXlLtRtcXux+zmaCBroDpYLSFceaed8YTM9d6Y8p1Ccfh5YO2073mRKWaIv8ZkBGYrAWzHKTAonxadldcC6A+q9uT5Q4KdaAlmEhZmJuZbIamkl9duKvi60QE7sF7L5blUFbZO3mvkCikTHjY2eR3x+wcEAXINrW6P+/teKz5Zh0MO6aUSlmlek2L40blXk2DC7yjgH9Cm/DhZqzf/nCt6zH6oafdZLzXAa95SPLkm+nGAdkEApH3QHG2VMs1ffftd/r5d9+p32omqIuOPk3hDj0LBTrmiRSQGf5X06kV6Bhe0jBiXWLDQvzQNnvD8XtSTctMymGJRKPaANXot1Wp0RBFM5z4S0+HfIJd/Wz65I/Ybj4/XxOJ0nzB9LlSt9NIhq9PUFcUwFw0EsM57T0iECqui+GzxxKcbNgTMywmj4QQOXX2sQynT5z2UPnKelfIb9zrgNHoFiNQhMNEcZSMJPx3/+OnpwLyo2608oxiQAbx4pedST2br9VqsJhqqt+pu+tfrbdazLfuWnLHwOgNVREBDg93UP4iH4oJhErOVOKOOLlu5rHfBSgVjEfmVvaH+cw3K1dQf9jHfXGEt1DyOs2qBr1W0AYbvEBl/wpVdSzjjS+nToephatg7Yp1B0d3u7BliAmdrbYazVamM/LnKCDVWj3weF6uSk29y9c6+/I7FVtdi+jGo7GGt0O9ePlKm+PRYzL5zN1eLLoftkcdpkNtP/5avd1QZ926HXjZCxwIdjLGXNKu2tW6dalVradloaK376/18U+/1+rmvR62S1ubMxG00LdUo4DYXrpaMeTUrVZ1RvEkJ4E8Zqvs5UXulLCg4b3u74culHhYUViyERsvLNMiamJ2K20U31xhj9kRB2omXDIEXFuEJvP7ff8p9Ig4Tbk+qEmC4ddvNDg/s6kj9pTcQDroIbbv91MfTnRZ5Vpd/cG5KZMRFBbdFyI6F/vHDPXPPYA+j96M5iIagmQk6CnzaZn++DInNbSX0R7XD6EJS0mJBhgKB7163tK3X7XV68Dqip4+mp94lpiEsrkllOBcQLiXQHnL+SbgkcXSxZlhvUzORdq74Biwm2y0vttqOdpoiQ+TNTEBhUeKZtCW+Zw0BXUy7m0Lv3XjB9XXjH/sRMpkplddQCikwNJ+7zyNBjQGzBUYfWiBnF4IMwtvNWdvw1hMHXyiFEe4UFwfd9X+4YmuxkCUXcLCz0S8p/F/0AM22qvUqunksq/BWUetdnjSjWYLvb0Z60+fxpquwm8qT4xPepBoLo0qpJ/BzUuahtlRcTYyMdXKNf3ipz/Td998bTuegDljaswZOIgI0Vwx6dr7iqnJv+ZasY9CLLcOOBRtEBZAt6OFyR5AhcgE2IM00Lg0K3ZYoEmK3dLTM5Gfsbw4j78nTyqxlC9qsWQCf7BtSr1W0NlJ0+JLP1+PVNu0C0mL9ViJJWgzn2WPEFScbNwb3nPvTBw6FaaxnmLSkjyLcj2ZJDgwmLRpwqa54jxcTFU6bFUtgI4kDn1B+nf/2/CzApInEARDtbphuUq9ptls49D61y/aOidV50HGrK2wNaoRgSbsGdiP8MuPp3MawPOhvMVhslgftN5G8mAI0DiAgj5rW4W05PHlSU6kASs/8f/DAyrGMJ5kznx+4YF1dtLR84sTnfTbatQrWpM2h41BYo94l+IWNN57L8r3uKPCWImHzPsBige0Wj4ZKWzLrT2ewENho2GfYQw/WUk3Tp/p4uufqdAaaFcoOZTm9uO1Lq+upDIZ01tbYnc6DS/eDjA+oXPe/F610Z91Uj/aOBGq6v5IRKx0KFY1r/S1bJzp2OxqsZc+fLrWzZ9/r/XtR2dYMIGwdMcvqcUu5LJve2lEn85J2OOEW1Ov2VSvXvf4mR0CKBofr691Oxy6eNB9gr+zI/F1daYE+gOsMvj6HEgVT5XuRFnAgyWnACswbMZ9DiLsr8kBd++efJ4eKkVdvXmVtCDN8PPySyIhVry9GVrEBWxQb3XV7p4mbP7JGNDFDUYEh59jRcN51IdaworzFOsFYLLJsBGn/+xTAclLxdy5OW86NTZxSOeOjDzvB71+2dbXX7bUaWZDyLy0zlBC1jbx8qEwD4q5m4EHgqg2mk3CB4uGHi8mpmSibCk4FOXpaK6bP4/0MJEOCyAUEhljUnZzA+PIcbcB+dZUtgfdHmfnw86NEkUEiAu1NTRbZ6vbjSG6Y6ZwWElm6wBJpWCx7CUVXRkkmoZhKf93TwMBu8DSY2/IYQhk7SLCZJ58ooBF2aPBZgs7m2LYnhwP2lCZ8cjqN9U9aXvfyB5nvt3pw/3MEzbnx1PUNc1INBW242CiS4mlZtvl3pnrAbuzXDVc/auf/1xfv37tpsk7HgfWxXX0NdyvtVpNbV3CBD6ekF0/1cxFm4KM9oNpt6jeoGeq8IfrsdZrdGbY/ZAbVLVZJKQACkiJAlKM+OunPW6aiNNk/Kj3QD90KGg03Wk622uz5n170PlpwyQNO2Rn2CuzsR5H3ZhGghCR/8dM8kmECKvnH9zk8wuBLk0MzX5CfhP8D/mp4kkf3zoeMYfpQUlOqwXeg9V0qt1irqZdPnhvI4Xzv/8/PtOBfN2J4l+ucFFq5s6B90/HK10MqvryVddLc5g1VGcvfFg0eakeSlxuvs8fwwiBmxpKIoCoUNByC5ZIRxo4s2MfzbCmG2LZG2ry2OsBKUUegJkgpiumi5esI0JVTRpdTS9fnOvVi3Od9truEvC0AUpC2U23m83Lsh4AT6VdMgK0KrscAqFgZaxM1/OOpVTRhphOcilYcIEr214k+0lJ1f6FLn/0SxU7Zy4gWJyjTr+4OFep1jCkx8/S63fUqletezhsdjqO36nw8T+qq7lde2EbFczwqmhdamta6WvbOFGBaNTtQbc31/rw23/R+v5GesCyYW3XT3YoHQrIRV8nZwM7oLp5IWURBh0mk17AhgCM/ziZzHQ/Hhtu8gKP5fpqE/BVolOEA/FRVQoJ4kYMEu2jRScM/h6Gf0weFJC4k7xAMZ3xi3PLlheFo05fPNPzL16r3mqnQyIWhNzw+Wypm0+3dk6tNtqq1LvRJBQy+y58NMxtT52Z7Rr879GR8cxw6MWUkof5ghsCH6B5p+5UxlDvR5cYXZedl3lxTRkPV1ie20rhqNevyANBDJpV05F/kZldwY6JjSULW57rbLHDu2A1PFMsXxv7EbQa3n0hbAMaWut+PNcff/NRy9utGvuKyjRk9r9yQo73FjH1xc+C0j+ia4P+TKFiwnURQd9C124YCReJ8K4LoW4iQSRbDHf3CZrFx4v3jamZosR5kIaMmGJ4T1JmC7fHhprLjVpY9jSbodtyVAFWIkEBhzTAf9ize6RPqxe8F+md9ywyPZZANHaaTJcOcTItn6LHXgYWFKr+7UHD+coGldn6KJruIGqErU9ZvWZLf/+Ln+mLF1f2dOO65UMzDnYYc1B1J/ZIIwd+NA72FeiJl+fb8PlC9IpdO8Fb7z8O3Uwj6kXcSDPGvhQ7k063bauWI+SJbJX+SNaNovW0Bym5SRxPd7odYcnC83ZUv1vT5Xn9MQwvnsu0L/lM1BePWLDp8nNvAkTaOXpSP4RoFbo0zRmTLM+Q9SzZwj0hL9zreo3wOuyNymq3YamCVKTdNAUE49S7oZfonRbC5RBz/w//1+hpAvmioSNNNZWojuV5pehRbjpe69lZXa+etdWo0FFFp0lg0Wi2cTGhy4CfTrdkiq8X5kkAVS2r5gVTwFvTJaysyBTmcIg9RtAQmVaq5aOZUoiO2q2mNREWRSUogrODJhSjuu2WfLSDBoO2Li5OvNxyUh5CphG+RHSCTzoOc9jhXlP8zNuPLokUNa4EzCnHXcKzh1Lrk6isfbGq0Xyl9W7vF4gO31oDqLIYMHbP9ey7X6naf6Z9oWQdxYe37zTo91Vvt72g5iXt9rtqN+vSIazRC4s7Pbz7Z9VXN+o0yup22qrWmzpUOhoXelpWeyp1BnqoYkO+1/u//FGffvcfdZhPLYQDwuLacV96jZKen0GV7Jv4AHuMJ6xSwylg7+V8KS0SaV0YbykamXq3ns21T4yxR0ZT+v10RwizGuWKDyaKSkDyqI/5RSZ3+DkZYkjpkpBJPToDjxSOOnvxTC+/fKNGpxM6Ax9kKckSpgtpcVjFb4BDYudkJVC29064et5/OAsl7bJyAQlfrfBUystGGGUc3DGq5+YEBXzqtBIhI2CptIMyiyZ83Cgg7EC+ftNSu5Ew4M8ZQIkzny1XeC7p0JjgKDJ+6ZOa110/bKDj3ntGQ2zOuN9qNFnot795r09vRypupF6xogrdMy++i1qCzlKsAR/OBQLBJJG3/t8fPIFA96UDZxJxsqULSCWxywIl4usxfeO5Fm4GAVntNju9f//eAlKCt+hQY3o7qtPtqs5uKmVSzCYzrYDlsN+p1y2CDXg3WGKTWRzU+KVlC5iH8lGbilTpNXX5+twNYMQIcv2BWDcRvgVlHpsbYLCjbI9/M2ZJjxUKjgexR7UqP8Ewlyd9/cMvfqrnF+eetoCvssI9HAjWWq8wTZxoNp26YeG6s59yA8wOFwNMFdQd9J31QXtxfTPR7d3c34fdB6JGFupAV+1uS9U6KMtnBeRxhZG2hZkRyPmwkj7drcxSpRFHhP38sqt+Jx/cuTGJtM0oQZ9pX6zn4RuEQS1FjyIBggBM5X9OJqimBafQvJhoU66S36usnYnniomKs7TTQZicmnmKOGSD6VRHk1ieXH7/519/NoG8aujosdiRlBVVG2WttgfnMJz0ynp12dQA6lqlrvlqr0/3cw0n0dm1mxVdnnb944AjLlZbv/x8vZgggqTOYioKSOgw6GT9QpvjfhTs2rNBQ1cXAw36vbDn8J4jhbhkp0pDV0nvUJQto72cpgDAKJovTc0LLDV5KQG12Nc/oBqzrugu6cqMS2JiCBwSZoRWNPPolStaM4F4vCUljl1COYzVLGKEonih59//KzVOruyFNVuu9f6Hd7YWJ6cbnjmddgMPK9x0sdLGp2Y91eHdv6gyea9GKbx16q2e9q1z3Ty0daj31Byc6KFc1Wg01Q+//meN3/9RD1uowTtnb/HzkQ8xaBT17LTj60ZkbPJb82fwnicJ6LDwCL59yYccdQATx814phJ+YL5PLHGBqHIQTYjTqkXU0AFtRRpcrA3t4upCESN0aDCig8yhYfwhcj9effml6kxadNTJRM5qWQcqmD6g2+FUd3czvxzZNcDUcbO3UkZ80rYEZPaZDUaiSAaEFV5att1JhnZ8vPw1cmqb4bCU58AOxD5cxpFDtV8pPOjl85Z+9GVL7VZ6ZtISMzsa2ODONTuaAyzfba2D+C0vstmH7Jgc479DbMifhc84HS/129+81du3t1ovN6oeC+oUqqofSlxg72fyctn7zTTxcEViMgxzUOAk4KxGNYqII2u9Q+Bwp3OuGmXws+xrGnHCXCOU/xz4wInLzdrNSK87cGHhuUBc3O12fL9yHPNmiZ/UKrLIE/RnKmupoEMBWHujxXwufp9FkIQ4FaV16aj+1YnOng2szwJfDxNPoJ2FDTo5M7i0DRytuy2tDzt9uJvo3e1Mi2R26HtqBEP6+tWV/v6n35m04oKY811MU4ZCDfMKttXI1iXjER5vKzPkcFEIGB72aU2D04FqiNyOR41GS8NYfJZ2o6JmLSD3UqWgZrelGjZFjr6I/VL8X8CbdkgIkNXvxHh60N1wp5VZrQf1O1U9O2upVklOyY97oMjyiN1J3oPEM8bn4PPSlON2wbXy/tD73ogFz+xSB0DheIF2KIVNPU7cWVdnz7MH34fBSVudds0EHZulImlYLnwmsqvBVYHVxT+/Xz1NIC8bcZoznkBNa7brmi3p5Fce219dNHR1SnBKRTejhYZD/GKCZovZ3Ncvz9VtV3U/Gun2fuobYRrlZ8ZufFOKz3oXf84ZyiUWUmW16iWd9OveYzj1jW7BCsCARIx42gMHfxep2+2aPsjS3xAMmo4Vy0e43YHR5g4UTHMFFW+9N6PCWpZU2X1UsIA/Hlx1SVSrFHkJo+Pbq6w5HbHtDCAQxSIyHIriprbPL/XFz/9RzcEz37TpfKWbT3fuGxAXQpXlJmJKSbpgs1YLB9PtQvt3v1Fp+INqx2V0i+0TbTvP9GlXUb17rt75uQCZKEgff/drLe8/2YaBF7rWrPtQKT3s1K0evYzv9joW7FH4eGbxyjLkY0uMsN3wy8YSNFFRl+ORiuutWu5AC1rgTrpi4uKlivAhXiK6XSYRoBkKSCyeQ4zGpOEdiO0XEoWRwzuc/1RrNr1Ev3r1SpU6gFoqDmk5a5gk7bruRwvd3k59j8IoM1g3OZ0yze4JGkghN5nWmLIM+Ho2XKQbxuUgTSQZTrASH4M8RHhmG0U3y9dGpxAwQTwkOPa+etbQN2+aardi2jbjHopj6sRtopjsU8JxNfy1OEgp4g57YmKieCR1fdY4ZNXxdLrSb379F717e2udCHBi8VBUTRW1Hiqqm9y1T5N76A4iSCyU55FnH7CV35jC0cLSVqPpnBcy4YGq2OMxKViYm1huPBfQWu1gC+SUopshPLBIpgiS7NhsNtXpdkLhm6xxmC6YQtiP0eVmu3hPOYbC4/7NDReNteIaFAv2ryq3auqcdn3e8PNQpNitEIk7HU90O5ppttyrUC7r/KyvwUlT1+Opfv9+pGlSsZvoYBsW6Zc//kq//O4bdWFg2comJiLDnzYvXWo5J/N8qOH92I3ZfBX6NhpMIDRU9u1uJ3YbCASZfiZrffg09i4BR4l2PZMSpGanqXqrllCVOHeyFwY/k50L0hQBfDWc7jQaMYVC2SVtkd1NiHPzoBLPfG5+M3Mw/jsiR0TdsGOxG6LIUijxGoM27YAqIz4UbM6eJJa1KSnLdL53QMMuaomeHQ1l/Hzn56AlVcPXNKybxcKNt8+yVJz+7z/PngrIi2akLHEoYBjH6DaerXU/Wrn7vDqp6MUlgqGj7sdrw0g8rIxMFIGvX57p2XnXgqpPN2ONJvMUcBOHLG8cuOZmCxsrFqHNRkWDbsNiOosSa8EUssr2M5qts4MJ8LEydOsJ4OzsVJ0OnVC4rbIssvAHDYPHn5SHvIdi+qDp+qjZ9sHfG4qkVcOpikQHg0aFSE6pU5Oa1RiN0b4ghjTO78MSHDogG2e4S7p8/ULf/M0/qNQYxN7lWHDyHKO41emHzCA6ajDoq9/p+SE97lY6fPi9ird/VO1h4Rtfbp1pVu3pdl/UycVLnTy70ny90h9+/WsN3/5Fu9nIPyN0WOz1D5u1yg8btUsHDZoVZxM0e0whbRfeWp0Y26QxwXkXKMcdaVBREbNtxiO1CgV1q9iJwKTCxgQNDGLDKCJPNuMBfWTDy6ddQyoij2mTT/b7wBDdk4HefPONr0cJa4ncZWX4J3n/8KJNJgtdX0+N2WbGFRAL3VVQv3NHF91eJkeEDuTpJcyL9IC0wvrdrCMLDqNAeNcGNzEDBYnZ5x1e4vSzRH/xrKEffUGuC7BPvOkxpYafGAUpFN8hbMxYERNuFLHYjUT0cEwSXui6yADpFh2h+tv/+Be9f3ujzZpJBVYU9hsF1Q9l9QpVtaFje1qOwmGAxPYlMcVVnDkfGSJALHV81eowe5rehdiO3Pbe2c4GY0FcmuOauAAlCi8TBcU1dDihyoZAAiTG9aGRiPsRxp1VclDYnSRqsZsCrpU9V4M1NJxSFIam/9uhgnhe2JL1mpewFBfgL+isxcJB881eQxhsi7VarbpePB/oejTVu9FCy0NAODSZ3EcWvP/6lz/RT7/+wh5dbIWBsDILC8h3vZppPmPyIPNjrPvhVHO84NCDccawM+V5HXTVAMovRrd/P1zq+nbiXS8akHYjWJvcxWanrla35SW0p/2UnWTG0uMEwnWoarE+6naI+/ZOvXbdS/NGLUJ5MyQVjrwBW4Upf3qmEwKD48On27kLiHc11aqlF9ybgCVDy8Y1drYQ+0rf32Bh0TglEmsivURhCXsjXCGOOj9Ft9ZRq1bUMdm/LOZL0+7Z/fD6/k//8hkL61WrGPoqHYUfVKvTdEjOcBJK6m69qGdnDavOlysiQMMUETNA6J4vznu6Ou87pwLK27uPtw7ACUw6qXzw1jkGM4fRngoH7ZavGbx4KGex6/RLn/KHg8IZvk28rOwsKCDdTsfJcNg745jpjjGFwfOwUkjmTB67sjaqeY8xmy/NA7fPRBorzeyggwGeEbqKo/otHrxw4gxjyCgaWHZAv+PF5nOyk/7lr77Xi29/rsmurOuP16Gc3jOqjtQZ9G3RQR4Fh8Xp2blOeoNgjGNrcv0nHT7+TtXtzJ1XuXOh621Rk0NRV6++0unzlxqOh/rDP/+/ml5/0m459xRELCsH0n69UPlhq2Zxpx789BYWNC01Ol2z6aoNFuqJsYZeJmWN8OLzwCxGEx1mU53AEmN3YivvjScQyAQQAMiGyFNFFh35Hj2a3wX1MiihHLxPxYMizOc4u7rU1etXftB5QSNgJ/4KH6rMSw9O/N0t6YMofwNyYnmZn6VgbwVs5SnRL38KvkkLdUOjKcAiAIDsUBsYbizinxbhWbXuPcMjQzCYWYg1ry5q+vpVLNE9faWXO9wSklDMme+xQObh4EUOR4BSchoAHqWIECbFxMWuEFiULrmo+Xz1WEBi+Umzc9Rmw/MvlR+kfqmiPovPfHB7T5WtWWDzhFsDC2SKCNBWzdNHzcXAMFfaE+LfxSGHMwNFoVJiQVqzbQyMJj4TnwE4GNEiDQlFiZ8xvL/QhOx8b1r1hhfpFL7cRudogUAJYhdwKCA2HOvT/TAmkbTDYF8R4tLIiAGVgLG4KxY02R10O53bHaPbqet6NNN486DVQ7Z8oVCV1KlX9G//7uf69osX/nni/AjHAz+bu2Bf4XQAREfux/1wpgXF2vkmTCB7k1CIHQCW4jna7Y66vp3pfjT31AARpkUBsR3P0er6Not0GEqeynIh+ZzODJRa0XCy834Ht4yTXs2Ns4tHWpS7lODDxTsbb0dQyg3Fsx960M39TDd3CzNaCWZrthuqUjATfMvZacfyxFDk7+x2H+Gr5Ib+SPzIFjUJ3uJ9xKD1Csp1pyLt1tqtgCnXvve1Gh5yBf37f/lsB/K6ZZTcBYQLV2/UNF1s/YsfrlUr6aRdUbuBmCYEQmD5TASwShDD9ftdq0nvx0td30+eAk38MsfF5GbaloSFfVrIZjpe7EyKsZyqxIsQdFtepKSEtRajqEGvq5aXedzg0GjEhicVG6ibkAC2YK1trQ9l3Q2Hti+AlgxUxUWwszAQF0yFYzBzqsWDabEsjyMwJ7BLMyqxH7c3ThSgbquof/qnv1Xz2df6OJVurm/solsp13V7f6t6s65mp29WC5AHBYQJxDxuaLCjj9p/+pOKy6EhrEOto7ejpVbHkq5ef63zl690e/1RP/zmXwTUxEKLAgGUQKLew3phCKumvdrlo6c6KJgNLCZYeLZbOmKZmxxbKdI+0PSgzWqj8c2tStuNztsttWsh3Nsx6mOVvcZFlimEvVXkONtELxOazHRNpm75BUhc92C8x4vd7fdcPPpnpxZhOk3xMeIzuvfwaIonYb2GcRaZDOEKkTIj8nLcTJenRWNQUFNOd/B5fbzbGSHh0LF4T49Iyv7mgMxTSYarIvo1KOY0MxwScECuzqv68mXd1jEmklvUyveIXR7Pn51VUxfn65z0Kpn19KRgD+q6F/Y885gRFotubn7/mx/0nh2IA5Ow3IDwwFQIhfag2kE6LVXVh2Vl2xL2W5GmGYvxsCfJZojG6bHdMXRVMXOOJb+LcrlsoS3kDdxly/YjQzcS3lmZVILDLlMjbEVukK1YeDZws10vXeQpII1Kze+f6bvOeEFTtbH4lGvhzAkg0t1GH4dDTREtJtuN2MIEVOE4A5IMy9KhVNCmUNAMJmOt6udwyJ7zUNAKWCoZF3INu82K/unvf6GvXl1GAXHxCCGa9zsuIEwgE42Irb0baTgirwXtS+SGU0B4f5hAPL0Lj6+9Pl1P7cbBAQ8Dq90IcS4Ejw5RDd2m0ZMnhlSCstB2ocnYHrVYSPM5zLaC+n10JGFikj9f7LeYDpNpZcp5R9gYNic8Cw+azDb+xVnbqDcdkob33BNsH64TNFY8Y9xH9n0uKGnyzn9/bPz8DianAWjZpYIG/ZZOKXJlOXZgs1j79yACBZb8X38zfoKwXreS9LOAlUlgpLPFxjsLzmUEZZ1aUZ16SWeDmvqdhg3bVgtM4jZ2uW3COFrtNFrAZAps2s6mTg7km6acAWjAZHN73xDiHP9zCqJiOglhYdz4KBBcjNAZcPBTIRlT3WXaEjlZa7Mkt38/WCbdS0nzY8Ofa7mYqYW9dIMFY1iq8NDwWUfLvWYbjtWwQWFxGhh1UOScm5FCrfINZun09cuO/vU//kT71gu9n5Y1HI5NnW21urq7v/UB0T+98IPJG8LeplGFXVYzvXUzH2t/91HH6Z13L3N3WytIoDp/8VoXFJAP73T95z9os8ezu/QAACAASURBVJj7IaAwcPBtF1Npu1YJurT2qhUPZofwQLF07PS7avWxT6n6xS8UY0Lj8OBBmI1nmtxcq1l40Bm2IVVG4KL2h1j0gkczRYKxbhjvnfWR4y4zfy65+CUIKI2x8W+IUWtVXb16qatXL1zUcoxqpkFzoHmkTqpr5gKU2x8/jLRasf1JBSGxhv7TYmI9w3/Csw9PoCcrCHe/pj0m6mMKborJ+EnHEfvfHAWA9iDpLUpHPaOAvGp6V5cZmjYxxNnB+THR/Vtz5MCiMMj0VcrhWd6tePudNBjsTdIinXiQ2Up/+N1bFxA6fJozbDXYNW72RfP5y4eC2hwcxyOSCtVgYdndIWzZ+X5Y/gDzho1N7EaYhLgG0II5oBGuohNhR9ao4YTABIA+pJwEt8aog/lFU/fI4oplPtMvhQizTZMROHycicIOKYK7+J5MKEQMs/vBlRpomeX8COsQyBswBCExJKaa0yiTCBmGY4T3cQjjuFvU6nDUHGslnl+aRcgciaV50q3rP/vV93rz4vypgPgBYqkM+5IE0KlJAs49vwNqx4EhUiOZQICwKmin+l1VG1FIQVw+fpz4POR9pvEl3pj3nAYCgTA7nBwPG3TugNUomBz68xm02p2LTrdTs+GrOULJ8JMLELsTEBr2F5EEytJ6w3mJRsuHvK3S7fp9gCzBdJmcMZLqJJ27QJM4bkQxyT5a2bnAy/2ceZQC2z7/3/i5Ud236mX12lj2M4isjfhEiF1B/+cfP6PxvqJRTUMTEBH4OpUZShsvDGlnHL7oDU57VZ2ftL2gg+vNYUP0KvAE8A5FZzwNjxl/4ETVzNm/iBDxS+JlY3/C17FLr/PNo3iYuZUXfElM5YU66tBq2QXLWFwyV2RRbudMW78HEA4Rd7gpabwpa7HaqPCw1Xm3oV4d/DIwcCupH4qaro4aLXZaOcYzHE7DzTZ7LUVoUcAn8dnKhYP+s1+90rffXml0PNf1uqUJ1tz7rQaDE41HI+PLp5cvfLM510ypJZUOdlWxqCUZ3ve32o2uddzNvcCm4+f3nF290smzZ7p5+xeNr9/HDVRRrU7bi/TdYqbSca/SgVX/3qwJCjLXBT+ddq+t3tm5KtVG2FHY7ixgGaCs++s7ze/u1KsVdNKCBULULKIzDj92HzutKSS7IB4wqeVJJKdQ/rX1c+qCuWqM3cWCBhenpu72TgZm6YS765New/cMSMdskGgCVqu9Pr6712IJTfvJ6juf3EHbTJ12gjn9sgYp7ZEenAtLfjGeppF40KOgZDVWwEAsoB+ZTqmnYi/27KKmr1611cao04KCsHmHDWdGXFLIG9BKmdGxinvSMvFcuZBl5+ADnXnSrBSO5u3/4Xfv9OGHG0+AQGEu2ojbdkWttkeVD0V1mShgBFo1D8U6RSUQ4MSvlDgJv98eVQpVMo8AMBMWJyjZY1JgZwJkFfkpvDs0bN6D8L/R3CWjwkcaMbsf/wzh4mycPeWy8L7z5/lvnuZhATpJcO4wp2ajrg30XuxDCHJar7yApMjxNQNGz7NIEBUyNGNfPBW1LRRdPCbHg//Ovx9LCInb+je/+l5fPDu1i0ZMk8nCw8mkG60QD04nuh9OdDucaJwYWOHfxxI/tF5Q7mtNfv6iD/5PH6eGurj1iDPrFaK9S47A7vUatjQRKm5nwSTmaBHNB/d1p9Fw5edmMMCqJPvTZZfclJ+jkuEyHM/RxOCNReEF7QE2Cx+/oraHoibLveYbiDlQp/Hmi1mG94dnx89PCg7LTMVMf489YHIgz01V+rOxB/ssl4WVBv6CNXRF2d8r0JfffFx8xsJqFo5Oy7IPE8Ki+OGpzFQdREvsOtq1ovqtknqtipoNKLAwluSuFz8cuvPRZOULkAPp6bQpIgFbFF3RoZ9xobkZocqNiueOjJzubN2Q4AkffGZ8VSxMtCV7EbNGFuPoN0LcGMU/mEJMIHergu5XUdGBpi57TbWrQF3BtmCvgVxksX6woRuZ0ObXmxYYWGJgmtnjKK1OdFSz+qD/5t9+o8FJSzf7c90f+ppvD1osZro8v/SovJwvdP78lSpQaw87zSZjf72zy0sVq1Wrk8c311oMP2LHalHZAxi6Crp8EaK723c/aDW+NxXPgq9K2dTbhzX+NNh37+3XxIEGiuwDpF611XT//EzNVjdMDOF2J1Ux4TDXbz9oP5/ptIkAiyVrI9E54wBwFrSLCMy5VECSKWYsq5+46Ua4U6qcDQnpcrttvfjyCw0uz1Wupfhds4ToYIJVxzWJtDdejpiMMBP89GGoyXhuBkvuhPNhH4FjecqIDj6s/kMgF1qUwN2DifeUgBnFJK5DLjBP/4xxYrBhQqQWa0wK83OzsHrGvnkWLLRKxnyFI1N6sNwib4POlAM5luoBd0X+Rp6EfFg6azlYhfw/9EO//+1bvf/h9hGz5h3iEmx3BWdnwMrqq6oqugwOAb4GnwfKMJNzGcgNtXQldBBY1wAhldhhnqrfbBh6tiK9Ep5uwCYUDOezQOXOEcm2Noro4BAHRwPCXY9eJPQIpjtnC3wgMiATGEAWVAbhwU7HMNWA3YpFzfGgWq10v5hpBTOQiSkRHYIblokK2V8q7gaFgr8zCUMiHR8eNIaBWZA6vZb+zd//TK+fnz3tzHxxgyJuDQiuu2MKyFjDycJMUyx82KGBEvDPfMcObMZOQ4VyUbPZVp8+TX2G8KVsVFmGscp+r6Ret2bpA7q20A4lmryKWq4PGo1gMO2sseh26xFg9jh5ZDPIkneto/FCw9FM2/XW8ojzk4YG3bpZX+SucB9G853eXq90Pdxpe6TZr7rQ8RdIiZ00vPOIImHtWwrCiiITU8njRJ4Gh/yefF5AHJvAz8xzhcAwmbLye98NN39dQEKlmFbLjNvJljhGMg4nDs2AsWrlY/ChCXCqla3F4GFaLiN5zVkPHO4wo3jIXRhw7Iw0Q2i1zjQvFY3bY4CIvMIwlrHpeGCjegIsSe162LFTkfmp2EOASzJawnTyIiq5tfLngYEoHvcraLxEsQbVFUzPCVuHBy3xKcJyfhfdTYppDvjMu/0UbfuZtD+u94Mu+hX9t//2Sz/rnw6XGutUyz3q3JHOz84jd3s209nFc7VPz2yqOLq/9QvZPz1VqVa3keHk7l7r+b0LAZAU5mUciBcvXrq7G3366IhVpgKznliQrQO6qvi+RI6dX+y03Hb+e6vmZSDTDrgulT5e5qImo7Gu371XcbvRWRu7k4bKpXBuDaPkyF+OIrJ3FKmpjsCI7mBiNZ39oBJXxC8Pn73Rbun565c6e3GlCgIf35eAV2KyiwPa38eEhpxfwjNYtM8aeh4wdPYBeEiZkpjvw6PFw9M+5DEBLu1Mcucae4HPp44oIPm/58/BZwnEJMNfMf0AgLx+2dVPvjlTp43D7kr4KTkjPMZKHVIhCEV0xX5fXEjvdtKB6FnHtPToFGkUIFKEjXxBizkTyFu9ZQJBce2vy/Vg/xZODgQpdgtVVZiUsxEiR547/iDBAP1QJPDBqlcq3nP0O52w+cdVAB1IrR6WQEl7Y2QN2jTdLLtNig5FKC3eHzFzmGuG+axySFyytD1NmLudroE/17jczuzVBaIAikHsLgUOQSUC2+FqriFRyYk44x2oExEDKgxDP8gGD57YOUc8IfpdL2p5lIb7nWZM9s2q/u7vfqrXL88NoT3tgUI0yv4QxGQ6mZglSvGgMUL8DFwLYYaUQ6Y1UJjeoKtyrazpfOsdCE2vad/AWBXo3+wgKl7s12rhmhAteGTRr9YPGo54fnfq9er+ZSjQmRtPkzXTA/Ak2qfpZOap9PKko8uztk57nI1HFQ17RkOPfuTD3Vbvbre6n5NbT9MfaZ0cg9Z8QDhKO494hlLOjSfk1FClzX28G09hV6l8pyk9Q8jcc5yfIziQnuHdcPlUQF61oyHzwthF5GgI4lEYBH5fL6oN/GPBD0mEZS+uMFrEoZLEtdUSI7boEpbGFuNV9dqwQFHhULIBaWghYIHUoBqGxwyjdbYyNofaNg5874pO2s0YFQuRjDiaLm10GC6/Ma769gEtJA3HZFPSZAN1GPrk3pXcNvQ+IB9s/gc043VWTvlKh0gIGUPMEzh9UmAHe1rfvu7qv/q7K00ZcY8XLiAblTWd3GvQG/hmLmcT9Qan6l088wg8vL22pz4Lulq7rfWG8Z4He6bjZqn9bKSH9VzVZlODszMrQOfDO9vmgzWbvslhcSAbXc6JdvqGO+BkdJaWxdgstNoN9U9P1O73VKzQZcbZefPhk4Y316oeH3TSqqvXqKnCdGBQP/KzbbJnpflRm0PBsCOmmPY/M9yQCojNH1PGRKHoILKLF1f2vaq1W4EFp6Mm28un8hHLTYs6n0JvIgEy/Js4yPAr+vj+2sWWIhqc4uyP9lQMcpXI9iJJwJ5G8mgIomh8/vdojoKOmg77tEuIboKJTvrRl+f65c+udNKt6LCjmG2c2QLME+wWunwmj0ju9N1IoDDTVthxByEg/Pb4fmRTbJN9fNqB/P693v5w/Ui6iEkP7yRsxQ/ab45qqKI6kwKHpn2oUtKndReICstq4tmWkvMG3XbYoDhNj7hk4Ep2IskEEpo500FiYNGF0+yhUPfklBh7yRogymFyLk4uZClIKhlMemG9c/HfARutEQUCx+wimjexw7brtabrpe6IlbVRZjQvHK5M0UyD3ipxKPIOctsS0SbmS0wdilocDpoxKZcL+v5vvtPLLy5sSOhdUBnYtOzziu9n911iC1Zbw/NkfVA4nAuyIokTU1Fs3A/qdFpqdlparPf6eDPxmWOPODKQKCDsCJo19boNRWZX1ntEkzwcr2yWCP34pE9GT2jIMpswR1ADWd/djjUdL+ym8fLZiV6cd9RqUOK3hsSJBQj4M8S789WDbiYHvb/faLTgvXSU2ONzFyFW8WdMb8/U8ngDQuCYoNR4HUKEGu91li3m9yR82CAVwUikceIL/vnurwqIa30qIClqMVFqgZNO8WoZ1P0FKAxcVB7ABkZ7SPvrJY+1zi/34RNWFCy4OB/Acs2z9nSSA1di8cYH6jQxf4uOLvv8W+BXOKqNKrTTVgcPqhIY4IN9g25Gs8gRcK5y4HNGTJNKF9HO8qGs1QH8GC40+Rl0DxySwAKYO+IPQ3ecrL8Thk3thI5LJgcXlmkiL0UpbOXCTv/w/aX+7uuePt4udV240LAw0K5U1WI2UbvZtmBrOhk5cGdw9cLJZsObWx0d1PSgzulAxWrTBoKT4Z02k6EeFiMdd2s1YVA1m5qP7rWZTv37HS2L+M0JgUe1IB7kqSOG/vh/CaOnkNYaVbX7HQ3OT1VpBsTIw/jhh3daTsaqFaV+o6YusGCCguJBioIUWtliOO1alwC7LSbVHPWbgOsY7+s1nT270MWL52p0MJmLPVUuvqH6Dl+r2BdEV5V1IZlJEl87fhvPzIf31xZnAr3F2/CZd3WCquJrPP3lP+ugp6ACZ/YXX9VhWdk51dkIzmoN5CTBXuzb+Hfel+++Odc//O1LnXTLnkCs+7DyOswKk4os/T2VKkOhoYjnvTB0lgqI+3cLETmUYu+CY+/vmUD+8kkr9l35wEDdDtS6edDWi/SSWjgQQCjhpS4X1CjixstyPCZ0HMFqTIIozmFAsScrVZKOoxowoh0RmBaiYPC8cn/p7NudrotNhvyMjX9Wq7P+J6z9Y+8Uj17cg9jzsLzdeSKfz6dmbdEAoVdgcQ+mTpDTaLXU3XJlO3db8PuZjl1d7LpSwJcLSKRZ5mfHjeJRWuCcrQe9+cmXevnm0nnlTDE4Z+QCwgRLAUHf5LyPZDDIPyMFYCICRrQBIXqIUsH0XDaM17dj74SdceIuHEuboq3pO53ao+szPQdfbzxeeZcBm/Vk0FYDoWBiJfL5I5qiZIYXTtR8rk4Trd3Arh6w/YoFludoV8gu2Txe56DzHjRjapkddD3ea7IMa3junRv2xykj0IQoIrmQxJ7JU13Wwn22A4nskifPt9yaI7dw8iwC8HJR/+GH+dME8rzhpOj45nmdnsp8v13TN6/6OutWnCGMCdh0CdbpJ8WYHnsMxptIxEoUTs/mBN9AjwsqGl15tg/mu9G9Ud+4eNDjbECXBEpAB51GRRewiRpNdyRcGLqE29FUw8VGK6ImKVAswXyBIrg+FuQl7WCVCEfcSCHjIKa74RLmz5MPFsZnuiQOB17oZqujZrvjC++QJY+E7G4O3n/8l3/7XN+e1fSnd0PdFM81rp5rW27YBRiMs9fvazIemQ3Tv3wmlSpazOb+7+w6sDZvDU69J7l9+xctR7cq7BbxvXsDQ3eL0b0Oq4WxYxvL4Yl02KuGYtQsNq5wXjum4pGcSq0srTAR1HVyfqJ2r2s+9XQ816cPn7RfrRxJ3KtXXJyxKTFUbU1F5DrzPGB+uYGtRhcH+4MhKB3iVo/z5IC/1yreuVw8v1K731WRjAqbFgZk9bmNSBwK8WBnAVsQFpJ1Q8KIAyiR5tOlbm9HnkIoIjQogdVGMXlKIYwdVv76ZF3zkjgSF2WyW0VEfXEvQ0SaQaYgSPg98MgQRY4X+Sdfn+off/Vc3Rax9nx/bmfNS0w6dy94jf8mq7/sBpyKuguIP2q6V7FUSPuUmHzWy61+/9sf9MOfP1g35G7TkKGzvMwWBOo47qTGsah2sahmSWqWC2pXK260sPL3AUy8Mz5vFRTkUaQ4tMODLDQqYbAHrTS0H6ADTB/NNsmB3ehUU1520sQlFl/Q3YP2mVIgbf/+uUFlGG5ut2v7Ti0WFBC0PRsv7V1EqgSI4XS91KfFQsM1lj8gEbGwdVuYGqKcXxIJigHF5kaCpnF9PGp82Ovs1aVefXVlbYaDtqqNuOc24qSArCw45gC2jxueUTtcLEglJLvnaQoBWuUZLpRrGo6XnlTMMLMEQI8L9GYrrJk4e2iuJtOVJpOVi8rJSVutJsUs7+ZC54JynMZodD+1CPMEX7Czpk46vIfhZI7yH1scrtkaHyvsRthZOaiPqImNJsBk86Mmi6OnEJ4TfsW6KkUPPxJGEvT8ZOMbvydKfiIc5KkjLdJNzJGV8p0G02MgHjQq//4/3D0VkGcUkMcvFnxy/sLG4esXfX37ZuAvws7h493MKvXtBmiDLiPx5SssygO3DDVlyPEDrirowbS8xOmPFswmbfydAoJtOA9OTCBHtWoVXfY76rfB53ng2WVsNZ4HdDW1SFC2KNmgLE8LswzT2NHTApSKFfN0o2ZBeckbyVoxUsZYyUFIl88N9c8OzbHecAcTVT2WlnSNl4OK/uu/vdJldac//HCj++KJNr0vtSi13M1QFPonA4/N+81WjWbL1ucwjnyEHAvqnpxocHGh2fBed3/+o1bToTFxsOdaq+OuZD0dqfhAkEs8NChKSw8H1fEOA4+N1zw9Akkyl1hktpqgYNbK6vY76p0OVKpU3cmTmsgkUy8V1KlRQKrppY1FXLaj4P4BW/FrA4zg4vFZAXHJga5b9pRzdvXMcBn0XRZ79ubJ0OCjxXo6VXFutanjLllrxKEWY3SaJPI/HIumM5Idcv3pxi98+qFjekgU3NBCJD0EXf1yod1mGwZ/aUeWMSwgOu49kIr3bm50U9Ro6riDmbXX99+c6e9+dqZ2I/yaDseSSlVM9Fp+TizcMuslMbJy4l/OgMjWFC4cuUuPQp1ABW3Xe/3hdxSQ91GkbDHh3MegmNKIWVT4oNrDUeeVqk5rVfUhTFijEfZBLWidHLGeJNOzzHTpQ5mCGY0CX9+Th21K9n63qtWGuv0TO9EyhWZlNf2zXQwKJYvX+Mu7Dry9bOMSHlufT4EUF3tPreZaLmdazGdarVZ+/kma5Pfi18XS926x0Mf5QrMNRJGS9511zgGqaPIvc+R1omgn1U9MqMej1g/AWAe1Trp6+dUL9WCJAuE22xay2gQWmMvpl0wgTNJBzbdYFt3Taqt5KiIUUnasFBmQDOxOMCmkKEUs99EGiv0BXz/INpxxZCeNxjOff/0++TFpaW46dDybNFRAkuPxzDYhr69OdHnWUadVsScg3lM83/yyizRat/3BEDh75YA0YWsRCnfQaidDzLahT47oETWRYdv0MqUJxAysFIFg6gfFNTc+uZlK0eQ0y41qUWd9hKKsebbegWGc+dcFBBZWnhw8ZtsIWe1mSb/49kIvL1s+KEaztW6GM18oIag7SIslnONIJ8Om2nbMpmTyK1XDxxY0logWp6aHmAcfRXqzUvR4xBQC04oYWPYeYUEeF5GbjaXz/Wyt8Xqv0erBKXh8joyjp71bHHS+ceDUiHDSdMEiD+FUwqu9B7VTZ1ih+KThuUWjYgVvNRTyKfWQZfe3r7r6L35xqvpmoj+/vdG81JfOv9UQc/atNBmN/CKQybyZzn18MOwzyXi0Rrk76Kt3eqLZ/Z2mn95pu5iZEo3dBFzv9XKBk5mvB90yXjTsP5oItyoFawCCFRFsGCuy/bmDzYYADhqkA4aAqQY9L3dv74ZazvEuAuYgzbCsFq7JFNJHu4+AJoCvfHjxi0YgPYSBxsS6DX1P77Sv08tzw1ZYlwRpgkMFf61khpmU448gU4oWpihnq/DHwzVBXF6am9nCY1vRzc1I795+8MsVmos45LJIMGsuHlP0OOC27BnydA0+zeGwD/ZQXvqjh7ApZ0ywiZHhRgbKNwv0v/luoIEjbWmKiiqUGyr5OQJIDJddJwwm+CVfH+8JfF3z0joKSIYPEuZje4s//e4Hvf3LOz+HFiUm1hvXO6zGKSJ7NY/Ss0pNl9WazvCEg5W0Xqvdbnthji09XwM7HaKA+UwspzkADaWkn5ufFMsLijguyp3uQO1u30mk+ZD22tpfj3iGqt8dLhEdOk0O94cYbGfqpK/t3RZ7uzWW7vFrPBm6gHDZ2512TIZoVaDlLlcuIDfLlRsVpuFOteKoAh+Dj7HZ0ZCwc/M1gXV02GmNEziXuVnV1esrnV72vXvo9XpqNNqJhbW1oSMdPVOZtWIuINBetyb8AG9RRICxDLmTq5EskIC6ea9gYJWJkUCB3mkZyqLpQbeBNQpoR6/b0qDXNls0SBlhPur97LHoKYV0SkwUf/RmIFAepkPTcCke83CCMIko+QByziLsplnmKFiu+cV1jgYKpAAna7RD7EMQXNu3DcZgeqb/Gt6KvYnZsiALydrHbX/S3nB9QPx7EJ1MPopQNxru/+ftZzuQy8YTq9E0TDQa5YJev+jp2y9O1O/UjAtOZkuPc5h45YUQVuOOZExhUlklHC9MWsinAmKOtAVYwYzxWPZwiAICEwujxGZdF4OuBp2mL0A2m+Mh56FlmXs9mut2vtGYArKGfpvMx+gEgbOSqR+dJ4XC9g0Op4nDBqZMWFinaEkL2mA5hRGahTdMC55QQlAU5wDQwIP+4fsL/atvWtqPbvT+w0i7ckfHwRvdFU40O9Scqb5YLcx2EQ/sZmWBkq0u1puwa7CLZ8NOl4gCd4iymICcnigdoTd6aiuSieMJqHI8aFA5qssoCYbOfoKbb5w8Ft2AKIgtm84vjp+DrrPWarqgwmgCCuPaEhjVKBXVgNueGHDBEw/IhbrMbaWABCHiCY82Xbpa0eDsRGdXF6q3omv15MG1tWVJotQmbDx4+VlFnktJZq/wHuRd1JPAL3fp5Kh8fH+n0WjmaTSzmaJLfpokTRe3wBCvLyaQlVlJTJJ0mtM52Q9bQ55bM8AIyqnqZDDQ6enAcE5AYGHBg7HmFy9a+v6brpfoSBM4zJ1ImXd23ueQ67GKxEFySWyzErG3NCHoLMISJgqIHYYzQ4vApeVaf/jtX/T+hw/aEWhm9lGa+Lj+B5hwoYxuPkhXlbrOyIJhN8ghvz+q2+6q22mGTsMTyN5sqO1248KBewNFxBklGCiiUPZnhE3ZVK9/qkYLqBNuX57mZGPH8MLizwfjki6eRD+KAIFpJp04e9s0PrOvZrOx4SsWzOvNUtPpzAc3i3x8u2gEOq2OGXa384U+EbVsLzxYk1IfJ4cKIWsUuGNYw1CoEsPN9iOHvVZMF7z7pYK6Zz1dvjhXf9DR2em52q1uKoAUNN4xWJsRWcvfEctiHcO1AKaasw9JzE6Yh7mA8PybTVYmlZCwqY7JMFw7mpLxZKbpfOEo7ZN+007I5iGBPyddGfeA+wddl3f7x1+e6dVl3SQk8/0gqWy2npS81KeQ8Y1tjnjQeEYDTZGAvQgMTxHgXYDYgtdghPrF+Qe1O2J4M2sukx94rqPRDtIUf4amKhCDmImNOqQgshoTVxJW+32T9G5CwkvavZ7XIhM9MF/UlgVdXXT0ozenujwhT7xsFSuxlSyHhuQAbDeuyOCWq9XBAkLGPFNBPalnrn6iBSWcmP8ay9SI+yTDo9uiCy6aDfTsdKCTTjumlAQ7RCjPxmMlWSQUkLvFzgwrOv5dwh8dckR3GQ5uxkA5xEPVC3adMqCP2Wo+Ok4b5xWLahPnC96PK2kqONkewlq8wlEX/ar+87+90o/Oi5p8/Kibm6lEfnnjTHfFU432DV/42XzmnQoUPIR/9qbis8DTXs2sDDcjwzx1aIb8fBHw5BfFEN9BNfLBez07YpbWU52W1mpr4wJD8h9OwcY/VdJ6F3ATnxPLaboH55hzC2AMuTMEOkkPFx0VxAKynm3vnbvjyHThAHPxSDTPzBGnoGFvMTg71bOXL7yo90ITwRpUzM+46dmixCSxLEpL3yegbLskpW1HfnpitxIYbUCio+FMd7cT7Tch9oylYOwc+B6mSFqBXbG6maI5Hd1ru1io3Wi4KIyGQ40mWJVv0gsSkxbdH95qb754pRNEj9Bwc95E4aCrs4rNFHvtOCSBXmlmQnTHRAvOHlOIK0yajrjWNDHVGlg8UBcvbIIcc5aJr22w8f78x7/o9uONYbdsz2JyiIVuHBj0I3sv0AeVqno4D0CFR9ehkmoldELm0AAAIABJREFU7IbqKsGm3EUyYnb9JTY30+KB2wynJto73wNbjN7gTPVmx/vDIDTEroZ3z1n1TWx6cJOm4wYOWrt4IE7kL64H94Brv9mudH9/4/CmQoFmDB+9tZXovJPdVleTydQ2KnzuCVPIaqUJhzbGk8AnKLdJ/wMleEAMGbsW62zSwhiYab3faQndnE/erOrs6kznl2e6enalXq/vnQKTKDsFW8ojfGRHQ+HZsANZ+XxjH8IEMp/j/4WwkIaVIkLIVDgT0JeRmUFWCpYezpKfrjWdLq1hQyzYrLGZTIwmXKtLPGPo5rCs2Wg2W+ukW9N3X53qvF91M+d9ILsy5xWRJrjxNVmsdr7v3E4gq9kSMku8mxSm3CyFZ2DEKngX4mVlsi5KhJRYPcaEnVpunzX43WURJc8EzykkAzNU3UT5ifBz7RMCJudi91RAzkBpMvukIGEL8P03F3r9rK06q3eEOCxRd1RoTBZnGk+hVeJCSkoZNuB8iPiknmIeU+FSp+mvH9NU2GsH7EKB7jdLOm1XdXXS10m3Yzw+nQyPdLOoyBuNl/CftxqvH1xAVn6xODgDu6c+hkFdRbVqUC15OHhg7M2fGEaZNcJByZtCohoFBK74arHwAxcWKtmOAkHNUd990dM//excJ5Wdbt9/0P1wrnKjq2WxqftDR6NjR/N90YE1+FVxE2OQKKmGNTb7jOVUW1hhLD4xMWSK4MHBoqLRUKfZ1Hq5dCHsXV6q3upodnenyuJWF8W56ru5dzUstyfLnbngFBOMjrke3GqCplDMckPA0nkWdilUy3oBFt82C4xRN7I+YhdgSMwizljiptVwdOZFeceBwy4miZ1+7FZyV539nSz4e2S3fcadzbYkfhCzoI97kDI1kpFcFJCgC69XB91eD7VcABElYV5KV3MBsU9WZKDblsNCurKGN5/cvZ4STbre6O721il0PEcrdC6J5gi7plmv6+XLF7p6/ixw/sddz17Pz6r69k3L3meGIxPFmInWy2PblLAfC4GfvYdgNGGpX8fsjnCkakT9JkGevbGSIpi/89wBfZIAl//3EOvFbp4pEx+28AENbRTgmcWjTDl0yA9Slf3MRipsHlR0kFawpLi3TOHz+cyTGIc8olSTGVi615rq9k9Vb7Y92bq42Cjy4CmG695udVxceW+Z5Gytgwi1XPHzi5NCs9H0tV9vFrq5/ajlcoJzaCRZoo+Ajq6Czgfnms7mvlaDdscw0ieSRNGJMT0pzoZakSkZfVgUESMIeIHZ8DEKHR0393NJA8n0Pejo4upCX375hadKuwNY4LgJQkxyUI6pg8OaGOutG1SW6RhbRjfPjiGcGICNuCZkl2N33mg3tSfdc7o0JMX1HfQw3ExOGjk50AdiTGaHfVGjMUmEe728aOnHb3rqt8OhgevnPZr91CLOl7N2PN+aDgxpiRCqJXswT8ARRYBomCzzApotJ8bGdBJOzdGahV19nGWxqggSCvucfqdlrRd7Hq6rdUApbTbgseTOEIZR6bko6m6xfSogpwHz+y8OkBfPOvr+q1NdDIK5ESyTYFKBFaIkJTyKUS+W5UApTxG3NnFzkYgh56nyxXcJplXgwGDvJ+2SXp11deFIWjBFssqDRhg3+8Gw2XCx9s5jxp5hc9RiJ61TAaG7hjYc8ZyRW+6lm9ksgRNG7U1VLOHsXj2TNIbYzl5MyygeNlLkogM1BH4JOvD3Pz7V33/VUXWz1M31J/O9q52BNseqbuZFzQoDjQ6VeDnWUBeDTuPCWamo2Wr4YaNTa3Y7PnytGqX7kHwww9Ia3w+tB+mcnEY+xGKm2vJOz4pTdYVJ3cHXY7zEDC46EWAsaMtMZFCuWYBF7jbXKaaTsNigqwjapD8L+x4HZCWhG4dk2i2YUpsDmvgziKyYEi/OTTdmD+DkN3uXxQMWD2Io0nMj4eKTkv7yljxGay6un4ZH2mhqdnzdMJMbDxcao0z3OB+Jg9GZZ6uLoIbHDgSfInYvshElNPGzwcCeTEwg0DVnq7VfmujiyMwgOKljl+f+ST8ssf1ch13Ji/OafuxM9HDr9dTqIhw/H8tG22bbsp0lZWKyiWkMsztIBWGl7gYwOQLjIxd8fSYQ0v3mXqKaeunikhftQVUP+70nFlLQJjifQh1uu7P1g0qLBzU2RRXXJCMWfWjyDKMNAtJkws6wVroB3vex/6i42IV9vnmVD3stVpgmonuggAQpZTyd+pq3Wy2AR7+jpBjy77mAXN9+0HQ69AHnN4+9F7j74aiLwbn3BuPpWOdk2Dw86H6x0DXwTbKDCU+8+PkgOzDtRY77Q7JgiWAnQy7sM9iTUm1rZZ0/v9R333+r8/NgNPJOe/pI3no0lMRPgKrQ7ds6Zre3/xT56LCkXEAQF1qKEHhNt13T8xentjqZLba6uRn7eXhGpHSvZqgn01oMQ4bgxkgNtiZvP4zt8/bVy56bUdAXe9CZJIMVU3iNUZwRQI9olqfAbOxrcMvmGoZFC4LJTgcjy6OqOjiIbDRh7xVwG7N9nqDwswtyU6h3+BIgTcSA8zNOl5to7PEc2/Lnwln4SYibjTtjDrlf/tUEkmVXdNkFffGiq29edTVguWPq45Owi4tN1eYiwwRgBIzsax6MtNdIYjzzw7NqNTNOPDbHyIa6En+65yd1vTztGk4JaiYXgJzycMnkwg7Zvyy2zvVY7HH1lFZQ2vie1nKUVWbiYLFp2mY2vkO5GnQ1P8af8aH9UD+m1cGXP9higqJhmqJfdKwiIgDrrFvWv/5JX9+dl3WYDjUBEpnvVe+darsv6nq41eTQ0lh1zbBXYfS3BuBgNTj27ijDS6TF1Zs+fDPraDabGWNu9zoaD0c+8Jqdjm/gajZV7bBVefZBX9SWGlRRvC91O136OnDY8bLBxlhwTR7olB/s5+8tDyMpXj9pX5IC44Jr74VqFJEEcybPr2xdEQc/XVK5XlWX4nF+GjoP22ZHdGg43+G0nKz4HTrFPiJckqOXSAdAyjY3RpzG8PzapT4mAFU6y8VWw/uwdw8bkjgwshgq7l9yBU5FhM8KhZTgIAoDimy6+9k0pg8UxzQcPNvdXk/np2fhSotugqzyZH9hgeQxJhAKCBMI3ylgz/gseZqOZidNIekIMd8fixY6eud+JDaYObp0msEMpEOGuTe6H2o+mboQZQ+jbOppzDrtQx8FYpnGnCMQYGxt92o/VHVV7Ki6DlLKHArtam2NCMQOyhEQLSFSZjkVgDurarSioSFaOdyMg447J0YA2nCj5WRD4JHRZOoiw9Seab6T6dQFhMN+s13odnSju+G1ryFLXWt+YEAey55A2Kvej4fqN1uqY3GyWunjbKEJxT18alOoWExhfA0jHqlAZ62ItR7sIpjkWDIXpfOXz/SzX/xEZ2cBYdlcMB3MNkfdUxjXmi2WhuI4uL3Xgcq7XHunC4xjdbq1F/E+oPs4OetawUlOOnAXavSL87Y1cREXk/yoMwwKEUYl3d0t9e564mnom9cD/fh13xo4nuhwzIXME5+VzwyMxt7jbsxehikoosa9hbDxLTqUhuqlB1O6ucf3s5WnVQTa283eBcgRwN4TB/JDQ0gZglnba7csjUCZ70wSzhugOy89OY/DIihgrxB2869/VUBOq4Wj/Xywbq+X9NWrjl5fkQGNSOavCwjFgx8WpsJsCaQViV4scYItEv5R2fAuwOTPON2PnWgIyTrVor5+3le3VvZ+gFjdgPfi6znr4yi71N5hcQEmeUCbUNIGmwe6b5biFA+w5lr9MUDIxn0IFdtNd8PsR3jxwWq5UdEMZr+Y6BydTZK6vwP2Ig4AClXsea+of/xRR9+cSqu7T1qMJ5qvC2r2TowX3tyvdL8s6H5f0ZwFF9YdtZbKjYZOr57p9PKZE/nofulIoPxamFjin1fOUedz3t/jfcXyOwwrMZYuzu9Vm7/TN32pdjzo5n6ucYoP9hRRrWqObTTGezDgjkeztaBimzXzIK24T8lOw2hUErtZ9evinfvRpykth0eRk9A7P1H/4sxWJZ4u/IsOKoRpPGJWZAOdpfuchWChlA9RG4WVhDgeYtt/wGSy707KCU/jIgE+k9FCpPWl8L2Mhz6KpawjSQyv+JahJwGq4a+TQV+r2UzD4b0t04FQeAZoMPqDgZ49e6Z+v2/NBN8W6MReRZ68gjhxdVrWj9+01O/EYpRrC6TLQU4BcSxsCjELS++UFmgtxWcL92S3HovIsDOxloIdx3Zj2HM+DWiIpi3CsJ6sVSzQS3uUKKb5ryC+BDHloPquqJNNVaXp1g0CvmzEyprLBhXVmo2CZouZGxj2EHX2hSzJayir2dfg3Ize46DZfOrlNfRbnkmQiNF4EruMNgmF0dLe3d+rbUiL37PSZDHWzfBa683KBcnHqoOv6ro4e+af8340dIHvwFhcr3U9W+oaI1bT1EOHAERoGNZxDjEdfa6kzov1vLMDXLn84rl++svvdDLoeQ8YO82ID+AXZxjFY4JlTgpfguk4J9WUXUlKKGQ3YCq7HSsiLwmrEzziOPBxx+h1EUeS2Pmk4s65NaHHgO12tLUJu2Jy1b9+0dWbZ23Td/ETB8LDB84aFUgDdss4ajLf6Wa00gyx4AF0Jl/uo+OF0WRgqlpOPljsj44wNat1LRZb3U9WWplckyIyEg6DDhb5BLq4yYz1QOyOETz7nEh2RXnvmdrvIAboqOHnOxAgLHf9kkNEvnzV1uUpDxVYcjBI6IjY1OdkQJgHFI8wJGNUix0HzBZgh7x8jkcr5Z9nBk7at7BgPuvW9OVVTwcu4GqrbrfpA97JZ0dpNFtGUNVsrQ+TlRYsio8lwzTcWKoqoq5qralyveEpJAz1ApKBkdRByd5pe7nLiwF+i0cN43RmIuSY0weqvwVS/NqhQPJFo7PoNQ762y+a+u6ioM3dJ81HE6024W3FZ7m+X+huftDduqj5Q0WV7qla58/VPDlV/+LcGdMsH/G/YWk+vLv3EpLPxdhPlgjwAjg9B+oG3jw6kN1Cx7sf9Ly20mXzQYvpwolkdEiOIa5VdChUdb88aLaluIZVPUtIVLOBehbDVfcxiTEOHOsDsmo6s6VSsFLeEwFbnVyc6eTywhkjRb6oOe057S/MEH03bOmBeWAqRk9IacAYQAdrsO+l4SEOg3IZD6awH8/5GLD41sudp4/1Cuw7g6xp/n6cQhKM9ZmgkqIL3//i4sLP9P3NtWbzuSbAI3Y1lnq9rl6+fKnBYGA4McNiD4WnAmL2DAXES/SG343Pd0R0rd4v+M9H4XKv5l1bMhs05hwiWP4ypGemI5M1aYCxnzMwZXgmTEGzO0JeWob1T6KEZl4KP3Oa4PIO0/5bywftP8y1u16ogo5hMjY8Zkq0Ia+AMVa7jaOLyfrotXveXzCBZNU8EzEldTKZ2FXA/51d23an4XhsgS9/LvK5Crq7u1W9VjX1HueH5Wap4XysyWLi984mmi5iBBa9cKM2HI38vvabTYtbh4uV3s3nWpJNRBEhdIvmphgIB1g+Bc75JikEyUK+FEJHETmUC3r5ozf6/uc/Vrfb0g42k3U6nE2kK0bIUi4gPCtASLhC2M6EJEgaLlsdce5FUBo3v5YS+ZhWur2Grq5OHY73aJaTpw7vrhxubD3JD+/udD/cGDYd9Kp6c9nSi9OG2i4gYf8CmmOaOVtza+goIFvdufA8hGWJd2Fcg5KfXYrZfr/VgycXpha+zoZgCgtPzeRKz6DhviOZHsCR3KdIS2W3EvA2KAYZSYn5m3RecSzk5XusOUafQ1in0fR73L0YVPXmZVv9doSmVJOfjFO7zDyJeEuWTjjrsjzfYEZo7/ngTnNQxUuQ3U1jex8U3/T0w6vWgy77DdukLGcIZ6TTQcv4LMpZLjaumWB9N7ONPkw2diXFXoAfOOseYLiUq1E8bAiXbMNDUBU27ODijHz8oKYvGk4PG2t+hUU5OAFMLX5Fgpz2hGbRHQO37fXTq5p+fikdZzeaTxbabAs6vzh1x/Lxbq7R/KDbdVGLUlvd11+rRgHpn9iaBBJCwEFF3d/e2c590D8x9ZXlOSaIwFc5fXFPANbDRvv7H3R+GOqLfkm7NXTIhR52IWwihZBD+Ha218fZXos9qYkBsWBnwXI81OLF5D4MmSAvx4JWnQVmYd0d+6kwZqQ4l9U9O9Hp5YW9gQK2irE2W3UwpfLnMpecP5MdQh8RYT9hLJlxT0ZcRsb02hNLtdJUtQp2DvQY+O7DoaDpeKXJeGlacwAa8RDHXwaTnqjZiaQBTLGcz9wdP7t8pjnxpcNbu7+OF+t0YNb1/PkzFxgL4FKnn7HhLPYM59+jnp+V9c1rnFErjzkyXN+cZWLmURKjBkQaE5xp48laIltoRwEJXRGf1Z5vabyKae8p48R+SRbmRtZG1hPY0PCRaJJUztlzjFu9kVafZtp9mKuweNBsNHIeuDUqUeKCScWilmcMRle7o7bzz8NvjmfKUbMPD4YCuafESHOPoKkPxyO1G+3HAsLP+f+z9R49lm1Jlt66WivX4SGflqkqi9VqQqBBNgkQ/HkcEBxyQv4EjjjggOCsWciqzBKZT4R2dbUWxLdsb3d/yY5EIF6GcL/33HO2mS1b4ubuxl8f+3GsyE3lXc90Mx5quVmlAsiZUNHl5TPrV4bDscWAg1YLHMcsrZ/HE90ibKS5cDYPue88o6E/4RCl0AHFBKoQQmLngfNrq6bPv/9Sn375ifU9hKeZeWYoKym8XUCwHJlr7p0HgkLcp4NxxaGLRMEQuQtB2K5nC5x2q6qXLy90dto3VTZosfmgjT1BuHIcNFsu9Yc//qyr64AMT/pVPT+t67xfV6dd9T1GAaAw49tnyye/V3kCYQfCORueV+GWQIMdzU/JjFgmJevdYJUZgoN1FwFwIbJmQOA6hgEumj3ORqMxbv6ZbhAMM/kYjE4dYNocp3s6N5Xj5aMdSJ5AoHM+Oa7r2UXEd/J94WtHlkeYwvGBUcWjgBA4xIIprKCtt0ARucK2JJxffUCl5azHcTeQsdGuaKcznCobJc3MsCnp7KTjroypg+95A2e6VGJk0kcYCduC1lRKCkmCPVj6mXlFsXOOAWu9tPD0LiPGVh+kFhdG0QB+4e8DowTWl5PtodSxyFoHB52OjQXyYadXg5J+8+Sgzn5svjaT1/n5sVkb76/mupvv9H5R1Kpzrv5nX6tydKZmu2d4EG8gbBywdb+5vnZx7nT7Huuxodjv1xre3fqD5wYow4efXam/+agXzY0qW2J5uQn3ni7q2GgUy1bjv75d6Hp+0OZQSbkd3CwInxhBwrDQLsk0AXS699qWmK7c/T+CS5wQWS6r0+/r+Mm5qi2Wq2H9zYPqBWeaQCI6lPe39d8hkCwLCOOaP+g6iABYr6caj6/9K1+vUe+oUcN2PkZh+/2sdrq7nT1MH/f28dnTJy8EgzrOfcVBy9RGg3PU71u0Ob691Xwxd4DRZLnyZ356cqKT07OkXwjRY5hnRndn7DfBYiUibY8fCohzspMILS/xWbo/JCBmb62Y+7xItSgw+UYlJXg8nUGntHaJvVCKE4iExiTKNUQXQU1BRIgJLP+3C5ZV9SHk86MP1DFeaflmpNWHiWbXwxCp2k4/uekSYrVe6246cRHtsofAfSGLbEWeB+y6g+7urv3+er2BDy5ilqFD4/nWa3fv7cmHozsbJ3YajVzetdwh/B1pssCen6RG0AEKyFPRe49GE7tiD9otld09L/V+NteH6dwEh2yRBNSSa2Yc6OFhx2FKYTDQDEQIs+i8r29++40unl74Oq2XZAVh2x4mj7CxOGSBNMnwQY9C0xZmr0E2oZDYwJIi4JwcZon4bNFtvHxxphdPz614j7RJ/2nihzzck1y/0Wyuf/jTG13dUERhuZb17LhmeygKEY0gk6cLGPbynoAIADuYtjuZbzXHCw2EPU3efB5Ar5x10NIhJPjfbcIri2Y1XCPiLuMMA2LDKoaJzg2Ml2pRkLivuO9orGPSSed02huHCDKaN27ByS8LSOxAKCCXJy2P7LVK/AMeDpgXOcfaITK8WQrIkg8czI7CAlWUh6FgsYyddB9huGbIpAcgK4WJuzlF0VmDH409RdHmYz6IfIBVdTucOmgFhtGYC0oELd9jnbId+B5OyYpsA/vFJDFTer9piZ4+3OSIGZMHN1xQ12I1+7BkN1YKrz9NMG7a9zsN6nv97mlRT2srFbDjLhV1dnGk1Ur6cD33JPB2XlLx6ZfqvPpCtcGJLSJggXAIMF3dXH1w5e92+6oCuSVsej4d2X7D6WPbrWrbmU63H/W8vlR1O9V8MjZm2WzQtcjWFreTLZQ63ULx26DSpYAElMhuBDWvfZdMTKhE9jOdWLo49BnlvAtJE0h8bkwfFZ0+eaLe6bEKzmAJdh1wmxsDs6+ykzG46drQAvsS/37weHK/EIXsgHndSNPpjTbbuTvLVqOrWq2rYiliRJk4JqPg1jOJZPr3AwEiTUq5IaA4coigvCYnpVQ2LLPDgHKNunihSYIOm62mBsenajQ79wtws6lSsp0LWBp0uGfL5YMujiv6/EVd/S6FMTmXmqVnPkwQBxJt3fdQ2q25eJqJkxoYDjmKzT17K/ykbGpoBleGwKKgx+Oy9+cYE86jhzjlooRrdcBb8Ro4MYoqQUO9nmr454+avcOkkzyO0Me4yLC0Xq90PRm5KBz1ouD6eUeaWCi5QHBU39x+8LM7GByb+vvx5qNGk4m67Z4LT066hIV1d3drSjTFiCZjc9hrvCCBMLRjLoylip4+eSaAHyaQ6WZrw9SKG9OlhquN3oynmu9iyubg42Xb6SIbp5oJl4qIs332AWNVy3r5+XN99f3nTuWkGXOin+m4Gxe4xXzmXcdkgiia7n1lKCdEyEBX+2AvkVvkhhOL+7jOXDsceL/+6oVOT/oxPaTPN5sWmrnrzyd2ctPlSv/4T2/19v3EjXWvUdblcVXHnZJjMSA3hBsGBYzJlGKB+HKn2QLNzUELa7xSnochrLIJIDA7TUdOJpG4gvhnou26ANoCPwLnmEDiHs+7afZ3CeZ2ZHUQk5jCfvkj///4dfqLAoIJSxHIo6Anx01dHOGnn1S0LN2SsjhEJsE2gZ0AXgen2dGbXnLRhaLMDDpaUDmDzmu8PbFuHiYQLmbJojeobfz7Bj5K7lgj3GZBABWBFKWKsEOcbA6ab+GTR3dnrDgtMYPxFaPXX7/9zN5xZ5mt6hObwZh0mj7yIZXT42CQxLUOw/h6caPvLir6srtVo7BWvVHWxcVAm11R765nen290utZVe0v/0btl5+r0u7a1iUWpwdrEWaTsV16O+1esMW4+bcbjUfDEKptVirtFzopTvW0eKv66s6RtjDksHnhGo+nW41mGw1n27gm+OGYfVX2dUQcxEOHSSWzBzdoCLBKFl1xg94v0h3CFYrVbL3gkbdW0ZPnL+wcjDgvFsbxd0xvtvYiIC1Uz3gfIZasN9qe8KJTzkM3kA+mlrBcRtpuFp64uLEJs6o3OipZpHbQanlwAcH/KhhXMYIH8ypBORlqu18SJNdkW6sXrfhnYiR+eY5lPpkwlbKqzbbqvYHtOh4mzoCB+Hf2EWJyZhPJoQVL8LSiT18Q5cz1A+V8WMYG4SMOihiuE0XdFPDIMzBDy8ycoBk7E8UwXVjBW0Rm76tg/xmqCpzLh6aZU3TSUFFtOxJkhQxjZSZhhD8lt2RCp5Y7TX681ejPH7SbEkDG/iF0K/wYL2A2Tv17FBAceGlHq6VYqrPzIIjp5ua979+TkzNPIu+v3puyO+geqVVvCpEir4fsn+uba7+uZr3h1813WmzWuptPNJpPXVAIs3p28VS1AgVkpPFqHQWEkK7NRrPtXq/HU90s1v5aUP2hAmPcSrPjsDe2M4kJZygLc8SC1Oi19f3ffKvnLy/9eVMUsH/JtN35bGZfrul0ZlE01u62cPdnEVIEWEim7m62kfaXnIvjE9wbdvryy+c6PRncEw3yZ2dihT+fPMWG2esf/um1fnwNPL03vf68j1FsWd0GE0hAYLDUoPMzUaFJYQdDrshixesKSMv7KRr7Kh53XbM7aTjZ42x43VCPl4gPIw7Dtj3pPgSRQIcWU3ZyPE5hVDAOzaZNvlouQAnMzuLDBzj6oNnqkRL9mLQlnBdLBV0cNXRxVFPhgOAnQp4oILEojK7ILAaUn2u41BSQUEcyhUQATrAJ+MZ5CuGmNZHskQqZzgIaLx01i3eoc2FLEZkU/ADv9NclTwTr5vsJJBZdfMDZ9jl3fz7wHxnsJTDv3hYlV9YoMrEPyHL/wJxDLxGQQnyxkJIg3Nrqk6OyfnWy11F1o067pqeXx4aEXn+c6F/fLfVm0VT/23+j9otPVajWXWh524gDrz5+dMfR6fVN2+XL7zdrzca3jrEkCKi0W+movNBleaT6/J1285GqPniKxkhHU8baUMoSYrXcF7U0O4MbseQHgYLO/+qYVMJisT1+pOWh3KXA8IPPxx3uvX12MNP8b9stPX35Uq1+L2BBM7UYfYH3NoZNOAy4N6DNQgtFkNls9V0MOOjwQSKAif0OMMpsOrY4DZ8gvsZiPvXrMK25VIsJlvc2p0HIticxHwbDKu1vUsHHLZcGBJUxAjBjx5uV1ouZ761eC3NBDv3Y4RUbHTV6JypU8HtKkGq6B1IFSHBe2T5fFJCn53V9/qJmHUgUshj/cfW9H+sfBVdFQYgiE4vv5Nga80rK02ApHPqRtBSJAoK9T+Bxvv9wbWBxa1IFsQJWtyfyQta+ZPpc8jGy0+6K/JiCtjcrTf75ndY3Y5XpQhPcxid8Nxlrvg2LklqZ2FQccvfebbRN2YUdCIPtgxuGs/Mnvi/eX8OsWmnQP1a71tBunVTtpaKubq4NQ7VbTUfoUpSYeO9mU92hdeH71ep6dk4BKXhBP1qu1G41VKfJQvnIKP1+AAAgAElEQVR+kN6OZ3o7iWRT2+zg3EBkQBKMBtwYmhzTw6Hx6qCzV5f61e+/02DQ9SEZi+WAdFCcT6fTVEDmhoPz0pyFdU44RYjH18sOuGEsCSuNKUjqtCv69JNLHR3RAIYzMXqvbKPuxsyIeMDiHMZ//6ef9OProRXlaLOO2qA9NR1homhyQRSHyOCJ85MdDI0yUNYCMIQBnsbO2T0Fe3EhaKSs8T69g+bfOdck7UQSJZhrEbIKCkg0l5xDnHuZFh7+YoWwQ0l2RrG6eHB9yO4PvyggKNG5t1min/RqenJSxwzdlZnuBDiggj139udPXj6OO4WpQDCSoaycVhec9XgRuYgEB/nRvW67EoYf3ghdJh+iH2ojHwE5xfLe+ZpWUpNbDmWWnxZK+uCLPJJcDPIBGA9vFmEFenffIWZ8K3P2Hwkec4KXLdEz5px0DoXDTmfton53Ll22tup363r+9Nh3zI8fxvqXNyu9XrY0+O7fqP38U4feMELz8sbDO1vis4wEunLHxyKL0f/qvQ9o1KEnta1eNBZqzt7pMLuxotxw1Wit4WxtWl7uFuzEuWcvFCIt456mVAO1MOoSRxl7EO/S4dHjYJosTvhMY6cBhz3gGW6SZruhk4sLDc7PVMbt1fsrLLBR7c4TzFjyspqfi+XcXl7kqLQ7A1UqDV+T6WSoyfjOnzUeRywzfePXsZjZaDIZab1hkVu3PmCNHcMa1W7cEzEVhX7i3t0gRc9Cse21a2pUC/r44drCLt4zk3S/VVaTIShpANarjSbzlQr1nur9KCC+H9JezszdDOul7xnZ4NLLpx2zsFqNxw9SFrlGIc4TkhlBtjuJzu+ejZgeXopJuNWnBzc1Sp48kwgxqQ3TjiQVEwoNAlBOsfwcpoONvw+riD9vNpsmnVtXwAL4eqnVj7faXA9V5H4Asi1xSGx0Ox47JrbX7RviYWKwuc6h4CLC310wOYxuzBi7uLj0Evvq7srd+XH/RK1a06JWd8WVsm6GQw3HI3tCdc2KrGq6XesW5iOWQhtorE29uHjqgobl/u18oUa9qhYdsruakt6NJ/pxGPsRoBcC57wExowUSD3ZusdHVtCWe7de1Fd/852X57VqycXQjCvOKTcYM81mEDhmTrxERY4WhL2tQ7tAU4KZ44YQFMWO4lvow1gM0eyW9eTJkZ5cHKuKr0lOck07Be99PeFlfVLkEf3nP/xFr9/jBcY9t1erKr04q+msG1YmLiApRI+JhYac6QMbfxrFQFzCEiWnttaaxOk2w3KIXBfb9zONBCGA54v7n+aNRpXiEga3MLFoTPAwiFA3Rwck5wnnN5l5ZhziUezCQzz0f7GA8L6POhVdnIBhYtxGp3kwk4EP2CaIoF2u/thxE8wCVreNi5+Ss5haPNL6z2IRFfuJGPENaYVPoGGtGEpC6GLM0Zczvkewulhkke2Rra2DWufJgYc8W5j7KU7MnOx7nyrW/T7EcFeuqo+zsdNrSN5DUYRiAcwTH1uSwAq71YN++7Sil+2No20vnxyzYNDrjzMXkJ/mdbW++r16Lz51RQ9K3s4Lcpbo0HYNQXDYrxaa391ocnPjBMFubafPBzudFkbaj69UwbNnufGC/ma61TIxrMz62LMUj8ChLRxuFormVLJwLPuGoVvlZkHpy2jsKRKvIrpfdyWRAZ9NMOmceQD6x31dPH+qVn9gCw7X9D0uBEMtlpMwd6xU1W53bf2BsR77HX6P/QJZ7HTPFIib6w+ePvjBAYdLaq1Wtdp/PImiCrtHBIAt2T2F2CwXkHs/snRwBlwU8NRRt6Xb62t9vL71g4bG5LhV0bOTpvqNstCSAFNQPG7HS+1rHdW6CcJKLEHDTPHxpoU/s1x0axSQT5539dUnHbXsU/iwb8hahMeixlxIAi8P1XhArTQ6Ibikw3RwD9c9LUWDlbWNw/gegA2owU8GDR7GeNBZ89KWBz9NMfZNwzcKV+FC6CR4dudvRjpA6b0le2ITGeeFgyaLme7GEztDnxydeGLha3M4Qw7BgBIIi8yO6fROq9VCR33YhkRJD33vHPdP1a634jVTnGoVDaeEvd2YPt9tNg19fpxNNFutPP1Q4BEkPj29cLYNKveb6dyHcQuhIwrralXvR2P9cDfUaBV7JiZppkEA2TpakGSEGqI9aU343PmRfv1vf6uTiyPf7/YsQ9Ftp11EgzMXD0KapjaGncTyORlVzjjv9tGw8E09IRqWB3bD7qik87Oenj49cxphFI+AHwPmptAEtBj9bDz7LOT/8x9+0M9vht5P0ovWywe9PK/rolc2UzLbqht2ooCscVhmkR6CQgoI5yikpthBHlTimpTJO6LwRcgZZy7NkpM+D2h8EBXGBDtLfoW8Ngpsvf5QQLaQkpLjNp8t05hRjORpGBT1h8XAZPHIyuQkQVgc6N1GyRqQThMoJGJq/eA3qon+lSMtA2aC0cMbnC8wJQOflcU1FhPt9n7RiFRgK5ndkixOuLTeidyH+oTG0SrJVFDoopdAVik5kMc6rMuZdmAWxeHHgwWO6MyAdMwHvp+sEMycfGCfxGEYMJW9npJHTP7vuHEikc+XLNr6gMAwmyzu9N2Tul51Vnp+UtXFRVeHEtjwSv/8Zqm/TCpqfPFbtS9fqVCsOAEOn6D1ZqVOpxvIIl0OyzscS28+QDvSUaeh5/29XrWWamwwDpxrPl7o40cyWNbOJmcKM9fd3UJRKyY3KHjkBKTiErBh2Rx27mEgEMwZ+TzsVVUs2fqBguLrkkgHsYiFvFBUZ9B1OFTTTA9uQDIvyKDHlnviDgDoo9nouPBTBKBIBjuITPa22U2wooBBgGooNNCWEaTxLQnNGY9HfqA59Cgg5NPv90jIwok5HsE4OFnwWktgdslGvSamk1vd3g29DMVmB2rsabeuyz5ZGdHIYENxPZppuNip3Oqr2uyoQAa8GVFAltF1GhXzUhSTz1hucGi9etrR15/31GkFJTqTDPLkkcVpeReRCwt/np0GghIMayh85UJyFu/QQkKU4YDd0K9h5KV9CN+L/8/9HWGOYeTI9/B0lnYlfK/wpWOCTF+XLvbNSIUPc22HM++feMrgLA2nYx/2FInTo1O/Tk8h6EA4wJZx4AMbLfBuWy9sTspxvcB1uEBOBAWk7QLCNeTgnywXentzpdVmpW6r5Yn342Rk19xmLeyCWo2WzvvH2Px6AXw9nfm+7GCrDyuvVtPtdKI/39zpeo7wE4eMcJbFHwsYC4pvoAkBY23LRb369nN98Zsv1WhWrTGJGIewLIFIwU9gVowrocLfYQoLbXYXi3OaYM6ccBcIqJ7DFHZiq0N8bU3n5wP1ergJh9NFNHKJdXW/401U7HTeQi7607++079AaOAhZqIqF/Tqoq7LQUVVEzPYIYfFPAf3csXPEPSBLMAIA+3hLGGl4FVAsk2B9ktx4bljcggfNpAd/MsoUAHlmcm1DVKKd2u1+DomD1BAHHwWfoJmcm0pILEDyt50qcfS+HEBOUWuTDvMCFwt6mxQUS+JpoCnYFUxNrVaVY9wdBduzP3NYkGIaGVJugnGhHXUohGZyeE/WWw1X4D3BmvCSDDMijQdBGMhsXmSPQMv1ElsLIgpICnzNw57MDr44MHNDnVtMgNMPHr+nnF9W8IfwjTQ1sbR0RkySFzrTACIgJU00iUnYOOs98Em0VmUtNXLQVWfH2315WVdFxctTyAuID8v9a/jkjpf/a1qJ5eRWLc/aDqb2Qqk0WpHF0kOwWyizfhGq9uP6jdKenVc02Vrrb5mqmxXzgz48H6o4SjcY+leXDx4nV4cFr0T4ldwW99EWaxmc8Xgr9O9AU/ZGto3Tyms2hP+7gfRBRKuQknVZs1Z6uSVYJxI0eRg3mx4AKfaH7am6uKfZGo35m/ryFuJIw6opZK48ByWEXaEuWWn0/NBx/4DSAsbCTqmItaAB6jMNC5xn/gAtsEcbJyc050iTbUTM+luvbCKdzwDz2bJvFWrVtZxq6wn3bpOj7smDLy5GmpdrKveObaFjNXzqXBGd5U82zJdMe1agN6AsL75ou8leupQsiNVTMopP94FxPz/2CG5kKR0x7Rij14kNSZuUsDegRtwd5gB5SHYa4TdOqJH4MRaTQ0Ux6UwN4yXFve92VoJ/nBDB+adDUvX0urtVMWrhTbjmXco3MGbHcFsY42mEy+7T4+O3WnijFAuhj07UGPElFJMplqv0JEEBIxYjc/3rH+mTqMdnTqswWrV+7U3N1cazihOdX+tu8VM89Xauw8+RwrLaXcAhGE259VkqkOxoG69prpdtFF6r/XD9Z3eTmb2ceP+teGnkzj57/TeQUM4S1t1ff93v9HTT57YFIyiFntVSDgsy8OihP3MbDo3+2vM12Z/S66RzWCD7h5EGyK6sWDhoIXC3FR/0AzrkBp7CzRBqekNnvo9GJ7vkTSG6FA86MPVVH//D691PVz4t2G8fnLZ0POTmk0x89KbAmInXBORYko1VXfJ5IdnVzwLPMMuID6vwvIpYO2HqIAaViUdMlcCJYI4RYMWiJA89dlfjLPF02yo5rm/TGfmwEEj53MxzE3zoP6LAnJWKR7s+0NXWS7opF+xbQMPj8epZVDDEKAM+twU6BwDzsn8V84O8raDLhoVy6EtTDHrvcZz2AE8UAGX5AKSR1DnVpv6mWW2XBCmj314uRzC1DEsAmK8zIwVLmZETWYhFodaUgmXg+3CIrlRK6lue4/4NmFbbEqaPzQUrkwxkR1CQY/9SZ5Q8pjKNmtQP+ir87J+/2lLlxd12wd8uFnrTz8t9OdxXYOv/07l/onZY/ba2WxUJd+g04085OlEy/FQq+FHHcYf9elZU58dl9Q+TFTbr7Vfrhx5Sb6yx0nGypTJUeQ9VCuarwq6nm2dSkaX7eMrTRE8AUxvFhSSN5+WebwXuidwcCaSex13WvxRGNqDnn276B7pitwmuLOFqULqXnx/6N3hIUTxSAdmGnUfjBIDD/YE4ZjV0BZY95DFdtBOC/w+UZ90XVAnS7a24OHHWgTIot/r+lCy1+huY3iFQxH4DFomD4kjAg5bnXSq+vbVmZ6eDXQ7nuj9cC7Ve6o2uyEeTVbmmSX1cAAEUOlOy8zBg55fdvTdl5GLEySQOMhDgxFTy/17SW7PhkB4j37vQT6Jey5zeWKKpHvEBC/M9LZqtRo+mMKrKjKxuZb9PvkTNFnZ5SE+azdItoiJJarNOzOFf3HQ6vVUxZuFNpNZqLHFczjXaDY2fFSrVHRCATnIByqfI/RQlurQfp0pMsNZGm14dKh0p+ysMETsNlpxD2w3iY4qvR/e6mo88mfebje13G81mUdkLUXkpN/XCbG5ZnKudTUea88E0miIzVTcnyW9uRvqp7uRJla2hS4GPJ9CQtdu5iDNWLGg3uWJfv13v9HRac96D/vocRCjkcAWfYkLwcrXdML0cTfSdLb0fiTOAOD4/FkFAYXDtdtrqlojM4apumbYhwmAYhmGk7G/yOxNuy37WYop0L9f3Ov6bqb/9w9vdHU797WGUfnqsqEXJ3VVU7RF6IFiP8l5y00Dk8wGh+iixogfeW4wDIXkEY28CR1MKln0SF5OETfugqnnlQJnMMxLGLKxFjDc5mcyzGuD3RjnHbtozgbvtDnY0gRCoxT3VuGvJxDGgXjjeNkfd8se12PxGeLAxTyWsBSQo35NtcojlXk6+P1wJItsK0Q9JTCSUeH3Gs/Yk5jMeO/WG0vbYFPd52cnPQI3gZlGCMLt7xSwoqGnXEDS/oMC4Ux1uml31FHbWCD7QUvFEXf6UKgD74T3y9zix6AioicJ0VHCsNOIGjTMdLbsCVjZ6ZPjsv7r7wd6cc5idKer4U7/+NNSb9cDtV79RoV239MC7CtugkoqIIYI2BmM77S6eaue7vT1WU1HpYVqu5WL4WwysQvtEhNBW8REASmSc852uFjS7Xin6ymK4qD4ZQab33kqIMBaTGd0baYJ7iEuhCU2o7XpenR0tWBTNVpNGyai5UDhG5BIio1NCmozX/Kkkw/FhAHHqJt2XWlJfd+buXHghnxkYum8ahrdsCoHBo0zsKAZePVq5cAnmoBBt6t+l4Q5mppgfWFNQufM0tj7m4P84Hzx/Fi/+uLSjcpf3lxrvC2r3IQ3zxGVqeVZY5LEfwnmjPfLQxgw69OLtn719bF6rQibMtTF9HNvOxJ9WYgB+cR5f2Gb8TARBlTlL810xU5vX7D7awjd4jqzb6RIO86UazCDnLB2UFSni8lh2iHeuw8H/do58e6Ek5UK9+tkp/XriQo3c23nMNRCDDcGvpoMDUVVS0Hh5f6mCAMD4od11B+oXYfYsNdsMgq2XIFONdTLjWpLZ/0TdaD6QgvfB7zCgX47o2CjPt+EV1OZ3Jp1WO+U0UCc6KzXc9fDAf9xPBJXqtdsuhunv4OVdz2Z6sfbO90slgEtOQyOhXpJVZ6ntM/Er+f5N5/o619/pVqzGgUkmbACxc1cQCJpENEgwVYEk8FWgqEFyjFdhiI7KNZBlmDaODntObYWwoYTHR0ZUPQ9yb7vF/TttD/NTVxmDVK0f3xzpT/+85XG07gnOFtfXNT18qxutmBkvsTymtfEx+9AvLTrwcwRVfrdBNgvdmqxTE+kDZtoREKhfcy8z2KnXTZcxh6G88NIkb0L4xw0EuaQP7QoTB6xg4mkwiAx3RdJzoJEDvglhPVoB4LBFkrJejW+OJWJL4qghW8OZfL0pOFwHaYonDzvOyzjxxG4Y1viFApkbv/2oPEc/ywKS7iU+jFMUJSFXL9YkkZldfEC+4dalywFOL6sDE2ceTvFlqCrxg4ktCp7P/z45XtxuNv6QlL4bIFhVktYA0Bphh4bFxIY5RB+OOmBz3TBvEKK/c1BJ03pv//bc3154eND74db/cNPa03qL1U4+VSHeju6fOAAHgqCsmoNd12HzUqb4bWKw9f6pLfSeXWh6npm5goQyN0d/kUxstoDCDM3bD/AdzFAm+O0uQ1Le8gWxm5Tp+vzt+TRn0bGHVsZKm98Plx5MFAmLMwnK3R+raanCgoJk1JYakQvnoguaSORMgUSB9+LxMQrj444EuPyeH9Pu7t3PY7NQeyBsFPAcTdgLDojOnIYJUyBTDbOTOfm5lfSE+uR/w3ji6IBPGW67D4+39NeR5enXb087+uoU9O76zv9dD2TGgOV600XVj86SS14T8ZLnZUnjDxVhIuVnl609KuvT9Tv1INsYOiAAsF+MKia7lntocbykmV4uL8a9Iw0suSmm8SElVrQM+c48ibH5NUq9lXoapIuZIk+yoVorz68fxaiCRK0XuVelJj0MaH6cZe1vV1o9dNYhbu5dkwyFoeWNJlPzKSiQCMeHHR7fg8WXM5X9kvDJPEMqnm1ouk0CgjPI/cuE2G71tIxEbiNlt8z0JUFsZWyRsu53qPvWCz8XhqNuvNo5obFDnp2cqonRwOVQCcwUBwOtd7v1G93VHYwV6QWzlYb/XR7q4/T+b2wzdDL4wLCbqRV11e/+1ovv3jh/R1ND528ld1p8iBpEOcMomJRv4/H09BL7ALhmK2YtFNjm4DY/qCl45NuFBCaieSqwT3APcnO53GKnyFXnxkhV+B5cHbMbqd//JfX+uHnoW2fDCMXDnp2VtPL85qzewKWj7PWTV1yws0FgjMAI8a78UZj1gEUuwTbZ8cDN9YZxsbdggLSrqhRjanDCnuLJEOz58AxCiWxyIbJVhZPxi41Vgg+d2Lu8D2VzOB/qUQ/cyJhhAz12lUd9cD4Uj5DzgaGUraK7qDfrer4iGUXnT34emZYpZHeeegpDIdqngrBbLXXaIrPfVARfDgltlT4EaUgG49SgQ/bRRY8DmNc3lh2REpFIqp9WGt4sZVyRjhUzBvHlNGjC/bFvGaKTaKjuXjsNbGYaOcbAs+sbO2MDoEP8K8LiMGi4kFA4v/jv32i756Q/LfWjx+W+qf3O+2Ov9GicaZDnfE+cr2BglqdXijFdysdtktpdKXTw7VeNOeqr0dqArNV65pMZ5qOCbVKytQUklWolLXaFzWc7/wTiMq7EZZdadF8L7NJAVNcP6A9CoihF4RO3MClgg3y+ifH6p6cqNysh01Cxj8SkcGHfZoQY1wOrUKGKhNtyQ+FqcAWqoHLBw0y8hAyi+0QaZTGc6Jrx0CTXQ+QI/RD3AeiSxy7eMQhHffQ/b2CHofPFgEWB/Z+q26zovOjjp5fHOnsqGOIY3g30U8fh5odqqp0+57avJJPVv+ZtpuX3wFPxU6Dopj1GJdnTf3qqxMNujg9h07JDy2FC4pxSHntn4ZBJNTJyEhfx+ujS/T3ds8Xqvdy1fY9FAi+JjWY983X5vAEIkOzsLe2iuZtqQ70Z+9CEvEh0dSja87TXSIekKz5YazN67EKo6VV+W6QKmXNlzN9uP5gCAtabLdFbEBB08Wcg0FTRJdMJu22mrWKmW38tJfUdqs6Fjw18lHaZmHxUWLM6JyOalWz1VIfx2Pd4aqw36tRb9hLC+YfS+3Tbl/Pz06tA8E89MPdnWEbgqXgqUGuwKiR+/Hn2ztTesn6SJIPd940E/ykiyXG9vv/6judPz3xZ+amFwIB8BUpiLCuFivNZsCdEa0b8FVID5g+6Mq5P3wG+Rk4aDBoanDUvi8gQcrJ1PJIwcwL7TyJmL2ZUHgTJJjsFiv9/R9/1vuPXI8oIADyl6dVF5BWJc670G9lDUbWQEVDzHtiDzKcbnU7AzIMB4RgDMfUkQ2asyCYbBImkFYtWKBmtMLu8t40/h3uGkQe8JiyJ+KaOIE0/aSBd1R1use9Lyz8lZXJaXgM2rmVgPejPotyJolUEXFxZYMPnZYDqVxQr0fnUvFDTDceoUtej0enmg4gM9lMKdxrujxYOQ2c5YWv2brphs9Oo+mhCJwZG/JgYnHBIuYzUW/JKMmHim01wucnXc/AIaE+Gr6K4sIhirdOsj2ytTmjHVWXi+R0OSdyxfQRNLyowFzvWCTF/6MjaVUO+h/+zYW+f1LQcrrQX97O9Hpa1/70K02rx1K1GdMQpnlMQ62u2UbL1Virya26+5m+7K10dBiqcdg4fQ0xoQVxWMGYLo3din0cbNf+7nap23mM2+g9GDctqEzwS+z1gPGCfYRGJAppGMG5mO54r4iRil6Ud89OdKhigZITGLNZYrLoSHkb3DzZTJPvASU5Jra4Lp4CU9a8rW7m5K8jMnvIZY6wp3SfACHS8QDfmGgwd3ofmDVxp3gWcUiz7OPgczFL3lCDdkPtetnpjo1KUZenAxcOMg74zNCEkL0w25VUaXVURCSXoL0sH4ybJQknH3WNpsbaCSGG9/OTmr79/MjpceD4vJ5gRDGlB7MqHHi3YX+DEachXHzUvBS0jgnsmknRsbvFkj9nC/6YXx0xwO5t7z0IRW0xXwQdExiU+NhGTd1uV5VaWMnEp56de7OlfgCGsO7mb4bav5upOFlqu1qEbcoeodlU49kk9nJkejSiCMwWCxTGGgJjlatqVUrWacFo4vOhGDCxsNSniKABadabvk9RmzM1Wji43Vj3cTefuzCwS6vVan4G2J8glr08OdFRB6fcpT7c3top4AizRmfJb9TAk6tS1du7oV6PRpqusRsPLVJQz6MDL1RLOn/+RL/62281OO4EW5CmCkU58NVi7mQ/oDmEg5PJVNMJ00d02jSzpPE5vdUFJK4rRbrXb4gpBPfaSHbMtvnRWIaTdPioRbx39OqxBsw7hYOu7yb6+z+91c0wDGNNcsBI9qiiTy7qalfTHssQWCy0IwwwFZYUOYEkYjTb6WZKUmJ65h+dT/66aQdq65fi3gWk1yy5KWK6QU/Gv3Vfm8TSTkSk6CbxYF6VY7DIhG/JBLuQ1Fz9/wrISSogjjhsVzTocVGwGOYDTyEn2JW4G4oHh4vKop0tP1GvseJ+iDENOmcKlLKh3F7T1cGwC6ys6JpzvG0KM4rfubeY4CHCtj067US3zQJ72zsnEzo/RGbux5mQvq+V48UwoqOAhGkgX/7RwiiNax4Z01I3PG2SdUbyH/JeJf03/5442FZlp//0tyf69kKajuZ682GtD+u2lr1PNW+cqlhvGV5haVnB5rrZcpb5DCHW+FYvuwd9c3JQv7BQ9bDTGlyfRDpG6eSxQ44AnwEstNHioLe3S2eiwMLau0DENBeHdLAr7AXGDmQdQV9WnVZDd8NUV0g5FhyQzU5TrZOBCuDd6BSyJiKl5sUEErBkLOsgRrAcJgucEb4af55YXEwYps6uIjM7O9LmGxtoy9guYjAmV0gVxbDupzvkdYNZI/ri0EJ/ROcNdBP7a+dj6qjbVPXARnCu80FXx326qJ0PXQ6Mq9Fc011Z1XY3HJptN39vun0vGsyfacChsezPNty5gJwdVfXNZwOLFoHoTH+0Aw2PWsqzdkQtu4yVJw/rRfKhhMcXDY8fQmiYteDr2wE2mFERJxAKf4osr4Fdg7FxGDII9cplZ0BwLUzHThO3TRKTmWKGHFnvTn++8QSyvR1pOcdCH5fWtTt8GjGeF2i7zVrdHTdwEtPH3XztfJ022d77lLLIgrlQdHojBYAptlapmcVFUbE1/Hpt6BKodDSfG8KawM4z4yeyJ5zXvT+oRYTw2alKh72uXUDWOu50VXV4HQUE2UBdH8Zj/XR7p9GK1xxQoWFEt/EFFesVvfryE3372y+8s4jreDAMyn4MyxXuB+QEiAcJFaNBcczrvuA4ivkqilMmJPA80WBFAcEpOopDLMYTbygJmJ3qaTgrhNZBpohGLdOMf3p7rT/++VrDKRBewFPcicedgj590lC3HlN5hubNanN/nSeTQINyAbmdHTRDOZz2vFG57tuidB9Hls1xr2JCCbAq9xETyHwVThWBYgWclZXn4aAeDbkp5+yH1xEaaBJTUPN+CWGdGMKK5WqvTVHgEGApmAoIlAwMAj4AACAASURBVDKHjKRxKl3EerWoQbesbrukOtB3gpNiURoiD0NM6bLDdiDj926ySkH1Qf3xoRLbv3t8PEMnm6QFsQ9M8toPT6HA6M0ACuvIZIqYzMLSV4qXkXLNk8NpOGrH64sHLpapYR/xIC70zZAXARnSSZ5eqJ071b3+m98f6+uzvZazpd7d7PRmWte0+Vyz+rHKnb4PGfx3GkR91qpaDm+0HF2rVdzry+OSPu1t1SsHDAOV07YL2Bck6iFZyCpUzKC4max1N9taCxIK/ZSMl/yBfAAmS3B2IOFYHEvrSoUDCHI77zE6JR6IaqOm3vmJ9R7FSjX0JWlHxAQAPTNs2sNoL9uNB6EgQ2ehVnW2BaaAhnCyOWAU68yt5/ANR9+ACrHbwJ3VdgwcNkwiUyinq0hobDddRNJZmeSmKNCrqu+XOmlXdX7UdUd6czfWu6ux7681iQjNtkpEtPqhSLuPVBDzZJnbxvico7sNEkL8wkPIBPL1pwO1mzATY0dBAYkDJ9GN75MsY5LYpUwHPgemQbo5RwN7gqlZ88E8jfljYOU8Y0BeodWxe0G6r7nWmFTCIEKIGTnYAUcFpJagl3w/46J9KOj2z+91+09vtLmbSLuA1GKfAsMoTFJxdOZgBzIj+In8iLvZ2hNTt1lXEdsarEoO+FvVPX1EowU5o+ICAqWV5xAr9njmYTURP720TQkzFo0FsJh9pdxw7HTS7ajfaGoyRY+xMrSFDoT9ZIPUzmpNN+OJfrq71fV8abW5tV+J0gZzq1iv6uvffKWvvv/EdFtTWt1pb7zvmMymjmslXAnzROj0NGlM50S/jmeRl/H4HvUEUi66eAwGLVWqibjgRpVGM3YCnoRcQEouxPxqHUVyubXGImlA/vL6zkwvf74p1K3bOOizJ031mxSQQGS8CzEtPPI57CSXWFYwsUbA1zNYVUlXl8aeXKyCBcY9FFKJk15V54OKoSoQJVAkctVN8ff5xm40lud8z7ifOJM5GyHeIGhkPxnP+n+xgBwzgRiCwDsopgq6PTpfviHjILYA7tbSh+gKC2ukVnSuL4XH+4W0PMqHMwe19xOM7QjO1luHpIymK40X25Q1nEz87tvfeHiduYA3i2Nrs/gvFo7hvguvORhTXIiINn3gZN8fcj78UxFJY2rqYeKC3DOJHhLFotl96CQCkouvwXuEeoci/b/9/bG+udhrNV/qzcetXg/LmjaeaFTpq3587g9lOV+o1emYBju/+iDt17o8aurrwV5PG3PVnGdMbOXCGSt0T56uzPGmCwBz5MbZamm1aGClvOconVnhHzO0rT/Y71BA0kRRKUHnjUnPN2cyfUM93D8/Ve/sVIdSgrFSJKeN/hK7x8mBYPePIi4f8N50iPompdNB0BcsPMNQ7rpiOkIp7ekUfzEuPe3pIWV9J3p26B/kXUC2W7g/8AOIUqde0lF9r08u+mZHUXDfvr/VD++GmmykSqvr4kHnHzvsMGWM3PYooBYSJmNN70Ny+54Zd6mAPHvS0bdfHKnTSmFLNjmMvZsbpJwHnyIUnD2x4drFlM1BQCHxnsK6JRT3pDKG6MvdXsraiSkRmIlrgH1GHEwcuOhdsMCpN8LpNjLnH4wVgyHmk8OK7en7od798Qfth3PVOCwS8YBrgCqer93gGhneYA9ICNTSuSk0LH0mPxb6K7zcmFYqang6CtonzzS5PVB+uafo+D2JFulyVxrNF7pD5+MdWlgOmZkEjRuorlLRi7Mz2+2PJmNrQzq1ujarVRSQSlWT+Vw/393p3XQmvAwi6yeeRfZKlXZD3/3+G33+1XPDTj4P8Ohbrg3JTedQltmpLTTB4XextP6JZnY231tc5/RHppl8Y4Sbivcfg6OWypV0w9w/a9GAZlflez85zqR0DwCb80Kni43+4Z/e6O3VJHKSkrEh14Es808vmjqhYQ8vppAoQAJIz7cdP9JynR3yeIauLgSB0TQ/NDyhQwqEyLIMppxuxc6/1UIMARRO3jOLdMvbkk46h3XxNYHjckKpg7VWeB3S7kSB5EX+ws79KOBJqzxRoFMQcgEJk8RgdVjwlwJxwgguXjBeTd1m2fBXsx4W2LwQvwXndaO/YEEdDq0UJi7scLp0IeENkcUbx1t+umPnQd45o6ZDkrLJoQ/M6Loi5IpQmYQZJtLA4wVp3G6J15+6tXSEPBSQdMjlnUyGbuLv5f0OhyCwWGDD7cpe/+n3p/ruktCemd5+2AjCz7ByrEn9QrXTJ2Y27NYbdbptrWcTLUdDtbpNvTxt6sv2Ut39rSm9s/E8Im5tWI2KP3y/0KjQJflzOGBXkhTn3s2mwKGU+JhvKK43Nx4EASdFwhopATmExXT2KeNKY4fQOepr8ORChWot2C737rJ5skuMEo/mMcJm47i4NsH+CsYITKq1P0X2JSxJ7ctE55t0C6HcRTCG5qESu6a0bwo+ehyEmeHywJgytcI3cKsiq82/fHZkLywWzm/e3+rHd0PvPUrNKCDxI0239xBkvB//TDbs+eHNuHDefAF5vno+0HdfHeu434rcToqQw69ztxlMtHg+EqOGApIMLc17Y1eSYmI5/JlAsApicc7rwIaEhmy5mt8XH6jlFBu6YfQ5wHOQFKDGepeUC1jqGmMPGPEENBGEFM2uRlq8vdH2ZqLtdBoCQdAfaLCIBhsNs8fIyViRImiNyNLMpG67qV6r6X1cmDPuHVnr9sTvheeaAhK+YosVS9iNXxd7ECCsm9lcKw42dkBJfx+Z3HKx+OzZUwdUEYd73O6qBy0YNhoRutWqi9Kb4UjvJlPNseKp4IgchyOTXaPf1vd/+61effbEnTfN1ypZl2CUSBEZThYaDtl9zG37gabKuw92iTsmyRDUOZY4sOtI/Dtqq9dvxgSS3CuCYcWzF+ammfiT6bAhBcgTb0Efbkb6x39+pxuIDGk3khtxltzPj+t6MmA/m2H10LhZ2JcW2eF1tbeB6njO9BGOFOEcyFSQ8jv8ucb0bJrLYe9gQNhejVJY5aw37Ktw+GVXlCQRYbQRiEaaQrwjxdSWcwQtnllqSUqx3/+ygAxcQAqCzUsmersRIxWdr7fymxjtuajOSU5pbHzDWAiFaIV/123ioZNZP6nLRGdMIqCjW2NT4Y5lRdrWUncUEWJx3SHG6BQLG1x4GQNDB5EvaDzcsW/htcDs4LXk4vPXxSMXgejOH2U3pL0Gvx9q5F/+yOyc/PXS8OX9B9M4CYX/3e+e6Jvzve6uhppMD5qsD3q/aWrd/0zlk6e6Ht7pAC2xXvfCF5ri2WlHL7oFnRxuVVreaj2H6x8WzIc9E0fRBXa02DiBkQLKtTG1zrZDwQPnKpnOnLr7B/45j3i6IXyDxe4HEgE3GNfKTqNAXuWCGt22jp9eqtJsx8SSoMTMLMlXJfyVYrLIuwP+7CHMKDQIFA6uc55CsiI7i0A9Zu/hsQNnxWTqCT593xCV5gYkHujIHOe9xhaygcnhaUtfPR+4k2MBf3Uz0V/e3OhueVCh3nZKJU97JPqFOjw82BLbL00h+f05OyHkF1FcFEZ+FJBvvzzSUZ8seJbhoRHJ943V8uw8zHVgYRlmitFg4btWDEO/NT30wcakTPTAKcBdLKyhuqIXur29jcO129XGosowUWy2GgmqTTBDoRTZK7VozLIhpqFd671gfkkF6KzXY81+vtL86k675Tr0FOxNkuqb+8D7GCaQ+VSTBegArrlQ+tsWCKKnoIA5Px13bi9pSy4e/ORr8f4oInxWdNHj+Vw387lT7sxCyw9QKuiDVkcvzs81Gt9pOBzqqN1Tv9myPbwp2xSQ1cqakvfTmSYQMqrcL9EUkP/ROenru7/5Wk9fnvlAZUqjKKM6p4CQOng3mmo4mlljxL1PY4WlCL5rwDJ8Zp5AcgEBzq+UdXTcVrdLRnzq63MDkpwzLBW8j4WOeyaYiNn1tqgfX3/Uv/54pfEMeDYaOJNh+buHgk7b+LZV1KqFjT9f0I68SQSckPVgizlcCncPmupsZ5/XCnF2Bpkm7bwPOCsX9eysoU4tmKIgSkxfFBCaUicWJgaX/zsdg4axrLgOJIPsJ5/PqZD+QgfCBGLcL1mZUESigKQFLlYCdCyIB1MgiZeqycI4DmYsBkLE1W1RSMJehBfE4U8Hhj+WLUcqYTvCecELGyY4C4GMM0Xyxt+e7HGxrKe4t4F43D1irRDKzdy9Pj7w/roo/LXWJDrPvzZV/P/Vkns2Fh9OMECkSmGn//irC311vNdiPPbNM1rs9MO4LJ1/p9LRpT7c3FoHUuTNblY66dX14ris0/JEjc1Qld3SjJ0Vanh2TbuCbRXYFcH3XmJRYuJUZELTBZrGWeJ9Jw+c5AQYU0B0n7wnD46KqEoXkPSQcKPYF4sCQqZ6t+UJpNIiQCiWyPkwf3wlgoWWoJ503R4X5Px3fT3vQ5XiwMsFz2Mz+xvG4lVoCqxlSKrdrO3JD9N9iqSLPZ9xFJBaca9Pzrv65kUUEKCJ8WSpv7y+0nu6vUpTxWoz7WySGDK99qwS9jGbJhH+20l3OeUyQV9Mbq+e9fX15wMN+o37pbmDslzEw+YlFOLxXvmRn48CTBY0UNO5dRcBOSVyifbOtM7w7ru3773kxf6jP+iHFRD6DUce1xwxS/GeTbAVicU5AVnNZsQhx0RCMY441XA1KqhAI3g71fTjjVZ3U+1nKxVxXkArQByvXQpC1DedjTRFK0FCaLGkXruhTrNu2vdsipXNOqCsWsXLdPYatVLNRdCvbTF390uhn5A3slhoYceDgNy8Q4ubQCfdno67PY2GNy5Q/HcXrc6O/QoQW3jIoRO5mS80pFA7PTTtqEpFnVye6pvffaXTi4FV8+yJmOTtfTVbamTPq6kZWJxnlgWstiEc5GNLgjwEmlm7wT1IUTk67qjbRQgZhYJ7w6vtlBmT6boRIxOWSSEpiMmWg/fPP3zU6/dDU3At3kuxuCFYL3iSfnpU1XE7fNfcOCc9h23kYzWbRH4wRplAYKXymcXEYPdcozNMx9mShy918HT+9KSuAT5uu1XsV8k9WfMz77UTlJV2bnwNbzx8zmDKSiwvRpMJ5T1II2wwcst+ZLujWA7VqyzLwnqdQxlGQ8bFWMLmMBoW6gh+DGUkK2x3d5gpVgvqtUrq2DcLWmwUIhblFBEqOjcHf0aXRrcNvodtCT8tGswSeiAbK6ZTtXSty5YdsazP+SO2sUjj8S8OwEdqsejS4wEOfPpBhZwPwHuMPB1q94doYjk5FtQq5b3+w5dH+u5MahYRvBX19nahH26LWg8+1apxZAjKdFyM7DYLfX7Z1if9vQbliVqljYrgzxQPe/HQGe11N1nrdrzy0s0+V2ZKcGOFEBKTtBUuo7ZnTv1Y4p7nA92MjlSMucY0gCz+jbEzzYRpr6qtmlqDrlqDgYrV+kMgVyoiDyylrI0Aw2dyiL1FnhYe4ON4PWHZETirjQS9e0oGdI6sXWs6nvqgtYLe7gEPCvW0ykrK1/wew77GXXzxoE/Pu/r2RV/NKtAPmPdGr99d66ePY60LdcmW8vemO35dLuSJffK4eOSp1tNvMlY0ycBeWD199XlfR72GiiV2ABSyZFPiA9tjeMBr6UcW1PK7PID2XcKRtkJIWuSQd7pMNEX7NjGpfPxw5fCrVqupTq9tfzEaC545KNMUG7QWYPks5XnemUB6PRyRc0pkmt7MODENLIoahwzZ4JOFFjdjza+G0nytRpECEDROMswRDULxvUMnwR6KHVmzpnYDAWfBFuhM/Oymmkw/0HordVVKWNFABUb0h1dWUfP1UjfzmWbs9LhOaQfi/el+751HA13KbOLPHxYWS3oXkEqkbuLZdTMZa7ze6A74iUJkLRGkwZKevHqqL3/9ubp9wq9i+kBhjnCQ4oHjLstzZ4abqsp5EzkbPFM5W4MCyWeRG0ou2fFxV51eI8gnRizTXXKf/mhg634KiYkkxVYUZdX5v/54rau7mc+/LA6MhXkAepwhJ+2SLo8qamWozPtBEJnQ0gXzMAmkk9kiZ6Rt6I0SwcpiTxHZ5tYbQdmH/UYk81FdJz0Yj2szudC8rLdYNrFjvfeJeIClEzTurUcZ3VrBzxaDQHo5v7QyiUCpWD5j9dGggODPkt50ZEYEHdSV2LGj8c3jgj+GPULBTiEiurFt/55YbkVxAW+MDYk/rwKh8LypbJwYHvgk/AWDpZicY1NHnZCqfHBlha/zjP1682t6+LBj55bgthSzm5f8Vss/hq8yNh5TchSa+wIUUEpMITDHdvr186b+3Wc1XXQKfth/eDfTz0PptjTQqNBUodR0uM5hM1FLc/3qRV8vB1K3slYJBS/iJrLeZxt3RcP51pYvc4zwUsfEB2ifMry8alhgsENa+c8jOSsv+R6IAlxhGy96ckkTiHcgXBdusKIZWM1BR9VO0/uCEtYMpgQ/FKWYJnJsZzgzR9Z9QDV5PxHnZrKSSVRrP0xOjIws9XAfiH/P8ngyGnvh6QcvXetEa4/7Kgbj+8/AE0gydPNu4qytb5911amD027srHp1PdYP7241pkGqNFXAe+sRHMZhb0Q7tY/37BVb28f+ILP9KCCY3r161tNXn/Y16CHigyBLNxpQXhACUs4Nf5CtJfKEbgo0VtorT1zYegBLBbkE99SN/z27Drpw9C+tZku1RtWmfzyDdghIP70/wR/MmR9Bpz467qtWjyRPTx/p6oFh+dp7n5TuEabP2UqT93ea/vxRpflGzWR8ycFPAUGpfjNdOGq2XinpuAWlt2z/Jw6p4WTm922DUp7pMpksQD0VmxVCW4chhlM3iYdDCpdtbcIm3RlBu4OOWl0LPrfrpZrVqo66XbPCtusInaKg3Yzu7PC72O91y+G3z+yzgo0+X3zxUp98/cIOvLa2wf0Z6Go6182QLBPsgFCc04wFbGNn2000WEYTsEEy5p8LiFsg70D6/bYRk8gEz0TRR01s6sO9/0rPQOxndrq6menH1yONYHox8T/a8RKclZfd7WpBL09qGjSDik+DZ/j+HhmJqT8owgFhWyWerEsohNgZTRf4eXmzaYjMpqba6bRf01kfFhzOxOw/dmG+yk+To+K5vWeQ5VRXBwiV3MTiVEzBijXOXy3Rj2nn0tqbMQpmlZvF5NoYSVbpkU5vKmJa43DNuol7iDN5rDQrRS/lWd5yW3MzNusIyYJp4sMHd09HSRJkzwdMY4RilRutrB2CONvGB4QVy/CHKcKHAxMKudJmviRabn6I7jcjoQCNrjN/jVTIfAMFC8OCGnvFpFTCzOfMTpSJucMxUijs9PlJRf/x+56edneajOf64f1S78YHXW0rWhQjqvV00FGnutOgutNpq6jaYakDVELiehdrd0dhGonvFxglr6MYVF3bf4f4EeU/1xEMF/gq172cfObPMCfgJQoe0EHk07MDiV2I90e1ihMHK62GiuDKTBVg2xkiyMr22BimRyOeIN/cKeHP+5D4kr5SQbKIEd6sm6RJCUfPbLHPDRCd9IZZOj0ccZ+lETxTqBP5IXeGORGNL/v8uKlvn3d13GbMZmG6Mtb947s7fRyuVKi2Vao27fXlh/pRN5eLbp6eY0+U2WDRKIQAtaBPng/05WcDddtBmzXdN6gEwXpxOFTsh/Jn4Yja5MawwypnsQ6GkrPs5yYXsBD3kjw3NQdpeHfnuGPu6bvboSrVmu3vKTTBYmOBTpbKXnfDkbU4JydHFhf6PVrpnApvis/FrgJ9Ch17vdGw/dCeZuXHj5q/vlZ9A4GG+2SryWysyXyqWyJf2ZcUpEGrrm4dTyUaAZTm4ZDAfoj9Hh9sv9czpXcxD6jOwk8miPlM19PYg0QWDQdbUH9aVrTXnVPSrtd01OmqQQHhOhZLGk5wDB7ZZwsq8HC91xQFdtIa1TtNffrNp3r26sIFgAIy8/dfaEgk7l0oznems2OJFFM78I8PwwQpBTMOfU5Mb/7c9jsbKQ5wNQDHTJc134fB5Y0zI58n3twmLQipnR8+TvTm/VQThMoUEKMq+QslIoCn6b2eDmo6xwHEz2cOLgs2pVv2JNYF+Qmr9Yf7y3oNPP1WNCqhbyHB1df5sDVN+MkxlimcrziBxDVgJ+NJ597vKr5v8iv3bUQxwy/QFicpxI/fnywf5YEclQuJGIFtcrB14kANzC7eUHKZNGUxFJNRuQL1cNeWxGRxIlAHWa5HQQJ6AdJqOqMhYiBDFh9cYwpIDo+KXGLGTQz/8HQKrD8gujjM7ieQ1Knac8YFJApbqu9xsPnlPByC7IbIFkd1TygRAqQaWIVgcWw0nqx0M5x7N0OYPceFO1cXnkeiPe102S3pP37f12fsQeZL/fhuobfDneb7knpHfecHdGol7ZcL+xGhvF1jGbCErhvxnZEaHp5cYLROfwT6oyhuUeKjxoY1E8lj/J0gLaWbOGGy+dqQBRKZIfHa876DAkIjapZIvaJCraIDyxwgARMDgvmU3QTMca8QOhMwCN2zv20ShsZsgmSAyGPYMQEDhCdX7Ae4b7LKNTcMHMx8jfl4pnUqIKbTpunER3Oc9mmvFYUxJp6AsPjr572avn810EWPJDYKyNK7hjcfR3rzcaZdoaFyoxNK8HwPp3soSU4TjPkwrWYiRixHcX0teon+9RfHajdTZsgeGuwD4yrve5wA5047rE3sQkDc8ApabtjSW4C4WwUECluOBf9ulxhnBd3e3EReSqFoZhLhSxz6i+XC+g9rmPcYTYYtR7fT8QRCaFgcanzv6Ci9WC8CNUecK4v6RrMRrCMas9u5bv/5na1Oqmbi7LxzGE3Hup1MzMaiK+02q+o360Lk791lsexmz5bmxBavV2o3muo0m9Y8jaczw27AXOxBrmdzzTdMa4k2nfafCFrbtbqapZJ69boLCDob7mPYVzckeK6XdhDeFQ6abgu6I0+DAlKrqtlr6fPvPtXFxbE/X/teof2YAl2NdWcLe8SZ0a3PYSFZOxVMUH6f+4Dig0Ejrxf0Bmje1kPtugaDjvdL8Ww9nIUxpT9COTIQkCjdFMEPH8e+D4Hw4kZLU2D6xc8P95KAscq6PKrZdgTtUUDHKeLCk3c8CxziZpJZzxXPP2cBxYBJAeExTWiEzAXxpFba6+lJU90GE8fqvlHnPjIhKqJdY0JyAYl7N6MYvPxAhZKtE82fTb3S03KMjiv9n5DAJ68k/JK89OHrBzzCq7Uc31bxMf7xw7zl7E6avzQ2HHDmiyxzijruVs0K8HLf559bAB9y4HF0BbC+6LBhZcE2WO5QoidlZoJrHpbFD5hlFLWHxX6GIaJupOIBy6xW9iL74rit00FLg25bbfyFihQPHDtXGk9X+ni70Ouria5GSxe3BHykAhLFlQe2XzvoP3zV1m9elLVfrfTDm7ne3+4cHPXJy2MdHzU0Ho318e2tplP0EXnBDETFkjxhod6gcZCTFIa6OzKR2YkAlxAMQ73l9yL34+FmzC7G9xNIMTDtSOcICMt7A2pFYgqJyE8ceaNLSFNDXKtwFMiJfCwtI/bWRSItjvMeyhGyqJPrwXgKGCvUrNHwP6S2RW8Tf34gLQ8PrOVDfkXcFQluTBNkMLfuEdYUbBNUSiaPX39ypCeDmnPXY3G60NXdVD+/H2myKqrS6KlYZcmX6m0ydfSD9wgiiLqS6ZePHE1LQFh9ffvlibptJrSkM7KWIgSoaDRCpZ8Ycf7a0cnSoAMbuHtzCNpeXRqWOlMEIWzYlWxDzT2faTyaegfCbgNmEot0qLb8bLVbnkRYEq9WQbzgwcf6pN0Bq4/ClZucgJ3jUKBZg01lKNGmowXt5xtNfrzW9mqiMgvVLaFDUOtHDpsazogu3qmJZ1qzrlaVFE2ms7I7XCj2ZLxQZEvJKRdb99Fk5vu3gXB2u9FwvtDYwsl0X6UdZArn06DW0FmrYzNFfti0cYPx6sy0YvJLmHPn+4JucWumONZravZb+vybVzo7Y4GOynptNf0YG5XhWFObkQLZbLVEXIggthKus/M5LgDRBLOXDZt2cIVwzeA8qzfK6gPxovxPBSQg29jb5R8Z8jXMlYoMn9uHq4nefCCNEZgynqwHuDkW1/eGhvWCnh7XDWOVC7H7QD/kezRlfWSjRRs2ZhNP38NhDRVwNftRvMn2PluyaeJJt6KzbtlZRlwLztuAyqK45uc2Q8gZuvbkxn5lG187oh3+uoBUY8p3sUgPMP+fKSTwwQeKG8lVnPssAyuP6G339h8J9rJAZRcMIAoLSnXeRA8Ix1bwadNviATdQywbXUA2sQOYrQuarmI6eZxb8XBQ5hEywx7Z7C9pRlLHygdMhGO/XdeTk7YujhsatMvuOsBasWTgQyBVjw6GYCIsVz7cLvT+bm71Jzhj5G1k19Po8uqlvb5/XtO//byh8nql1x/muhrtdHl+rJdP2uZ3o5Ceo+4tGPiyFQhjKDx/oDkU6uw2TNTahGc/Syu6NqayZgN9TtW8dRaAmcEBjTGgozxdBQaPLiMYWDHZZOgEOCas3NmulbWvUEQi/9kdROrOfbzce5PFIWRBW8omCLUqoVBhx0GHTFBWXpJ6tE/FJGCVnMwXo5MLCBnU06lWC9TXD9Di/QOWJt5cQDIFOJaP1KqDBq2SC8jlANvxtbty/KWG04Vevx/perxRqYEepB7YnReM8b344YbHOOCDd9t9Z5kEguD8Ly67LiDEGPiQAcdP0bMWAdojLBT7tv1PGLbtuVlYcjiTGokwkyTFTjPsSrJ1Dgfmcqnbqxu/ljbQYpV0xsgE4TW1Wm3DVzQt4QGH9oW9ysaMJ7B6kkDzHir2VCFyDIZQfMDWiWBCyfdebrS8nth0sYjNxgormLnG86lGi6mLCD5lsPc69Zq6DTJC4tiETIAmiYOsUUkKdbG/XDs6FlcFFvsU7ulq5c9knULeovlikgllc7Nc1ZPuQGfdviccFuE+P5x+iBHiaOf67wAAIABJREFUVEuau4N0t9hoSfGu1dTutfXpV890ctKzdgINCop4iwfHUz9jnCfoQICH8ZOrNEKPMp2sNJ3y+eMgXDQiAVQVUGTAQ+w+YGLhQRb1IqbgDIc+JmHEfZUYnTaEjALy7mpiuQL3mXds6bOIrxIkHtvClPe66FcdcVvD7JXGj8/IynqsnGhCQnsXThwxFQXcFrT8QB3CPw+mFehJiLDRTe113oUuHJo6K9ETMYd/m5s0N1GJuRnhVsH8YrpxwUlQ/ph0qtzG4oVFoYBFZMpYctpi8gfBsADQkwejR3J3rYTQxEvZFM7jByu55JoyRwJW0hxgXwwWd9QpeQqwtz5TTepGssaB0ZKb0Hjeuqg71KL40+WOO/paf1g8HNDt+MlldaiRg40ij4FRkJui267puNfSSZ8M7aqpxoVDWKxXyhwK8eCxAIzs5IXDW2BDEYOK821+DXEk8xHGqE238HRQ1r/7rKVOYa3r67mLz9lpW68u295bsNSLQ7IYnSM3VDqsg8XGogo31q0XfPNlBGnBvmo0sIsJd9ub4doTSdys8QDmmSEe6mAQcQOBg3IT0rlxkzmMB0GaLThwRynqwBQCLZsbMabxe/+ygJ/8qPgz4hqZfpomEK7/hgzyzcZGebU6dEdEb0mt7pv8oZDkkTjgsGBjrRbYuFNAHopyTDbpQbxv2NLxl/dvVsPu1a0X9N3LvicQQqTM/5+G8+r764ne3y60LzdVabZUKEeymh/6TBlO93P0TBkei/ecJzC66xeXPX331YmOBg0vs41Kp0CsgNaigHCIeddD0U4PfPgyBYOQr0sdY+L1PZtElzbQnExclICvnGtOUhymjDkgKk2EEZ/LNAOTLdxxafCOjrteJIdlS/oo03vNBd33bZri3UmyR+NAvp1rdTPVYbzWztoJFt8TjSZT28vQWEJ+aVVjDxLifZ7/iqcQmhz0IWidKMrjydTPUoZi2ddNFkstNrEj4uu5bCdYkt87anX08vhc/UbDZALbxts7i6kIm/mpptu1bnFv5jCu1tTtd/TpF5caDIhNoEuOzwDxIM8xkzfP3s1wat0HGpJqMwSYi/lGw9Fa2zU2P0VnnPN8hKVMRMtyv7MDaXWww8nZMcnJ+z6eIKvBo0Dn5TdN6LuPY92NFiFjuP/7If51A5OKOv8fGOuoXTaltx2EtmgAk7kixTDTzPO0HGdtaMOyJi8MZ3n+4wxYQaCpltVplDRoFNW0tTtaEgLMgC0DlqKpJG+GJsX+fYaDl05BxDvLGpB79nRRd7NHNN6zug5cRNNqneUREkiec1xczU4wX58DNxa6j2Euj8TppjDe7VyHKCAWrSVKIdx9usZ+CwogXjwJCoqNZCxsCJGCkrnauYBgHDZZBo01HvSEgaeEO4t2LKhLkYyJccTB3WtXdNRv6GTQVq+FCZxZ+ykWNAAVFqcsFfkBkwvsdTSZ+4OfsOTeFDReHTS2g3AAR1FASm5o6ci6taJ++7Kpi9pW0+HcN+vz5129fNJ0bCc20uF/Q9JcWLDzgaCCJTI4uN2MlXszzoxfboMOfXZcVqtR0mi619XdJsFpqWOng/NFSYc1hxLfAzx0lwpIsibPEyYFj8+01qiYhVVkEuG9s2/x382eY7E38s3qa4354cPD4onTKWgPGeHeG7gxiGVkGM0FCysWqPwaHkx0Y9Yq5MCqvE9LjULYgIQvVD4UHwAC6sdO9eJWn53Xdd6v2t10sViZBotW4Xo419vrmdaFqprdrkq4ST6CM3+hZ4ktfqzuMuMuNUWwhJ4/6evLT4/V76KHSN27A8di+svCWvuy+WtEfDCHexhd0mxEbk6sFNHAoEQnjheHVtBq2I81H8TsRnjvEZoWMas5XyUcIJhYAsoCBmMH0uuz7E1Molz4E3HhoYDEcxZsolD0H3idy41u3lxr9mGkCgaq+LDNoL9OfZBz4FsZbj+r8KJyr2K7jooX5Mt15LZA6wUGxrSRZ9PKaDpeBHw5KyPpYGzk58xvBuKqnh+d6unRkR152Y150jK+jyhxojtyTBYrjShElZoGRz198tkTdTr1xLKCXQQdnkkkbHhgYw3ZteHm7WYJVTzHdclpn4vFLuK6ma6sW4ssdYo0nUyPs6PXDP1buj/+WiOVJ5E8UXKGUbTee/oIp+oHjVreneQNItTyEK3yvF8e1XXcDLfeDGOFaWzks6fbNCYUNy6ct2mt4GcXxTisbcCqgtGNZ8/OdHYKw22vxRRm2thnEmF1rO1oICmUL189MSljNBra2cFQ/tVMd2MMOMOiJjsQv7+dPTxNF83Cgd2pVcrARQSvW1AVrrvcAyySME8slpJgKkXXZkfQwOC4ULG0RRTHmwstQrBDioedu8aAsoiFpGihp0g867TIQxhIAZkQmbEoajiL1LDA1GOx/6B3SAaIHs8j033QZeKo6ajbULdNBC9RtbFQ4oG7X/gkxhIPNg8rDyTRl3Ddh1Re6zCCIjdaBgUw1pRRtNhxYRfP/vLz05q+fVJXHYtc7fXsaUftmrxUnE1xKkWrwAcei3L2PVjJB+MrFtNASSt2Ppu96dTPTis67WFpL7252utmHFNJhinyxOeuLuVwcNMwtpplYtZTKJ9thkgDUNqrXS/q4qijThuhXUCJvOo1FuBgz969kCAXcBmdgxdsyUnXxZ6FsLvQlC3uSYWCHNBJfqjic8qjBIWISSYMFe99tfL0k00tDQ1bjmbIJut24rhOuzg0RVrpxVFFp92KHzjomnMYP2sgk6XeXk013xbVHgxUb0WWR/4Rn2QGduIF+DUnS5X8pzQIl2ddvXo2UI9ONE0cufD50EiWJUAM9wvORKe1Sr9QdqMAjdeWLlhlmM0XXav3jk66eyApBMUzbvjMWHww/It0Q0895Haj2m7Gfc7XCYgloLnQtWT6dLy/oPpCw6fgBUTy9uf3ev/6gyrbohok0c1mmk+AgZhAiqbs1hH32ZgyvC/83h3byCTCPZe802wemfLbEdG6xynZDDHw+3DINpxLw5msxbutpl6cnuqo1SLWnHVRKtDQ1qf6MLrVh/lc18u1DsWKOoSHPTtSu10NSizPsQW0KYsIy5IFDtcbw+Tc4yjbsXangQMmnk6DUt1sVDyJ+HqnlEz7dXVq6g/aLi5B6c/T6v1Ne3+vR5hURHm/vxrr483UrNJw18juvHkZF42wkYPojN2MnvXruhyUVS0QpkbTGrZEec8Wn2cgBnZKt5yCP89O0zEF70zlLer583N9981LnZy2td4sdPXxWjfXN1rM0cxsNZ0FNf+zL17p2bNzzbCVubr2PpizZskKYUUPU1HNeyIav73+j//rHx4KyHmjYAgLQy8eBgqIRy4OagfZH9RssC+IBzjYtyxq6ZSzKyw2zoHJ3Xva50Q/c+DiIjUqpGQBZZVN8eXA902f6G+hNsbsa6fxAs+Vgu6mO02ZAKyHSCyX/HAlB1UKUadR1PkxC/KW+i246Sw9Hxn9JeowXbC7wWRIxwV3VvIMt86FRpOFxY0c+DZzxFoEaAmlOJMQPlxxrqbDbS9g+K+ftPTquKxeBT1NUesVdglrL6GgzlmNuoZsAM0u3z6J2wEkdMCnJhStlyclvbwoq17Z6XYq/fieMK69zPxPrq4BinA+BUOKxSYLNEgIHNq9Tl3H/VjI3k2Whpy4/qe9qi77XCOU1TzAW9N498WiPg4nuiUlz1ks5DNHoaN7tNwtCQiZVCMHIQRsea/gtUxKKTTfP34jLb+xgK8bP8fGJC//s8gwJo1UbMwogvqY4MoEdSYurh++mtZ6eVL36A9Zw/nXzkYPUeG764nV/K1eT61eW8Vko3NfRO6njQCwo49JsbAxErspeXLW1YsnA3UoQrmAJAFqIov5GKDzpfv2jqqIpf02WHPGroNxCASGngKYCrIE3xMYDxqyJ4J0/4daPRVfQxVkYT8cXuG6HA8z3T4NECyilllWab/j6RFYMSDae9ZeskVn+vHhtDvo9ev3+unntzosdzouNVTgOk6m2q7XfoaYQICvcO5lCoFB5XwRChkfFS663MPOpCftMg5NbEkodhzG3D9Z2xA6GCDWwOyZQuqtqp6en7iA1Niz7koqArHQkG7X+jC+1bvJRFfTpd2WK42aWt2a2p2KKmikGs2Y3tKOhetDR26zS7RHzv+IJT/Pue2CpkQhM/1VvIe06pzu3mynjUoVXHk7qjeCZeizPmk0HkOFhpwSr57C/v5mrPdX7G4yfTdVivuMoVyAwlfMhaQg9RslPTupe2exRc5gvUZESwcMnGzWuSap+Qw6bhQQW/3Y8BSXgoZ+99sv9MWnZ+p2qnr74YNubod+7+H2jA4p5vqnT5+YvDGZjP0csetDuAq1n3vIZ6bZkztDjP/T//p/Pi4gOrgDStoPh7wFSOkXzaTQynoOT6S8qWCXkFnuF5/M4tyZpW7u4YZ/uLjUima1oH6zqEG7qF4zluohMkodJocaUZPkqC/CQAwYK4JQovoGgyN3b3JXfTao6/K0rUG7biuEPHW40+KQ5IF0AAw4aDBS/ADb/ZTlOY64jO+YykVyIjATluiM4BSRTOulf4I7H1zngyraaQAm/6Sq87q0ZAlODHCyTQ63kYLsM5kWhMbkE8UYOi+TAx/nab+sTy8rOmrHJPfmVnp7Fc6h0bekVDQOBQ4aikexoLmjeDGpq+jF5UDPn2AV0fSN9scfPuj6euoQJq7TUauqQbOuehVK5kajWWC1o+nCDA6WsuAUKxW1QoE8XxnSi8k+Es7i8433E5RRIAsQGg7NONSycV4swSFkVP1Zh4FdsJ4IDsIKw5+H/yy5mqZsZ9t/JCfbaGCiu22Wdnpx2lK/iV31JqCXOQWEg3ynDzdTjeZrVZstdQY9lcymueev3XPrXTYSXT31g2FNYs+og56e9TyFYBeeE+m8UE1URx84RPMyYcSyI8RsVowXVG/UXTBgXgFToWOIqSL+bizbYxnu37N9ftbEJJg32QXFkhdqaipKibDAv2e6xi6fw9Cv08Z+1SggiTod7spRiFjSm7ix3ev1z+/8cz1fqY231XKj/WwBq8PXHhfe7IEVRST2WBE7vTHxhWVtzlzxYXvvVByxCxRY+40lSOe+r2Q6rlf15PmJLi+PVSdPZjjXYb5TaU81jChVMkY+DEf6wFKcr8POogwjq6hOt65+t5PQhjhPgC1NTTckGAmZzkBfbQxtca/fjubWDwHNAGPh/8V9CYzF7/MZs2tpNmvJriYg4/tC+AjWTRi7ocuPd5h7jk3fBu62wJR7KsGe+RSIfxP3JKtmmIUs0+ulgxs+ltgPzxp/KwoFzZ0nkCwmtOURxSUjFCWdnx3p3/+77/TiaU/VykF//NO/6Pp2rGJyRidWAAJM/tUU/uTzZkKVd+BMk0DtGKOubFRJAfmf/7f/+6GAPO8WvAPBwMwb/ZT9kd0ZGVtaTbxpIuCEQxxuOymF3vElXnfm7kc1TcvKxCl+bFboIlKRBu2SiwiLnarVyrFYZ0R2jvrmoMkCbjrQSkGTJaFUEefI98RWnemoXj44+/fyDNFe0ze6x3e7iK60QURlPyHUstxU0f1adWzKYJjA0T3ifQ8UMp1vnFSGVQAMGoQ6M2cnw7YJXN4X2XsIVuoHH2i/flbXJ/2CxmMmmghwMemuGAvUohPJHyIo7YJ5KBhH5sdRu6hPKELHfH18wvb64d1ON2MKHSNyfL/YaTAMVbQhPOpQ0NSWGNI3r870u68unAkOPRRI6l9+poCM1arVHM3aaVTVgP9eLrpI/evPH003JBOdxdr5cVeb/Uor1MbtjoaTpT7cTV1kzJVH2ZvyYZgb8Es67nXUwvJihydRyl5wxkmM2nTijn910lo0KI4nNcOLzyQmwweNDwtOOsOaD4EcmJVmNnVrBb047ajbKOmwXWsJi44Cwme42nkPQjZIoVp1dG+tVVchcezzgxvL8yiKsSRMSvwIfVBZO50fd3R+3HKjY9JGmsKCvWJPhbDgT2IvrDOgblMQB0d9Z5pwKIWTcDQJkRmR/ZWC3RJDD4UB3cBDhk2QCmLio5hGaFIUEA6XhIT499F8QFCB9hvEhkoiRqSM++wg7DoVTQCv/eef3+jNz++0nGO2eAivrM1Oxe1O5b1ULxbVptCnOIMgrwS9lddAngfdPbZDhjxTJpDFocBHLLfn5NhHEwJaEYWb6aWo/klHX3zzQicnHRVo6EZzLSeEc+1M+SYpeD7f6mY81sfZPIKqigUtwfshJrRqOjlq2bsLqx32bEzevq/cGQcdNqzRcR/mGcc/ba678cTPAAW+2Yjmk2s7IXhqvVGr3VSr0wyWeiawPHJ2/utJBJblcLzQm/dDu43bXiSlC/pdJw2JmU8JvmKn1G1V9AQqb6vozwAGXDiNh+NE1rrzj/g9igdOuaAbQP4WICfYkr/9yctL/Yd//62ePmlru57rD3/4k+5GM0drQ7/mfmo7JjlYgTQtfKa8LiAs8mEgUPEZUkAwfAWGpVn5X/73/+ehgHx1XjqEFJ+bkwKSxF9p4RtLJj4UYKrgDfPCnWoVnNJ78dT9licIPY9w7vCpcieKLbNCG9JvldVvwcxCCUrWRurPk2+NveuxHtiVvMgezckvNm7jUd2Yfk0669X9oJMNwe+bS76EK790Z8x4VmvEAxW4dCQaxkG41WoTlEgwbOIuMeYzj9xLPih1JWcJcxgDpQW8kPB4igkjeHGv37xo6JvzkjaIBrcFjSY4aG6QQkXkbqFsRhaHjdkTLiB7T38U1BdnFV04b55l+1YfbraGr8aLoONFjhydO4ZvRW1U0nRX0MJQ28F7qr/77pn+5uszw4O43lJ4Pt4ONRzPfUhbb73bmdKL1xG7qn/6gQKyVq/XNsX2/Liv5XqhBcW+17eo7MPtJMRJBbrmEGVxEPaaNb18cqpnZ0dq1ao62BJjrOubWzNymID4uxQSa33830GusFU5N6n9jYKh5X1O8rDiYUb8RnhRFu/FLCcdd2p6cdL2REtY0hLdADGqdEurnYkQt5OVDfh6x8dqeueTWr704D6sX5K/mqmWcbD5bIMd06ubwef7E6jXOorwcTPjJSd1HmQa8c3tne/7s7MTdbmeifiRC8cvQ8vi3eRJjmqQQ7l4XiLlLmBdDu3Yb+QNTXZOAC8PzzU/PTCzKlXH3/JrJg9kVl1oC1I8M53seu0CwgSymMMYTPEN7EEpJHupcSiqUyyrWWRRHs0b+gnODU/wHDgb7olwcQisPh2tuVEjlhZ2E51uAUse7qWdqo2STp4M/j++3rzXrjy7Dtt3nsd330g+DsWhilVdVV2S2pEMBEa+Yv5KIiCIE0WWDNiWlcSCghiGgyiyE8cQLFstqbsm8pFvfneep2Cttfe5l61OCmqxiuS7wzm/s8c12PnzE3JkUJWuGbDAd0FhsLJBb86iDEG/N5nbCAkEsvEIbhvIzGft+KjGgggL+VKhTPHJXD7vZ8t5P+RUAGkFWQ8ESSn2ohsBpL4MFFwewpAbG2IaMZlasVygbpnUaR0BuQe2SBKId3aYdiCGXN8P7O5hwngRvDQlEAExJEsvVj4sMUAvOGrlWVxjrEVeG4Em6vQJLHFwSciZIIYAgIPpAH1C8F5QGE6n7dNXT+w/+9kre3xatf7gzv7659/SmbHRbFu1An5LjoWG0HICEnGvikS7gjq44MdElrGxWNsM6LbVyv7bf/Lvdgnki0cAHjsEbaXxFBVbseHHsjSdsiKyOdELODBuc0s1XsHdcCj45VxPjs0WocEyYELlxyqS9wCIKaGmIIcAvSwo+IJkiL/PFtuJWUhUFA3bpHmB0IXAq2C91ZgDRkn1UtqOmgU7qGMko0UkEVWTOR+qeq2qKhCBihhW6TiFHAAOFObIqDbQco4nCyYQdCOUOKZUQMqmbsaCkZZ4RcFOF+GykNrYV+cV++wwZeXUwsqlrPXHW3t3DZMeeZawxWfikFcHggTg+5262elBzo5aGSuBFpyCpMvGfvywtPd3G763cBsigcFyGDe+NzcbkCeDqkkJ5KevT+zvfXFmNZxEchI2dt8faicwgoTK1IppIy+mXoK96tbeXnU5w8a4ZTpZWbtRs+VmYcuMWbFapZ7PfX/MWTcawDnm36uVlfMZe3l+ap88OrE62vzNylaLuQ2HQ7u7u6egHT3mvepEksNcGGMyXH+MFPMAOQTHxAmLPNAYYUFOhHLlqIQU2PHwYV930qzao3bFoOKB95yO4XWNoKMEgirwYTCzNVRlDw6sUq+6YN5edc9Cx53lIOXC6lWKqvwVEjzZjXxu0q5gHPpcTB4qAihnPpnZ9c09pWkOOwfWOWjyNah3pdCfCEbGkjuSh5zkhNCRkdda7H/yTITGiupQEiragSCRASmFuTXOEipJBCRcB2hqVWs131uFHbXeQ0lMkQlQXSSQd+8+yMiKYziXKFqnqFuV26SsaGkrg+iaylg5m7VavkB1bXxecDAQgMMqAAUGpf/Z3okvIiSehP7InMaFy66t2gKno2QHR22rQ2ASz8ccpFv44CzIbMdeEmr4gC53e3N7GM8NimBLjD2zZqfHNatW8tZ/GCF8WqNRswatkIs8YyGUGHsmemNATsiteIeTuQ3GM9orQ5IFoR3JCqMuBFqIW4IXonmT7+o8cygZuJ4UzaAk5T8Yz+3mbkT+Vow294mE5HjiZ7cwSEvb4+OqHdTA7gc/ReKlkovyyRCeI8B5aSutApRxGgRjCHZOsDtWssIo883rp/bN10/t/Kxut7eX9otf/ECJqGbrwFrNltXq2O0Ukk5SKDJ0toLnC56ucSnjJUbDUyAHF/Z7f/wXuwTy+VlmyyoHH4gqu5IXkWWq8y3oUiVfadqusoXGIfdD69aLOJh40MXuhF+6NJhCCBALOIwi6Pm8wnsCDrq0bHpl+Rxgw0ALBVRS3A4u6zcpzrURSPm/BYKS4KtIPAd1mMfj/cRlAd+CNwZSJVUcJOG/gRqRIJnkuwU7FmFrjMpmImFDtuMu18KuCzyNFfgZITePDKmDQ1hjBsqta/v6vGqftrfWyC2pnYSk9+3FzK66gOcKdYJqg9o9y7VV8manzbQdN9PWrGNMqCkyQkR/srXvLhZ201e1zpW565IViphx5+xyuGYHAmMmfG8Udy9Oa/Y7Xz61o1aFSRvJ6uK2Z3/5iyu7fRhYbrvk6Of8qMWOAfdhsljYNpNiNfPQnbCd58o+m+JYC7IukJjP5AtMIBDewz7l+aMje3Z2TC0j6C0tUTVC1G48th5ktOluJ2QI0SFr/KxQYigO0HJn8jkrVcuCFWMs4oFTUddTJsciXrCBfJlJ2dlBzU4AEoCfBUYok5FzCJa0CUARAPDAOp21g+MTax8dcIlNbxvnD6H4wb0g5JgLbmhNqThBEbOCre98bKvFmFBLSIbQ0waBHaPHxZo7NTwotze3dv/Qt1K1bscnh76L0P5PO6AdHyAZ9/ooJ7oK2ZdiEer2xL7cF5w3QCyOBiQsWOMh7BjIaKcMep6EQIzz2q0WtbXCO0d5StcSy2l0K+hALtCBvL9kRQ4+CpMWlxQpSwES7tBFkN6wxyuC8MgkkrcyrHEzWcvBZImaWtpR0VmPy3Pcb7G7RU5bsQvFn7ePytbqlG25xh4iZ41anerAoXg8GI9JTKT+FUADKxQGC7t8mNndaGFzjH0PanZ0WKZw4vX1mPelUS/b8SF87KuJ+VbAqPnabiG8WM64w8HzPhxjhI1rKGkeEAAxjoQPUrVeISOdV96vRex6owMhqRTf2zlC+M43d2O77025r0iIFHtjLBVJKdpfnB9WWEjDNo5wXOZxR85hVEh6BDoDVxZ2vybuQxAf5yAPKoYDoPHms+f20y/P7fS4ateXF/btd+84jm+2WtZoNK3ZqPvZ0CgfZ5Bor7j/1AWUlzr+hx0Izgp03H7/f/kPuwTy6khiipwRYlHNub8jU3zwhxdHW86Mh8PgfRUOLKokMSLlVYEdBBdS+RSJdJCAQDUMQyMiOv2Ks63j3HadHFrfvekARQtHpAhkiyUUtsC8HwgnJBFURnRExBhMRlZAo6ANLRUKVkaGReUQJEeXBWAwQ0AH72Q2ZZUzhLEVFC1xDfgQqBUnZA4JxM1YdqRG50j4PiSfXdnXT6r2urGxamZu9VrO+qOVfXcxt/FSznKojkFmRMXdHczsoGp23oboJDDbQLatiLGHtv9Vb20/XC3YxXDXpP6XSJFiOUtl1Mv+yqYGVQBwIaSj8+SoZH//y6f26LDO9wQs+Oc/3Ni//0+XhDUe1jL2yUnDHnVqVi2CJAXNzpXNN2vrj5eUApkCS48xF2ajKbPuaGbDxcZylCzBdd7ai8cde37WsWq5xAM2Hg2ZPDB6oCoqoILwXXAZaC2exX8hjHkuchSOWg4omHLR8sUCr43OlSpWQoF9SR+ILyy3O7WiteFTDiAEOg++N5z1AE+EJM2MVaBlC/b4k+f29JNnrLg4mnLDnCDQyuNFXu0k8WEMBxTSbGqb1dz63R4hjmB7Y9GqnYn4MSCjDrpdu768Jv/m8PTU6vUq6mNWrAnZdc93hkvslebK3AEBXOB8JtnCOuKHKMM9foqPGSTaF8kA0HmpAuCZwewfQanX6/L1m40mAwaWpxqlCAYP73FcN3Qg799f2tWHKybgHWRUwAcubr175j3Es4mR2WpthXTGSrC2zeSskMpYAV7r2GU5yxpnCAg+TC3QmWEPhpEtPkOplLPXn51Ys5m1MWDDo4VViiUnWmIku7KH7oCVeK1SlszICqrVsDtYkuiLFTW4GiAf392DxLvge4EFf3zQsuODBvdyJLky4SIga4yOLgQyKbLzhZLBUmPrzZadC1js0FbD/avUoQ7wd0eIHPs4u5zESI4bgZjD3m9j13dju+vNuBYQrFr3UiAJFdI4eyh+zw7KVkVhmBLJGUoeSHTcsgH1GtAY+bHxAAAgAElEQVRtWECw8FUhja5ehM4U6QJ4ptA1YYT15Rfn1mkX7eb6yt6+veR17xweMHngGSsWS85jWmtc6mgyJEEQhJGwqPpMxO2asRLF9h/+yV/uEsizJp4FCdwJU4zLEn7R0phS1QJZdrVPIuE5q5TywoKOAgpXKYIomKZDYauet1pVyYOXj8qPjuj3Gxn0eUEiBd/Er7EkBL488WfHe22Nei5gbUP+BCOyUh5mVZAESFmrWbFWo2pFrzbXqAqQqHxpKJMlza5RuWHOCfIgNe+J9FLLyJk11SiVQMBFwSgt9G7wddDV4GHFbBzCkW9O8/amk7bsamq1SsEGgxVHWMVKySpFcFFW1qwX2Mlc30/I8zhrZ+gnz+XYGrh+vFfa3sJj/R6IIgfsBuIDfJ102gazrQ3nW1ulMrQ8JaIpvbFPz5v2O189saN2makaXgH/6dsb+w9/fQX+vJ23pQXWgPtkIU9YKRRPwRSeQOUV6JQBdIhEhCNHZrG2MTxdWOGm7aBRtpdPj+zkoGaFQlYM/t6QBwyBEeNASLVQxgOLd459pBBK8UwAEqBQC2teJIgsOtkMOx+QnxDIE2it29si+EPmA4s/KBukNwsrY9REVjyqoxlbbuyxxuOFdQcTstLTuaK9evPGXn/xyipYpLuSgUyhXJo/CIve5swg59Hr2QbwWiyJJ3Drm/B7kCDny39U+4DhIvhi31OrN+300WP6lq9X8DVHRYuFM4Ad2hnFPBsJF5V+qVThDBq/j/EHn76EJOo7m6DSUHNKxEyh0XZ7BkpUzKWgi0U6irBe94FJpVqtW7lSs2weaCIlJ16zGUAmS7u+ura76zt+F/pQUPPIFam5xVeyYhHJ5LciCZGjN/wZxVQFSKBcCsYuzsaX2ZEY+nK/A40vZcedun31+anVq2mbDCdUs0YRBFmRbB4Ohyvr9oaWz2St08LiN8NuoTccEeixhtXDNmUYP913sWvI2ARiqJM5pxPgxQAMgp9FLBAQQwmE+mD4fGu4FC7loz7HYn3B7hXnHOcUyMwMQESVsrTG6LMh+1kN2wPB5wmf100JBOPwq9ux9UdyIwyjJu0aXIjWYerVAqYQGCkDzCQsFaDElMxh8a4dDuOYL9DFJcMoXqAEqLUAeIRzgGfpyfmRffbq1FoNxKG+XV7e8H2RQABMwXONJBI8OCYz10pDotcx0X0UgRVFCoqehf3Rv/rFLoE8rspQSjjivYrDYXq43rTqpFYTUEjyQyaJ0FtuBFV86HIxa2V0HeWsHTQLVquiupJ6Kue2ehMXZnSsvctjBMQwFvraL2FmDgkPyJ4jEWisBpgvLiCSHQ4G4KjYC+BbgPRULuXZBZEfgfbfoSrEg6+RqSWyBuglfMux9xCuWlWy1C+xrRHxjxLqRB1pfBFbT6mqyiCrhJvWStvXjwCDHJN4NaCm1ozeAtgPQpm4UsnZ7cPCru4mdtgE5wOdUo4+CAxuma11R1v7/nJlNwPcOB0eIq9yGUrc92A8NRNrXbISWv4iiWEH8ttfnlu9DJVajP029t1F1/7ql1ckgh1U8zSXqmZTdlAtsIPA6wyhOwQtodmKDyWuObtNQLZXmK8yw7MYaFQLdtiq2tlJ28rlHCt/eE4PINEOOW4i+kDED8td94PQ7ee1Hk0AXMAIKENPcFSNGBGRUMdRo8/qSWoVhwKEOeyzsCuDDHgZvwd4LncHCAaYxyOBLK3XG9t4hgRSsM9+8rl9/tWnFB0MgVAOCn9VS4xF0tK693c2Hgy4W1kiKS5X3MNk8xixqXjCMzOfzq3bHVqvP6Bf9/HxCR9QjLmgfIo5vvhCgkNGAsHrzadjwXsLRVfu1cKSAUZo0Y9E++SkqGdRnYD2luhYBNnNaa+H609gBgkhVKnFk4FRJCCbAimkCTCBhAr+vN8b2KA7YHWJQgvJNVQJkpGBBz4R2zRxwLMi7owSC5e7JLfpu/g6Rf9NGoPL+m8BWS3ap88PrF3LU9ZmPJ7yrXDOC6UC0XT39wNChgHqaDUqtrK19fpDBkDwn+BbAsIecJDQtUMSuHoY0ZIX/6CIOzpoWrNWYxIhtB9waZ+goONncISVxHzJMy8SrUbk6OygAYdzRxUClEB7RFkVOYqZSgw4s9hhba0P5OIdClMlhLC/YA/oSVyJRA6b7YoI1thjwmgqxGHJp3VyKMZ+6uK1i+ZUBhBekJOpQOEE4nTaOu2qPXvSsmYjz2LhodvnswagQOxstJd2rhw9SwDfFYoOMG8VNhhlBXRcY63/9d9e7BLISUly7mqbZahDQiHBGIIPChutSh7/aGsPko98PZCdEcQxsuJOolGwBgIVXLb8QSA2PSYxXjiRT8GFKRbfc5n0yOCNlRIOPvYtCASYN5MD4gc4SDC4wbTmzKjNWkznDOqVMt4f4x2QYqRdhRYPEF1UGaiQsYegGRUF1Nx33cdWqHIoN0IxsxB0VGemg67uBxBoEG+AAGmXzH7zWdkK8zH9qGHy0h0u7RD+ymVjN4Yu7eJqYlf3E+s0U/b4qEiLUNzkdEYzYyj6/ni14h5EXsdwacPsPktTnfvplkkEyY3VkBt+YW/+G5+e2m99ccauhkqky63ddCf2yx9v+SDDPwyz/aNKzp50GlYpF220WNnDaGLD6UIijlzUaU+EoESpFYzh3UUNmPVKMWuNuqTwGfCocoo58oxBDkkhgSw6+kT1NOa5uA8g/ImLgIBQKhd4bcj69fk7R857C1/CCFxKnV2fO+OVy0hA0kQD32A8nlNRAHwMGGV99sUb++qbz7mslX+4lskMACFhQpx+ihXWw/2DjYd9LuYRZPHQABbL8ZAnAzxU6EwIttia1RsNax+0XdQQIxJ0WMvEhz0SCAIvxk0I0nku7qEQ6yAWBuVYcOshCWHK+O5CZmmHQbkPdiVAsmUhka3KGjstVpgApmj/x6BBJrnUlwHVxHfD2GoynhCBhbEdmPwy73I0FT+F+6mE5SoY7E6o23+qw08HkwrlQiEW8TkJknZbWxARASM/bpYYNDcbIMnWBIbggmF8gus6HEy5VwFMvFYuWDaftn5/qG5kA8b3kATdMuTm80igZre9CUEfLKjyWUJ8W/U6x7WEUxM8gGoQuzkkuzU7EOxN9bzAv35JFXB8atxzjITUiHnL5+FTpF6Nfnh9eWDVcXX7E7vtThlztCPYQcb1n7F8h6IFBA/BZ0MMhbS8phq4hyHcic/NpIKpCFGXGpPh3ylf5AkEICF8PIB4Hp3WrN2CZ/3WhsMxd6gEYwAB57s5xvPw7vERaWh/cSzn9g36VQnkX//FzS6BHBaUQKKykfaK/jIiOUYcuATazIev786fAQecyrZ5cDpS1qznrFkDi1oXIWRHNIP0Ub6PsSiTQCc84/gD83OgQCSH7SQrzE8R5DkKUaYP0UYWNZyT63Ph56AThJsD4heqTVSu0PZHeOgPgeoQ5FBLPZEmVW15AkGHwy4HSQ1INOGrk5GK8wcpDULYIKpmoc2K6a19/bRsB6mZrbEDgAnOdGOH7Yo1q2nuRRDAfvwwZgJpN9LUzILi6Wa9tDT0alZAbq3twx1GRxoR4LmCJhY4B92p2R0Ilgst2xkQIoFkt/bl8459+QpL3CzJhzDRgYrvh+u+9YZwuVtadruxZ52anbdrDKZ30L1BwJ1jQacsH8xidGtUREZmo4glLRm4yJY2God97ieQZpuLEUGlAqISAu4e7d6NX/FanDlP1OVAR6lSLXHxjISMoKG4FfLpiYiTCgtv/SUQ6aPTCng+GnMggYxG4vaANPry9Sf25TdvaFFK0UkiXNx3gZW8/p3s+jSUcJc2pQzNkHpV+HbkEDmKj0GRKESA+iQsCG9yii1yxCHBx0A6xQg40IVaisfZFWhEy0st3LUwd4+dGB9TW0uglqQ7S0ZYmiAwQCNBLxdKIjEhcJQXO7sthDuBOBLLG8kMqDk8N6Ph2OaLmaMM94zb/LW1jHcSJcd+blfs0vEhES7tJ+2vVOVqj4Vij6q3MADrD20Ln5AtSJT4n16LxxmLdCIIRS9AiMZtA9BmvZzbNr21Ljre4ZK+JHj+EOwwQcCoFcoK7YOWVSvgdUCKJWcbKCpMoT0mnWrsgEjMRBzAnyGJ0BpWmloTZKNMRh4qhPBq/OaNVJKQGUkdWY04CqkjfJfbh6Hd3I8Nk2BSIT2uhaROJBDd0y3dHTEZwBShUEhbHZQEaKI5nJZnJPxMgEx1JBb2H0giKPAQpzAqxt/FWP/5syM7O67R/A4qxbgvJO2mpdgYhYI4beqQcTYJDnLL8Viis2hxrbc/+bPvdgmklYOcO5aIqlJQpdLq0OUGILAVujtil+p6aeQkNy9UBPkszGey1qzCOCpF5VcEVVmaohKSBIjGPzp86D6A8d8lELT9qn5pMOXmKbhYzGdONFM2dMcLD57K8P751/BrcNJdGiTCHKuJ4RjdB+CFYTmlrkuaXY6rB08BmZb/w3eVsYsXbkyK+C4g8iGe4FcaNWEnZFt7eZy359WNbSmrIR2vg0bJ2o0MR3qoEr+/GHGE1axl7PmjMueeSFPpHAzrt/bj5Yqy8PgcOFzVsrzqF6uM3Q5TdjPe2Ajth0urQ6YDn7RgG3t2UrXXTxtWqwqii9HfbL2x0XhpD90x1UrhNHzeqnGEha7ybrygnS7fz3WacH3RodE/GvhyqXHwf/KNQTUj2X9qAIUjJJtUKBhkrFxRF6jZs36WxQiY29DimWJnocwE2Wx0Etip4LUF25W0S4wcEgSMI5owNkUSw5lEB0L0GDWQlEQga4JK9OikbU+enVilBmkGzJIhsSHCHittFhIa+wDiWK1iCY4AC9chMaElBokiSDwiBkmcR0Bnw0eaUus6e3wgaX61J5PinbfuVszPQ6JkT9cNSSmYa66gGzpIrHO9Y/HmQL/Q8XBvtu7IL0B88fxK2BEzbZB0sbwX4ZYACPBnZgupI3PqINUGyYarukaSF3FWnx1JE7+n5xvPeYwX1EHi//N1QhKJ4ooIr1su7y/eXdnl+zvrD4ZU7yWfxrlFkMqJqj4SCAAi1cKWgbU/ndlNf0z0ISx18RQTdkoBxpQdHB3Y+ZMzCiGiCylk8rSPvv5wYw8PXZ5VBPSYOqiyxjTCJxKUPN9YqVa1znFHniB+7yiPgt0br0UIggqYwefDY8m793f27Q83NhgLOACVc25NEoBEFMSqAgBlAt4HI+JsZm2taoEFOVwFMekJoVokC4zyY4SPoE4yMh+jOJsba1SL9ubTczs+AglSRF4CncDlyeY1VvV9oGgJIggTXQu5JieAAmSBKY2ePVEg/tG/+H92CaSZUwcSmTHml7ggmEvjlRHImTB8dicGr8YJGN/gIS7mtkwewDRD/JTKncTYqwrBLJOX3Ek4YEnjEONXXCDM0VEd4/0B8aQGE9o0dgruUufKpHiJSCAIIpoPayzBVs91ukDmo/kKBYUFHQ5p7Zg2Q8SQbSCSFg+SkyTJMvYrm4ytEDDRNek9IS6JykhzdYgWpOyosrWfHOWssJrZYoa5vFGLpl5JW7WSs20qZ99djO36fkrY3vPH4DJAtI5bebvpr+3Hy4UNJmIKFwtgemN8Bbx32m6HZncTVFpS9YWUCVVw8cBuN5TMPzuCw1uRC01cw6knZUqszOYGDd4G2uWcNIJo4OXoO7XlGgeiCqOQZXTuftLYsbK7REWj7guJCKMAiPPFn7OwKKDrkgSlhBWF5JMSMR5YVYEYX1CTCF0IE3S4ILomln8G5Q6dI1qR5tVphugn/gWvDUkaVNfQZSpXCtZsF6xQQtBGZ6DlZIyxkp3CemONesMOOx2r1WrsKFRYxeITiU2RMng9qSCmgvfApaeTxTy4MGD4ezGJEhQoGX2RykJYD5D2nTcDf4xy/+JZ0bOe3A99fyYwr8f2ZSK1Y9REAeNbXTa3lOX7CUGm5KwiC/eO3Y/b7ippQIID+ygkTSUCBhgqdWdpMISkg8+CvV4+ryQSmmahY4Y0Ss9xfSEPUhsbDqf28DBmp0jjKLD5aQOxphov961M9OJFrGcTK2X1GXuztW1zBSsBRajwqx3MCjs1s1azbK1WmV1wvVa2arlC1dv+/cAuLi6tew+EWlhga19HBWWAhIjOUjJqdNr28rMX1myiisdtj/glm2gutr1DUPwU4Q4cuvcf7u0//vydfbgZcucqMJI31oK1JbykgHhDnJXj+NSK2n5YrmdTAgDhuku+JCTchZalGjSW6OSV4X7LROzgoGafvTqzdlMkcGqnOYlUC/0YMXpmTGK7uphYUYjMGDBQQX7/4T/7810CacPBxGfUbOlolqMDiMyLgI4LG4GfC3e258q6fMhSG+4/GoTTSteF1WkkEDKgdVx3YxCJ8bH1ROLAiAwt9RI6WCvuHghXY9vm8h/hec75rHNOwKsI8xw2FCiVAZkFisLNoHjzQ49diUEtmRZQeJ9tBopWGIG4Sq7rGin1epXAll0JQ0gcWWKysuJ4J2W19Mq+flSyTn5lK4xQ0pCCQVBcW7GAgJ2z799P7K43p8XvJ49LVi7K12G1ydrFzcLe385Z+SNII3lA7gUPMBjn9xMY62TITse4a0NPLv8M0F7KG5EtYOUX0jku28YLHxE4Egb3AXNXJC2Kq9L9DD2Q5rXcBdA/WRa6OmoRRFXlcmyYEicDSQQXVCZTOivqOjG68M+WzN+DfyPVAyQPdJt4TRQj4g9pmc6ulTlnH72n3ZwCExJIjjI8BBlQxE8y+ZDOWAEWTbXarNUbecsXcf6kOaWk4IWJz+sRxIAAg1Vso9kgmxtL+3wRCgZAF7F35sMINB+lWXyzp6W2Kmf8v904YLcElfeJS8fvKTjo99RVc7exUmBmMufyXhwZsoSi+3BzLewT9OM+/sK18uKONsRe3AgKrW5ammaS3Y/WWrFNkCopDLtwqPNN8L0A6EB4QIH30J/ahw+3vDfPn51YswGfE08gzinAQhnnBNBnnGVAXKmRxuSq7l4QUYydXa0CFTzAF05URlIARLt3f2+9+651e2OrdY7s+NEJCc5QktA4RwZMVOUuAM6P/WSKu6sCClUkysWagIGb6zt7uB/Yco6zoLGelv/iPLAYAhy4UrTnr57bo/NTdsZckse1RtcNxvYCKsuAuvrPQYmc1tgz+/aHW/vu3R3VKGhI6Yi2BLHmXYsKImheACKPDnxr1aLRGwTISkrceJIjsdrRstwHO0mXVBP6FKXZ/T86O7BPnnasWkXkxVlSx8G9iiPm1BAI2OB3n/uRyHRRqPnMSAAiS9t/90/+bL8DkZQJ/onNPzsLQEPhzQ3ZAEJ3AxWihw4fCvBRVJcIPeBhwPcc2lRAXiGJSARPM21KeTjKguq/hMKphNJIATcTgWvLBIJuABDasAolIxxzvpjBkoQjD/ciZ/F6IBA06IuxFNqKujs+OhGJVA+QboiTnIA0A2s1l5NeDhBfzsbcVYg7+B2uO5IGAiQCHpbgnMOCBbpd2pdnRXtU3dp6OlVSIXwUEhMpG8/T9uN7+BQsDEoTT8+w5JOxzWSG/cjcbvtCu2EeWilDzE4cl3kqxR3I7SBlD2OzEboQ13GS0B/GSjKPKjopk9IzTm7iaAWdg/uKQwkAbXMu7U57NKASD4bjQ/xcVN/CaCSVGEUO0wASuE+M7yZQOaLgwHFGBRymYVrgxiBAKrBBFEXXh0OM84muF58dcGGcLUmHeALx92ACYReEHZSEGRGg8PKs1CBLswy7XAgaZqzezFm+KDdDFBMqiHYdMb4oqkecIezlwMrHKKvRrFuz1eSOg7uZ6By4T9jrUkNuIjobt0flTDmWrw4h9YotScpJ9QrhT6+8seyEFAfUUDlCpQmVwCxKLvH8aL6OcRs+OwoaTb+im3FXwkDcuBy4OB6ubh331SH0eJ8lR5dbjugQcGB3gKCIMfCAu8SF3dz2yB7/5qcv7ahT4QgX/yfYJxyLlryPCGgIvkA9Yb/EeT6l6lWdYEwbRRnjgrtUclQOYcPBkDDUtxfXVq3X7dmLJ9ZoV3m/MaYEDJ/uiVnwdGAap9Em4zXHp36/kZzQWY9mdnvTsz7keeiyqvE1qQPu/Ecklm2s2qjZ46eP6D+ica0KbJxzQLuxT8J3IiLVFTTIdF+u7fJmaD9cPNhwIg09n+EmigTR2Wm/oq6Ye+FsRqCbHAo9ARoofc/dh9xbiRh1YyqOtbjLRVGbsxfPT+2zz87tqFMTYnGLUayPPp17R3dDl0eKzbSaA/dX8kTJosa12mJ0+1///v++SyDVlG0FnQzVXGTuLBdeEvTSDQ8GqyogQAfTQjeRLYwEkqbbYD6DGaoCi/KSc0Z8NEKZCB85pYg60YWXmxcCespJg951OBENjyExz+7upvcV9wMLe2rVo/okV8Wx5/6Ac0Tt8DnC89jZoJLSDeEhc0c9LQJ1uEOHaDfq8GrcgyqqHTwcgAyXSmLC57cr+/ykaGdliNEtKWldLYPcBf+dDOXp374Hwxbz+a2dnxQknpg1u+9v7d0lhBzFUYAvCPYfQLYV8kYWeHecsvcPW7sbb20AeYcQUItkzYpzp+ZKwAErDlWXkcTxWbFoK7gSM36fFqzLUBlAIaCAhKpDoz3H/sd78T5rjEUkB/DrcUDJDfLxov99IYG0RIuKnQGfoA3Nh/HwIOggYZLw53sQ3G9VzN5yu2invL/x/qqhFAg0kolldKGUZgIpltAROdzSOUcxEkM4VnCOsSsCuPSC2gcH1ukAYQXhOSRF7QF4Fl04lGCMZMwbqsHostRZI4BGAo3KT18mFs4qlmLfI8ViyKQruHGBD9IuJwTYWWrMh+RE9jhn1xqxMkm6LAqlRDDqJHpNqtf8rIQCOxHOiw9cYySKbnds93cwHlrwuSCMf2N23x3a+8sHIp8yWRg5bezp0zP7jW+UQCACSPg2vEHWGMuu+XwSaMEqWmeLnBdf8MtKwodpzinRtAtjH8CdZ3Z3dW8/XlzT3/7l66fWbEnXDN1uvw+5kBnZ47VqlYg+dq37pGU3LiNijKOujQ26M3u4GRB9htcRkEKeJTqTUNwAqGRtjXbTTs+OOApldnMgwnA0pkKt3Fp39zyMqYASu4AqL42lfCzkwo6yudXuWXW071NsY8Vcltp4tRydPaRFxd0K9qCA72pPjBpA6ujgq4mCUKuW7O/97DP79NNTqwK5xl2HABgseOiLJD4fOk31x2o+caY1BZKUSYBLuAX074fu6b/8h/96l0Aa2fRWxlAaC+FQAs2CgwBstCRLVMUICSBZBYrgeVuKcQjm6RBIRMbEwyLXMg+4eMAxFkOFycpSM3vhmxVMKA3ti2tl08CbE/fArgESCHhoWUQyGG41QnGRO80ktXDnktK3vvwcPDvoYgRJxf9QOKDLYWvG742HBQJ0QJtI8oAERA/AuohhRolRgRAdCMbVaoG481J6bV+cluy0BCVTPdhQcmVrmstzef7+ckTEE/Yyp528PT4WfPHDzdJuumKXIiBCD7FVy1m5gosp6fz+dGsfBmYPE7M+5AvoL+Jry2QX5PP1PeXfpEn1ZR3gglhxoQtBosB9XwAysllTsbfZLBBSiGQEYUrIkgwAWwWDnNwUnAF0AZLVj9l3HDwhcXw3xKWyd6DJ8lHLcXaCDlrATeK+jMRCdSAcDXJJrO5AbbQTShiUfbHv6yp3YnKtMuHsS+WM1Rp5KxRxjn2X5yq3MZrFedTcXXLqPN+uUFouV6zRbFqr1SSREV2SoLE+znLNsejSGQzIShZ6ERUpg0XiT47rpWAe/hJSsMUzIux9jMPgoMcnwJFM8Xk5AAqwQQJ1RuGxE+rTqFkBYh/CKzSNwCORzMDZGfTHdnl1Z1eXXbu9G9L6FRIv4EGgGwJq7v3lPSG24JRgb/Xmi5f0nTholRjsJLHFgRethiHNgWuujkiFJ54vdLfSCcPYyYXK3dKAoyIkj8mU+4qLtzdkXb/49Jkdn9Z9KWzW708pYYJEX6tX2TWiOJXyMbOkjop7dTBIumzTZLCy/gO0ndBJzMjpUXkl9Cf9TjxYI1C3Ok3rHLYI08ZzOwLsfQj/9wi2srKIwggM7g83A7u6GxPKiwU007rzdzjm5YhSuxOtRVBArNlBYZdZzm641yTIBx0HyJMUJY0i2cE/ewkEmmCvX5/Yo9M6n1+al7Fm830wIeDiqrCwCA4g/pvxVQV9wI4DuhyxD+f6D/7k57sE0srnfYTlyrqumosbvPGFaGDRxebGwcWMWsQa3BCMD0CmBtvfL1OC2NFDJaQSghUgv8kSmrfLscbUydGSKLoM4twJQYSkuhRnCSXGCMmDRyxQY7mohe/ekohtEEW9nIQoKQ0kELR+gg8qwJFTUoR7nTSGSKDhEs+z8R52Wro4W0vjoUjD1SyfJJCvz0v2uLa1FEdzcqCDIQ+QKxeXQzJnWXWb0f/j/CTLg3FxvbThBL8vhzLYiDZqWR5YdAa4DqPFlnuQwSJlPXjHA9KODRO7DpbGPIzSa1L7u9veqUwoovsAXDYNVIZk1QmTTKfs9KBqzx63rdWQVSy6UCiWwkvgtjumxP4c0GaeDe1Rwicn3Nd4z7RN3gVORwjFuCbmsKxYvT0XLNk7AC7n9+/kTrxST6oKHsFmAyGmMRtjFOVJUhwxYsmLLiSTFcQ2JFG0S4n9DiRRoDUEWQdAToUeZCcAyZJc3mq1ijVbdas3atQbAgoJy22MQIjm8scqtmbaKWI+ru6D4ois/DTvTpb3iSwJzqKUUSOBgDyKy8mOA5MCT07JjoQEXVTVGGEJQRV6f8nSO7XbNypgAIasIg2hewLhv9ueXV8/2N1dn4EZdq/YvwAdh9dDkgfhFucA2lHYV1WrRfv6mzf2ky9eWKOWp60BryeX7giWgHQjSaAClt0Atc6yOf5NmmGt0EPjziuASURwbRtoUT0M7cOHa+sNp3Z8emTnTw+tUBQjezBYsDKhUeUAACAASURBVFPCezXbPmJ0wAOTVcQORe0dkY/PstlsvLXe/ZSSIZR3hwMjIOhuGkZBQxD0CO1d0h+j7UkESXUMAzp0INyBKEbEbocjv+nCLq56dt+buZyPyKSKJUqycvDU8xoTktRW05xmNUOCIe+3S5fspieBIAt5IPwdl9fJmNXreTtol6h6geLVKZCSpvH9XKBhVZC5kVpIfSW8H302cZO0bkBM/t/+3eUugdQzGTLRd6MBJzV5PhYMMZivGguQ5Rquce5NwVl6wvPQQ+2fiw8PkVpgbVO8zvkhHlS0oBP6imzamE97a8XxFRjkZLRif0JwbTImiwCSBE/O8txnwRMYPhDaPJrNu64WdiVKcKrYqY1EMT25K1I12CuG3bw8rpWIZ4mYohMai6mlffO8ZE/r8JMQqgstM1BogPJf345tMsVMVLIeh62cnR5lrTdc2s3Dkq6CXIelsVPC8hafV8tIhB10IJAxQecxWG1tssJ3UlUnB0BxW/YrVc0/dUjx/3EPQHwkFBmBdru1ci5lT07r9urJgR1R5Rb3fM1KEV7xd92BXVz17X4Ijw8dXI2Konrym+W7rojM2oF9zCnQrDUWks5YRtBxRr1rYwh04b4JHP/sLr2PfoKXFKNF1VnSuAKsF9Vz3nJECCnZSUU5Al1U4Ho4wMRGJc7PTMdKJDN0G24LTFmLkjWbdc7+SzSLgrOjAzOENPAFtBBW4oJ4K45OG7N1HIR4IGWq4+M+Z+EHSMThtAiqKG6YHAJB46AN3mcunNGhSSJfSWIHUeasnR2P0iW8fIajmcYYAGbcDezy8t4GQyQOOCSuLJuGp0aBr0nF3+Xa+oMpgzkSPgqm05OWff3Tz+z501OrlLD83RVj2qsikIOPgh2BK0JwzJZjxw+2MxIITnaMgFD5r0EG7Y3t9vKB/uL1g7o9ftyxSjVL0iGQW1AawOK7Wq9Zs9lgF6IiyoEReD8nosazG6RUrBtmE7PeA+TrxemJhEAys58z3CJxRMBXWlquAI+XFt3+BDKBoq8EDqNr5DRrs6U53fvrvnUHc1oxsLTek3whCMmN0pR4pLiQS8MiIUM0K6Y5SKbcfVCmRJMYqXnjW6GLFNhIdXaYnhlJvo8etaxeAarLO2JXYNZj5cRGR+PpmQwoRYh/Ci0oqLuP6DYb+9N/83aXQEo6ynG2hOF2uOXeuNkDxc6jmqgJTX4kUIeFKtnm8XDunnYEKUhOlLFQ8xltzIujhSa0Ez4jTBJRXWrpTf0kYp81x5NAtDof4uUT61OMBCJ47siOnLtjROOvQVkS9/n2YZeTZ1KU5gCUdP+fZP7neNaQJYh9gipadUa5zcK+eVay89rWAONGhocsA8ZPg/7c+v0ZFY+ls7Wx06Oi1etpu72fWX8ktIWY5+rU0HmAQIXxy2C6tYcRyIGo6dJEZWGRDi91StzzQ+y8A5JxD4OJHxoGWCTfDL0dcN+KmY09OSzbZ88PaAlcLRVZXWuWi4U0xAknfCDe3QyoMiyGvObzJB96oo6TFQGfpkKJ5MNewPa5b1Q4uHjwcMhjbEaQhc9lIW0exLoYMvjR0ghAo7FkXIo7iz0bdjvoIsATcaKpii33dUQiSUZKekDALEfHRQ95/pxGVEggHAGxwFBVXq9V+L9qBUJ7QmkpAQrpxHkyZS18v0d0VTg5an+n/Qv+xQl59CPZzcSpMADWpn9W8qD8gcPPUSPJobdC0621Y/IEHUQ/PhMa3XM/eHnZs+9/gPouRlFFm82AWsO4GhX3QvYElAfiBF7Bcrayu/uB9UcTnt12q2pvPju31589tYN2Q7s0B7NILFCxAQlisxa/hJ0GUYOCBqM7W8ynTDShgIx9DrSxrt/fsSsqVir26OmRNet5ov6gMvzwMOB9gtJwtVbl/cA9ikMQkGR6tzOy+llyGCtyyxxdfB8dEoQKwR3COGxAiRch1qJwdrQVuhDYL5TloUFlYZd2IiAgxDCdYDocTblEh4o1eGe/mkB0z4MjpJEl7j3oEAfVDH1BJCkjzT+Y02lxjnioxB/6YtxNOs8nFuG1atFev35kR50q95RKUtLp0vovwFAOsnCfEpKqfdSmig2TDO2EFQ9W9kf/cm+EVU6jptkhjGLRpw39/kwzgkSkFZ99+0XAUZP3x68LJrCyzZCqXy0JDke/AH5SVceU+HZOgIozMeFRVTCBYKEPJAMuFKtSjF8EN6b65x5PJeZ7yTwHrFt4J9CHAggQsbdVqblYJK1ZU9ZolKxel2YSOxBPGmqtdzNjjcx2S09eK+wXNnP7CiMsuMJuNlYq5+iD3u3N7O4WapaoPl1NNWP2+Kxsm9SaCWSKWakT9pA8iLlPp6xV14GFQi+6DxWtGdrNDhfoQtK8NlEJKOHpAUhmnHtqsEp2IkOVsmZnBzn7/FnDzo+qVq2UJfCHMd5qYStIXsNvfDaz24eRff+hb/cDhyWS/a8DF2fI6xEn0MVZ2ZUi0fExTXoVzvNs4IJkrEQGe44jEqBzlOAVbaODit9LSHp7DTTrfy7VVYUreYSUx/64y0e2USlAigV+0ZFA0PrHDs1F5hiQCd+G8kKe3UgVQpnVihUhdZKH9pvc3fDd4KmyE6NTJ4rukPJASeUnPobcEP1hdiMpPJjctQghkIACdNYcEh9yJw51V6JzbaYkyTisGOKa45X94heX9lc//5FJoXXQ8Q4LgIEypeChQExiK0eB+FwZjpbhd4IRFrqhFy8e2+dvntjRMYQOc9qlcc/vCddHixgFEQVE9FIk72CbY0Qq6RQmQHS7o4nd3jzYhw93ZOo+fnJinYMqCx3IrnS7Pd6nEjrBRpN7D472uFD2xs5BMAIWaDytmKDlKsav6EAmIzy/KJS2lCkfDAZk5eMfctQI4tAITGRMSKXj/aCph9HuhGrDWxfDpHc5u4MtVR+ubkaE8DrWTOAFRz8Ros0ArfNNYBIQm7SnSFseQZ/Cluo+ZvNAXjnxmVa/+s5IIJaSYCe5Khtwc0r25vMndnbaoD6g5gMxVdGuRUKnkkgKBntwS3BN2BlHAgn9s83a/uB/+ve7DqSRw2DYn6KkwlbVlFRIUV3utyR7y8uoxNXChv6VE50oYgmZD6MDYaOGthgLbFf2JYQOmlNgPrujmZoYzXKBACIU1QXZeNk1qtAMXovWxOktPBa8E8J3C/0YmmERBC8ilR50QUL5HeDSByHGCipK3GyHsH0023VpBufDCIoo3wp8kMx2YV+dFexR2diKY+GKpfPDw4xzWyJyDD4dxvc5OS7aYDSlPLWT631ZjAS2pRwzpA1uunO7GW7IOI2lNXYRA9h9IoG4BL2myXqQWJvHXB4PF6tvQajxQDYrOXt6XLVXjyt21i5Q+qFUrlomW3BNpZkt51NWZWjXYdL09mpo1w+Qg5G9reLarnBIOhHff+jgBsrDl4g+J4+WOQ43HOoKpbxVqyV2gUFW5Agi9ioePBnbA5nlW6/oRNQZB99b2U1L6J0UjwZ6HwsqTkg+DAXdPf2oRCvIkWFEQIUKQ45qrbA+BWILvueoUPEcAFIO1jP2KkSHecEE9QVyoDiTThOqyj1JGtwryf3zj/xQxmiSjH+XNAkf931kGzvxkMBH4E+gmBqF4Hnudqf2i29v7dvvbmhdcNA5pGxNo9GwUqFoo/7AFvOJrVdgsGucBYZzoVixyWxhN3f3/H5fffXaXr2Emq4jDH1fhSSoJOogGZRu/CB4fyUTDnQoV4IODTsiQZGBuLq/6dqPby/JQXry/JGdPepw/M0/u3+w0WBIxQGMrcrlsmxrfRGtoKfZOcaEku5Q94j/JgKMQTxl4+GKSYQJBETm2ZR7kIdujygddJo57L8IMoEtrgyWCnn52+NnYIfbG89sC+ANk5QKTrxvtz+yq9sRuWghAUIXRi/kNCwQm51LbrDEUzB6y9hBDedrNx7GVAYJhIoQpsJSwooqpUTdAzdJMRGfASTKzz7zBOK2vurEhIgT50VJUfdLmoSJpJPypp6sAB84YeQf/fGeI2EdMJrIT/6Qeh7x341bonuj3Ya0U+IhVphXVatpkcYGwmEreJQysCHN88DhDQkRZkUmOCE8KJAkMF/10KcdiutShewA/4xx0Udlzi3BZ6B+l3cJ0cqHICAufJASGUx8Lk/EgVfkmMVi6YSAjXZcoc8XrW65yvm4jz5CT0nfWxcnm1raF8c5e1Te2gyeBTCiIrcFwmgufQ08/9asc1ikzPtDb8oHxnFK/M4YNUDd+OSoZIOpyIVDeKzzPfSQYBQ3XIJFLiYud0m04I2o7ZGb7an0ErBoBUzw7KBkr89b9uJRg17sxOsXypbO5F1gDqoAkG/GXBweH/LXeH8zsdueEkhcN0FEQwtAuH6NJncHkJ/Eq+SwPRWvJFpWYeEhy1KuFCm9DqFGrXVUjWmv48c1KHzepcR9j64kHCN5Nn3UxXGXc570rrET0TgOirBYmgavhCRIH00pMbrtrms28bHF2DIPJjb2LUjCJX5+yImTRwW0EbXXtOiE4A09M3iz8MRCWVj8BIJU8Fkhv1EpGWyY0X24msle8PHOkmNkR/IQXbNDTEZi0R4PaEAt86+uh/bju4G9vejSdrnRajOIHbTbjC/zyYRKwYsFbJ3HdJVE595qd6xcq9nt7T0l0F+9emI/+eKZHbahjqzdgxL9rsPC38PvazKhZ4lJA6M2X1YzsWA0slhY76Fv79/d2PVN104fn9rzF2eEzoLg2X3oUuQSpFHsoIAMI0Of4BSNb7Vj0KkTXBgoTS3sA5JP47xV2oZ9IK/QtmRIBoTqMjxfHnoDqzUhZSP5Ebyo9jkCKhTzRfrK4Lr2BiO7H05sC0IXFaj1nkogY4o9Qo1XbO59wl7A6XfTHPwMirpOTRBeAFwEo3Ve1hzTE6lmSMMv5JjQDTlE14tufAYkkE8/fWynJw2y21nkOtJPexV5nEPWJK6dtAYjYTgHz1Oyul593t//53sJpCqCYlIl+lO/h2xREFDVq5kzHgw+jJ7RYiGYdAH+cEdng48Fnax2NUfiX6LrQsSV2kuKmVHvXoFIj7fLqjtuXYlNCUZxIAhmKoVDFDG+A82gyNyU/AJnlb6sSlAxgcRhGwMyEua/GFM4msXrebac5DW4TlOM2Tz5RJMI6YHPDnN2XjUb9eCrjB2FRnBUg+YNAjooY51OkQu6Pry70U4ypsi5D2971MFhzdiHO2j/LG251XIXs39yZjC3X+j1EXhwf7FQ5yTMqwfAOvkAbFXvlIobe3JStZ98cmDPYQValIkS0ETQyaE3AtBITmjDkhBzZywFH4ZTytND3wcjM6YxF2ILiXN1IwryCvjhaKeOFgmbZC1HHkXi5SrLEzZGRJBeL3snyN9P9iyRQHacFiKSBNz27i1QWToJocmU5DQfc+13TvhsSCAaYQmfT7i5m08xWVJPIfYVAY/cobqATMQ8vgb5DDDYoUjsvANJBKkbTyORYImK+5kCR1r8DpwFjAoHs5ml8lnqMDVaDcvkgcRyYEqkZTeakqROSHJrX8Tn0zfBCpxrmkBB2uvd+55dfJjauw8PfPZqtTrvESp6BsnlXAlkNqWlKyppuPOVKjU7PDqhdD2Sy+npoX3z9Qt7fNb0RK8gqw5bXSkSCHlfewKWupGqfHU2trZZLmzY79n797f2/v09yZuvPn1m9WaJn33YBy+ly8q5Ua9QQVoseyUP7p6i096DyeJZ1/MWkHJpgS0XKRvA6GmOLh8KzPrOcNIcjCd2en5EiP50DJSWFkhMwJAWKkKBOkfkFhJIHz7yuYJQntwxKA4h8V7dDKnITWVz8jg0elRjuYtzjF3UYkvZIcRoK7h/wU1RzAJnDR0j5dud58YCmzsREWhVJKrLKJcL9vr1mT06bboJmgog3iMkEBiQbcD1yiUoMsn0iO4QnUjI18fv4/P/3j/7v3cjrINKbstxFR9Qr+ojKHrLL7JPCKN5temaPh8vqDRfZICApDMFF8UWP2yWrFrEDQRqQaMkogoACSUPQBaYgVuPABR0/eg3krpW2csnNJ45GYCDTCbtKyAU+Oi7tj12GbEDUButlo9LM/JKMP+UUGAkSUFFdzsFJhOPRvglYdVTTGBjrzo5e1Lf2rA3s8EIrWaaEi0kD0GuIJeydqPA97kfQAtI3Qfen17Ha7NqKWftdt5Gs6V9eFjacKZgzeUuJ9Sy2sWSHQcKGZ6e9UCZ+WIbV4dAAyT7TYpLfYg3fvVpx86PylZhhQ/JADe0gi/CbMEqHGg4+lbQdAvfAwlkbt3BwmYEAWiUqG50R/rDfQudoEB67JKJEgid6TC2ceixiID6/tEVVOBVUpc8Btt8r34iOTH8+L3UOYhlui/WE2jvbsS264p0LWPcitfCA5jsQMLqFvs1Bij/ji5bIqjwbocWW1rulTKQY4HHS1EeFHgf3+Ny95HKGnp+jRGRPCTngWuNBfYEBlUPXesOh9bsNO3Zi6fWOGh4kMSZ3+llRUcWQJQIlEKQ7cZ4kkhZ2Wy6sR9+7NrFJYJbj0UVAiLuR+egw1EcFBPSWNzO53Z5eW03dz0bT+ETkrajk1MZCy0XdtCu25c/+cSePWkS5BHMeKHOULAJ3KLCUyS5YOWT5+HjQ/A9JsOxXX24Jsckmyvai9dP7KBT5bM5RhKD7MhyYfV6mckjATgQdCCyaoI09DELn+sgvnr3SLsK7FpnG5sMwfrPuBfI1GbjERfpGNU+enbM+zuGBDqCbEa+QkBrIeCiPgK0vTscE9yTysvtEeZ1vCcoRiZzu7oB6ED22LL6VVHFvUPImPjUB/0E+GzwRW/C+DPtXCBXigaAaLaAeoaI0KEkgGdIexDv0pVVKEzKBHLWtBIKGeUO32uL5yLfHZevcrL4R88sn20VURwLsov+lQTy6KC8jbYr2pCAxQpJoQeNFb8zsJVoYtSkZWVMFwh7paKvZnioetF9HLfL5Irg8AESCHINugNyMZzAonvvLZRnCr5edEi7EnInnuhphBMBdjThZeKJhIcYLSFAtWoL8T0Ev1VlF1UBrhNJbETgqOITikcfRtdFiSRGYJGMQjwOkNhPDrL2tA4Jhpk99LFAhJikZNnx2nmYxmTTNhqtrDeWiFwQ4lAVYrl90C7w4bvuzu1+tLYlSXbReUnGgJyZWPQ78gdObbK8ZNhVx4hkv9las5yz3/ryxF6fNyg9QwACfdMhZQ0JcMh749+lSQa8P8QXYf40mCxsOIEAou7ZjrCn66MqPxBXARMMBqv3kw4dxFgRS8iopORu6aRBxp2NFcs5qzeAeMEh5gLH65tYxGq+qTsTVa8CmeSpYxfntW5UHj4gVee0Szr4PBBgxEOCB4YaZz7CEnJIbHshwj7e+fBAeXeJz4kRFapUcH+QREr494KAASLRRsEDz4cQl1zQ4Az34a4HKfAuyVPPXj2zZy/OrVyt+M5OgVgPus6znlMX+PRCT8WG+uKAW8No6/sfHuziElwO+GhUKIiIarl90LEXL55z9IGROUh8f/1Xf2tv330gbHY8W1q11lCSSZnV6kX7/M1Te3be9gSi65wQO50lH6Nm7j7YFgt6phWwjLVur+/tw8U9x69PX5xzMY9R6xQq0Q9yukRF3WhUEyXs4C/ozgsdGgjMsH0IaK26V43K1xAORVCfY2mPXcma0v3DATorWNqu7MknZ3zNyWhqWTh+kokvNBo+PuRTsCQf479ZgKF4E0ci7g3g+zd3I3qikznuHDYVWKJC4Czx73vvjeveqmStVVb8QcIikowuhFDZ0P84WQsNK2pcydZYviuczxC+/vrlqZ2dNilSGvuP6HaSkZ6/vop9f0icR6ZwLCQWfiUyemv2e3+0N8I6aeY1GPLMqapmB4tM9rA+59q1/Ro48Gfd25ofQAPHhIcAr4vDZtE6jWJCTMM4Bx4VsEolocmht7ulvRbSJMO5tECgTnYDDPfyYPvnnYeg3+w4OHH1z8EAlXQbmh1iHpj8nndKZH/noHEVY5gtPdUTAyJvzfEOktBQ66zc6pXFdmvnzZR90kjZdDy3u97Ctqs03QirJRApVTEMphvCdsk7iHGDB7dGLWeNRpae6pf3C+4bsBsAvDX6VOHBXeo8ejFyKYRrl6+Hh1d2WFt7ed6yn745sqMmbGMxogvHsZlj/YH22BCdA4vfcCYE8xhyDGyhHQ6KjkDqshGso6LXrzsZmEgmu7GWODASUsSveC0mIILL9B3zxbTVG2UrlBAYgdLRKIKPTnLN4ys6X4THRp1ysuv4aB/jB9blQ1S5677hs4CRjAQiGREhoBgQ0xKH1KwdC1WdLXQbgEKHoG5cExQrgMHC3hlmSPDlhsGWJIM4BFNgJ1Md13tho/GUeyb4mYD1f98d2WSxsM5J2958+dqOT4CWQsUoaLCeuxCGdF4VOhwXoORnd5AIkYTYM8429uO7B7u86VulWrNqpWYf3t/ah+sHgie+/uZrOzpuERkF+fPvf/m9ff/LH+z+oW/D8VxSGfUaCXVAK756cWLnZ20WRLgIsf/0qJBMCDhBJWIR6lIu9gh17PnU7m5v+Bkms42dnp3a2ZOOFQopQqp73THHSIVilqq62D1Q6p/6aN6vChopZWPnKihGuZd78I0QZ9BVz9Y2HYLgC5QMOr+l9fs9+t5zr5Aye/ryjAzz2WRuBXjWp6HRh+QOj3AUVQvaP6Ook8Alfm7nEIlEift6ez+2+z5MpZRAYoEuiR4JhWLvFUhJxJ9WOW3NMs6aS9tQUinM3VCAK4GEuR7eH3FIquV0BOEZhfjjq5cn9uispRGWrwTYw7rKRnKOfEekojCKZT1khKHH73vw/R/++R4K66CsgfV+6xKVdizNtW74uAqPQxJQ33gQOWDx6oiVShEG92VarGLxhNHFbLW1wRj2kYKDBq8iZubaN4hkIm90J0WR7at2hBfQ/ZblnqiHOqpgzSJVpYHzsJ9AOE92sxs2dZFoKM4oDkAs/SCAiBu+G+/5qttJUw5E8ioQU/KNnVa39rKZs+VMCWQ114/nCzBAwqHV7gKHAb/vKwoelEoxY4cHeVjJ2NX90vpjLb8xkgiMdiy99L3VCeLPggAHxU1Jvu0Saa2UsZ++ObGX5zUmM3QeDOTUO5uxY5wtzUYz3RuQxmDLCQkJdCPczdDbOlL0bs7OcxLVfMKt8G4vOVv6OY5LnT/CJOiaPOrqQggQwXvLDqRchVCldhwsbCJp+VEXbcJJUVAnoFpuwK31Z8FrCnAI7nfsXuK+coQ1mQtmiyU3j5+/p0NuOWpF14zrsd4wKdThpJjP0m8eZ59CpNksdYjgyVKvliTRTWViQJN3hDJUtPD+pkzMcExfdYyxMD6EVhrsVUFee/X5c3v1+jkXxxsilzQmCn0tJmyvYmNKAGimJIp2/0C65/ZuZL3BzKo1mIll7e3ba3t78WCZXMm+/PondnLaoRDieDS1ix8u7NtffGs3N/c2ciM2IJDOz0/t2fNTe/akYwdNuDxqia4iKopR6dwlUww3ZJIwHw8eFXYv3l9btzdiB/T4yalV61pQd7t9Gw8nRHw16mVW0Qi64Qnvd92/nINEfBytApibBk8sWJwjeaxsPl7YaoZzkuPzNpmM7P7+zob9ocY12Yw9+eSUpNL5ZEG4Ns4CjMWQ4KfzGW2SZ9sUn2GpZbhuXlhhr9bcGd49jCmkiPvJRTe7RU1EcM24W+E1UoWPONAoprgDwd6bt9lVninySjFFicrK4oKnW77m6JDoZS41A9x6QHhPj2ssZvDgaJIk+ZyYXPzqHjAmSTHs+Wgq5Hu4f/ov9zzR2yVvPvZKe3yf8I7+6ATyxkj8LbmB3nFwHB56R1C35cgmZfVKwdoYRUCunCJdMoNXAlEHwmAfUtiePPRQeKXq/udqfPcSCANSYLwjWAi7rN2Gy85/1IEoqQj/7Br5PpJAuAWiBHN3ARYgDeHeF172xnfnrfObnuxHaCq1suPS1l4d5G27WNo9EEtTPi8252wYS9RgdqpqYhIBWTCftsMW7FnTdt+f210fiUBCi/hLMcqT1pjGSLTcdVl6VGcQI8SSjJU9JU7wHG3s7LBsX706ttODkmUoGaBdFbSAJNkC61qz3mRtveHcev05gxgQODs5FCUQ1SkCUqi2UBUfnjIxz0yQU2RP+wFLnB+VSOSAqTMQBkYxIq3WClarg1yIax1wae8KnLjJ5Ovj1NjHMXVyv6Lrpsyj/8cw5yMU54yLLAWjI9gWuHWvA1YEMYd98MKJri5Bj4oShQV2WSfwvC8KuougXC7mrVUvUR8NSs0YgcSeAooB+K5IFOg8MCbEiBCKst0exihLfkZcd+il4Qx3jlv21U/f2MnJAScmsRhX0HH/lvVSIwxnN4OTIha95G3wD74DukuoVENWB4Xb1XXPvv3+1rbpon3+kzd2eNTkzYAu1g/f/2i/+Ntf2v1dj2RDACpwXY6O2/bTb17b86eHVoNVAcmc6gl0zXE1BRnXQt1/j7wGqi1a/+7Orq9u7OZuYMVyxZ48PaPvBs4Slvcg9eFZbDVqtKdmd8POQqKEAd7gjQ2F7pBI47elCRDhravFyqajuS2nSyqrwBQM5wPnvtfr0mQKWliEBMNq91GHI9bxYKqCEqP3+cr647FlihkrVuvWH81sOFrw/CrWiJaA4oJM+QEEU7H/EE1BcW6XUFWUxgiShBteq2ohZa0KXF53PLzgluDMYRcSPugEnbo0v/xCAPNUcUiYfi1rp8d163RaFL7FM+R3SY+odyWaKkYhvYv4+6Al3kHf1/zhn/61P01m8PHW9MoXfcre+9j+GGn96txXzyRhjD7PwwHWIlqjGshhgFuAFh6nGLBQBqr5mgSb6RyV3G7UxA/CpY3eizLGnBFL/tmnbL6BEZsbPxNqs7Gb4EXyK4TbwHbRxSAjsSQJJCpbR5qJDBUENDHs8f1CNVPVf6C/5MXABOIM4nRqC71+tgAAIABJREFUZcfFlL0+LFh6tbD77tymE9x4mUDhosG6ErsSLZ9x/WRjWa1krFjIWG+4srvukvItacgxJ+FX3R3cH2Fxi0U2diiTpaqSPIQISUCEiqj4JnhQcrmtvX7WstdPW1avFvmaGIUAxgfEFS2DIYsyN3sYL6zbx9Lc7w9j0sds3lhGJ6zpcN7zXVFcH9wwVmiByvOzKaUB/aPKSvpnoSIcB7tUylm1BhFE6JTJ64E4KN/J7YocdWF0RvOHgQkk0kfsP/w+hbJ08GlotuPnjV7ZGK8Bfj1ZsfIej6DY6q08AxhY1Hr4AcN+fFS3w2ZZ6saFnDVqILnJojcYzTiTHLW6bDjsdrFfmmA8OINE+pQJBH+OQEajr+mcQJBsPkPG95vPX1qtLiVa6dBFiMZzhAQCJrpbydItUKMeRQp9J3ZQHKeoA+32pvbL725sPDU7fXRqj89PqAgw6I3sl9/+YD/+8I6KtxjJwN0QgbJaK9oXP3lhr1+eWLsBv409AEPsTaOEDQ4BoLtusjUZ9u3m/Qe7ur63TTprj5+c2+FhiwkZyQNIL/x4q1nntUQ1ruSke4o4pgQSXIHdeQLakFoV4JeBODxd2Wy8sIXkGyybkTUxrt94PLZer8dluTzZ5VhZbZSJfMP+BbI/EDekAdpybfVOzVK5nN3cD204muscgCOCXQr0uwZILNgZLXyx7R72vv7hXpXIuRgPqSNRIjQr5ZVAynlPIIQmu6Q7E4hiSej4+VDXnyN/1mj0Bz2trB22oCbdIMSc3HUGd3WmGk/tZEoi9uu4+DWN/bOvKpBE/um/+naXQDDC2h9feQzwzLaDQ+63OvimSBzgIyBoYTmIL08xMshw5CXHjYtfA549L5k1QhUhVYCZ7wSBSzLeIi16SPEHQISYnVKrtF+SEZ0b0jjN3ncw+OPET9svQlTGEfj3E4iE53bJBhU8TZbSchwT+gx7EVQhbsgSOyIPmholeCXOZLWxw2LaXh/mLbuGjezcJhMcsLSNF6rQgPMGoICS+HBvzOHgCDqMhHD3AN4AgiYW3DC3kVAfgmchDUg0SIhpIrNgfTueIxCnrFyQXhLm6OC/4rHGEhD2mJ+/OLDHZ1WOXXA0lit0RkCALW26lO/5cLq13hjwRMCP0Xp7YeGjnKhNIjZ8hGryOJUkFz4Q0QXuc1V1MCOBUCCOVb0HCL645q+SDklR3qRczlgJVslAxyUGYsE38kCyazS8Wt35d4gX5PIlDqpQoaJ5ebjNodKcjmc2HM4pPYPFM4l+SWGlBbg4TBuDowHGOCcHNTuol2nkVa/DS6TAcxNJLKTCwzYVC3PoTgEiO5kurT8c23A4YfUIoUYkEqCfgIjDZ4OE+W/87Ct79sk5yZZiCe7QTwjsIrKFWZY6MAWIDUEUJKA5yg+QXjxT4+nKfnj7YJfXQwbzJ08fWbPRsLu7nl1cXNn9fddm0MdaoNiAQZrmiJ1OnZ7bz58e2GEbCsWSUWUByVGTTwFcPFJcATDAx3Z/e2NXH674/U4en9nJ2TEJf9Pp3Lr9Pl+n3WpaA8rHkM1KuadKxIhkMZv0kCocQtkCVT86RiAKJyvybOQXGpL2+Chrss7HExBlwXlaayJhKL4WlikUbDgYWzmftXIhz2IrVShatV2lSRsW5KMxErx8c5BMen3A3TWClAmeAnEQHNm1u8SLAjgW6H7+/JlAXGhWoNohySZV9yJR06dnKSFYoOLkTx9sdMGFfaJNJd52NUuDP4yDazVI3YObJFsAFt5u7uW3ho+3Hj9J5Ojw7nZNsav+0/9rT0wRHYgXKFGrJD1MzC/VkexaG1SCUHMt0qXNYbg0YtHhlakRMNNgnpf5wXGwuf9YQJwP4yu00u5Mtp9AUGWwJdaIgwYqAYHbfQTX9pHCrubq6gQCJbMDAwhttWvRQgZCHgvsTPxGYVmGDgR6Sb6CIfIJY6FkXBNDQibRPUROVL6ZrbULxhEWzKV6vSWXl4slzKRStKh9cpq3ekmoBulIbThHxwL76gGVC4ykPIjM5LiGhAowRaOUYmWBL3zZW9ndEJa04pY0KtAEMkJBwRFB8gMc+MlJ016eN63VLBjkwQGJnM/Gxip4vrYJkgd2H5MNExj80+FVDoi1DofeX2fg17HOdzcmkePwn9P+1tNFLH9dO4gHNbxGyH4U4iPKm0D3AQmHBFKvQW4jyIWqQHkPfVzFE+Py77FE1rjDAQ/yAUhkQ/RGrlbMRLax7sPYug8jeqpTbZyBR12YgqdGEZKBUNJHNwjf+7N23Y6bVatW81YohfihkiX3TRQMXdpsgTOxZMAEgRQqt9AaAyIKM389L1uOuAh3xlnLmb35/JX97Ld/wzpH7WTPE/uwGIew+/MggKsboqDy11ASwdiXDnyA0q/NLj4M7G9+eWW3D0MDeRGujOgE8HmgQoDCDwglEEoh8cEx22ZlJycN+63ffEXr1CoilY+XKdBJVKCgtGSFbwGfBdP8xq4ur+zhYWiVRs2OHx2SO4MkPZ3BG31lrWbT2q0W4e7wGuLcKcS8QmLJn3vs8LZgaNORUGABrljmshhG4gDYgftAn2LEtQJsF2OfmILgcy8XADDc2QSySsuNHdQrVq+ArzW3YqNm+VqRgALsN6AfBkQWrtU97HmBqIzdxH7lnhSZMX5VCcWJTSz7WTPJ4K1eylDSJOdyJkKtaZwvwVn8+y6BUM1ahjquUbelQywTCGoNKGxAoqhYoEEYPF7wbkJt6bUD8qyCezdyVv5yIUV/jP/Fn7/7eIT16xJIdByRPPY7EFjY1iCOCBLKAha0CwZ5Dy+q3DNQ7MxYswGdoBwzGgIhHxy07Q4XRasZN5ZpgxEglti7BOIv7+24L97dolXMZv0jOKg6Ey5LyTFwvsdeAIsKN/YXeAFqa1ELL6C+2n8gSASUN9o77keSObsqL81qttbIb+1VJ29lg+ENAoVml5OpWauesVdPc9asgTxmNplBTROHIm339ziQG6vW4EuSIocESRbtdj63sUYFyUMdX2+wtg9daGOBpKhKulPHQ4zfwzgDHUmavgDPHjftqFlmlYjRFqQqppMR+SfoigaztfUna+uPNzacIMnjoVdAZxGCTEefl0ggqiaSs7HXmgSIgZ1Z4M755z4n9UpL3aQSyALGXgyUe1VK8q/qRnDmKxVIiEN2QW095/2eQLRIjzOo+x7s6ETt1j9wjGgjeVDYEpIwk5X1exObQL+IEuxhVhWCjH78fPmJwAS0C/zAofV22KjY48O2NeslyxWcJ+KBG9cdAXuGSn6+YPWNDgSJGh2ILHghnAnp+Cy/H4Ibv6aPPDCK+Nnv/KZ9+tkLst1ZaPGm6OxFEaW7pNAgITxxsgg6CVKbBzqMtN6+79tf/tU7+/6HKxIZ8dPlcpXWvujIEWhRrfe6vR3wYrWyTqdm/+A//8q++foTq0OiiHFRQVH7CpcPd7jxaDi0tz++tffvrsiY6pwcWLVe4kWV6Rbsb/PWqNf5q3QVxFTnGdz35eGYcWPD3sBm46W6jNB/w9Po5Ti5Dm4SR8OuEBN0wy3B+gUjxxVDh3R9d2d3/RGTz+nRgVWKeULdC7WqAbwFCG9/MLPpbE0ZoofukC6N4Zaa+I/4tnDXvsYoTs+DYtRuRE1HUVhDFNJWL6WtyN23fEbwD+Ic5J7QhTCBYEznWljcefpuGucer9GuSJQxCh+M6MrVquXgJa/FalI8h5lZEg9xCsTuTSDj6qY29j//Hz/++hEWHyz/sLsEoqO434GAGFSC1zQWcagcFitKbNDz2Xt97BEq5SwN7gsFkKU8gcwxW3euAcYAXC45ioYdk+R9dfYwKpBroBORFXTYluPPJeERHQgTiAvS/WoCSSBrsSziBdL7cPn7UQKJxKNuSpBdXRg9r6og1O3oNnhIpd5ULYsles6qaZj0KIFg/YFfTzo5e3metXoZM/EUeRVQt71+wLx9Y7VKjja2w+nK+iN8SVS5G6uVzdr1FH3Ux7OUvb9dWdd3K5BKwaL2qAEZkqX1pysuIM8OK/bsScs6B2WrFIQ6wRhihgQym9Hbo8euY2GDCfZSSB5a+hHRFpV30nbHUfbdj6uuaq7qwAoP4ggIAU9mY/HRqE/BTgttkSyZQLwJiVO4W45LOgfjLHS1lNynxpmPB6hekPxt3itCsd30k2d5b1SgswzoJbrnlC1m0BpClQ34ZYRf6jUzEbEAwmt5MJe/hLw3gNLD+UAHCUfOs8OmHR80mFjwDekrE17bNChCkTBjAoEaLpRWsYeCEgO+PsmGTsIjKc8/NzpL7EKePHtsX371xg6P2/xvnkNH1wi6jHOl2XZ876gyFYSwwxaKDLsfyAddXI7s539zad99/4EdQLNRt6dPn9hhp01ILxbatzdQx73nmA0ILSB+GvWi/Rf/4Kf293/7c+58iL6kE6UTLYM85iAZWA3f3t4RYZXOyASqXMUIRKNOTQCkAEAxTAYHr5LxnSj34otosvc39nD7YL2bPrsPnB8sxrn3gwYWqvbVhugp7JPQ+aEL5EDLXSwxXqcYpHM9wEa/63btoT9ikIXSMGLKBlOJfMGWVMcFSMVsNFnZzU2feySMragGEV4krqjBCn5vUiFV4uhkNeYKkAqpBfQOwpg6Y2UopLClclgCOhCeIZyrjFtzozgFZtMDmu+l4SkCSDBsGqhFhmeikLf2YcfKdcnfx/SFr+/qvNKc0+cTTcFNzxwyjnvw3//xX/zdBKLgmKzckmC56zwiePjyHFwIXKSQT2fE9xaS53hLj4BWs8TFMD4gF02ELuJhlc69KiInIjKBhM6W5pvCN3vM9upVs0UlEFHuXaIkgYKGnotgvTTy8e6DoSMRNAsMucI/eFdkucIYi5LnImOF37bnVmHef10FrrrCytmtfdLKWD29tdEA0iAAAYAEBAvbvD07ydCGF1XDaLK1q7u13fdXlDdp1TEiWFt3KG8QjALrFTiUwdpW0i+X3a1ddVfsPNAo4HWRIDr1PGfVw/nKOq2SvXrWptUocOB4lvFwReAaTuf2MFrY/WBlg8mKPA8wXSktE74A4DpA7r0AIqT2BGqnA0SQLD52gAZHpUCoDZBajJI0VnEtHv9pJhDatWoHQo9mHkKfpDuyI6hRONAiK8pcCSNFkUadlet7fiLUMlsrYqGdx4gS70tKpdfleg+OlUDOmq5pnsSgynOm1wYui9I2UN4t5jl6os4TEFVKffxOsP9C0CsVsUwG1ydnp+BJ1BQYcR2oiODidYs1EshcAW0OEqmIhG70yc8Yc/Jdx+fSQRl0BkV7+uyRPfnkEat37eq0OA/+DZIDJXsicMVi0319qBThEHgkzsubif3y+3vr9sb0fj/stOyTT55ao1GnadL7i0v74YcLu7vvKYFA8gUw5nzaXjw/sp/91mt7en5AywaRQvflY9SFqPoPJQJImaSsUChQwVgcUZ0tDDBJcCVxLXguLl3vsHx1hhjjgms1o/HUEkUp9kqTKZME/g5GWLjWTBogzDLBCC2FP4MqBp55nG0M3HCvUFhhL4IxHaTb4fsSHkEpl0PC7gBF8Purnr27eLARJNu9T4iOMNY1YepGeLlX4Ul36HFPIojaz3BviZ1FKUNEVk4BNolzJBRy/IjiWQU0zw8pDorfSI7lfJrj7jJ3hqrv8sWCHZ+dWa3dtAz9UzyiORjpo110EuwcSuwOj3iWf/cP/3yXQDoVLdF5cBNL1AjoShr7kg+st0FMw1cF6QowU2dUxp8JJWFWKmasWSvwV0IT4e7lhvP4d7IzXc6duYc/uCOmiW0ti1oFflWugu1FFRs6MPEd1D6rSRCrmCOtvQQSSSSZ9LmaLBOIJw/M3ZE4Qgpkdz0TINzOe9lbdf+U9Nd42sxYMw3JBKBXxFuBL8D5ad7O2lrWg3dx113bzT221SnrHIAxurF+X/shBDIsjtt1zERVSTyMtvbhXjsLGNXQTGZt1gBTtwRnw5UB/Pv8advOz5qEWSK4IHnEzH04W1l3NCVUuDfGEl4jtkSULVnOAfGV4owfiLoQKlTXtovH4nVIzFLoJHBLJFuP98Z/R6Ws2ycyJeUfqETg3IFo8RIC069I6Du0W+dMi0W5TOhM4FRLIWDDxFstS8lY6qPqWjmoYKcNETrAc0HmDNUC/SFHsOww5XmPAEITMLDMwQvyPQu+EwoNVLEqNOTs2KgWrd2sEY1IqQiqQMtjmyJ2kCyZzjnPhhYTOtFkXOiJieoy7Ny0ZNUYS88GKvfnr87t9FGHjP1Ar4mwpzFDMjbxQieInZF08azhfqED6g5XdvGhb9O50bYXCeT4uMPR77t3l/bXf/2tvX17SbIj7i/2DugEEBdwnc9O6/bTL8/JOwCEGdX8LokIhUSfdHwub+URMAElxpgk6WvJzxFybLeeUqLG70jkEvcD6DZh7UMKBhQB7Gnw2YQyc68aGESlM0wGEKbUtEK+6EgSq+WC9rk4HNjVRKJHbIBAJp1XcX6gJeayH0Cj3T1M7G+/u7UPN333VFfMVKzcG8Wy69shgMIfR0KJrnqeTEN2Sg5AY9WLKY6xYjzL6wj5Ik5lNJoLLpXbm2tflkpZMZfmz6MDITAolbJCqWBnT8+ZQLYOHgrKQ6gVcEPoo6jYGyexz4v9/+YP/s9dAjmspbcJF8FHEpEIPFz/nYvCUZXG/UwkVEViCeVywOoSrQhrxlqBv+I3QOmnpDpdvnY3WmMpzUEjgTAoYfHugUaXUaqTbLk8gagbUaAh8wGLfXwe9weJmbycxnY3N7k4XvHi9QNSiwoWCQRjkNCs+TiBiKIXgTRmvfo7WytkNnbeSFvLE8hi7sij7dZOj/LWaeiBAEkQyQNmMa1G1sqllI2BzJnp+yBoN2oZq1VUlY5nW7vurq070m4Il3lO4hugf3krsavZWLNZtKdPWpzFAwCAa4GFOWbuw+mSI6veaGZ9LMxn4uUIr64DKbFLXW+Mwsp5HGRBjmUa5HshN3OS6YwSEDTQEGSkQCtts33rWK/dvWV2spTfXN4fJ20G0YlQVW2F929BIvaWnAm/9nwA6PEueDn2V0hghOGuxZ5Xe+76W95YoSsNrR9ca3Sf1EXDa2UzlOVGpQcODbwvcKJxHaC6i7Ea7gauFSpwPAuwBaiWCgx6CBZIIDAgiiU6xlYkyK79u/n3xFlWl6VvLJi4JxAfCeH7dY4P7NmLR9Y5btKfI5JnBJtISHHRqOXkku5apIfkD7rYrHX7K8vma3bQPqSiMMZHV9c39h//8m/sxx/f23A4lSw9dZ1CEkjBBiZIL5637fXLIzvswO5XnBgE+3jmQh03OspIdMHL2S/waLwVOyjf8QhBpecReyJdCu3AeM3dXpuFBC18w2TKk4ZzNVSjiLQahSQSBK4zu8UFhERhruW+6Msll/+QU5HAqCT1HwZL+/7dwB7gOEj3UhUo+ljiRAnUEW6uewnGd7cBc+eI14vY4FIBjVVDAsESPBZcXqhh3wxNLI4jA+3lSEKVVEDHpqxWwAgLRbE+B7xMHj0/t0qrrqLch0YJAtZTt1/aRHqGYyzu0qR1+Lv/+N/sEshRPbNNmK1sszwM7ql/JnuC3SPsEXxLeKBGbLEN2EmboMUlciavKgPdhNp5ZH/ciBhbBKxs14HgoNHgndXm3mtH9xHOWXv8EHVLkJoQtllVzg7z/KsJJMocdTVaogNSiy4ES1t1H74MdfJh0oZ6BZbohHmCw0vl02t70shaAwlkgIpT8g2oJg/bWWvVkUy3dtfDghK7opzVqhLUA/Ob+4eUcRFGVmoecvdmd72NPQy2ZPILsZimeCI+Z7uWZbWC2fvjx23rwJa2oMAChV1ADiHw1h/PrDee22gKIAPIalrCRwIJ+XvOdIEKwQOLKjuDPYukXYAxx0Ie1Zm00lzbCckH7TTdJREsgSDTnFf/7KSivUF0mKJvkFDAZHYyKBxXJ7W5P0h+umOMGUz8OLf8EecI4BoCMSixQvdN8JutPYm76CFge/uvQABfdCHyUL3hDGFXhV0fugB8f8LYOVICr0DSExh14fdhfAR/bwRiCNnhcGG3AL4NuALcfYQ7Ias6XRd9NUik6PzpqjoyLeFXiGmfLWTt6BRJ5LE12/VEvBDPssZZSlxiSTtJzCt5nzQzgZFdv0nbfAnzppfWrLe4LP/w/tJ++PGCHcj9fZ+ILOnbaVIgVzydUzzfjWrGHp/V7eysZfUGrH5BiEWnoOSnPepujEO/doeRavrg8iy+32TMdO4E/UNdZ43JlZMSeZyQYb03UlWFj8SF0l3PPgtKdqza0cTOlGg6JNYYL7oWGZ6XAB1Ee4RxGhIoDcI2G+uNlvb+akbwSSRkyu0w7giirz2f/uGI1pUydkk9hDFDb283dkTxAmAbikKe4b2JCyD7IhT6CJfIVUcnotugbjSQssZxOhIIKQClop09eWQVdiBhf61qH10dw2A8c+xkHT7N3xeKFt/jd//xv/04gWgpLe/myIQ7GOyvb8v4970NIEkYt8kRkcrs4E+krFbJUjqDDxEzpxKIPoyTgrwDwYEmCgtZ25nXsTyPDoOHzXcg8WfaaegzBGEQfykSSFQ7kUAio0Zhq5sMzgSMZDx5eBWLw7pf/EaFgIQQ2j9xNXkd0YGkt/a44SMsJhCvu+CB3sxarZyxwXjF0REE96plscfJCucYT5UvxlYgqmHueT/c2l0ficSTB60k4P0hdV+Y0FRLaTs8qNrJccsqFen8I0njdYEWIcFpOrMxoKTwKFlsbTTbsLNBS8yD6UmevvRIwGklDySR0AlDgGN35oKDO+SVHNfQeUCUEYRRQrD9qHCzEE9CuAXy3nPjoDPk0iTsCJyxvxudCULMroMLbUjdyDiI99adAFF0SBDROJfHNRhPtHPzRQtfJ5IEAzaCsiP4iCDzBTzCACppkDpHs4Xubz7L3QiuAQAi0svCKEvLX1Rp8+mSZxFoIiSY1VoJlaRNCmAGeEPwYaHeoPaaou0zAAMi+kuoUQ7MbuHMCGXkg5w+PrLzZ2eUvxckVGNb/CjHRkQ3JTO3JKRJBUDPIzTOsvmKPXv22hazBRno7959sMure3qPj0bwQdcYhrsjuocqAWBcCI8fuI2Wi2mr1QqUoIFyLrzDsX+DqRqlXCQboHvoAYqFsN/UkO3QItdJg0SxuX4dk0fAuFliihzH5BPxS/sR7kjIRld1KDVgV6z15LTeyPMGiZHK00iS3LsokBKIwDJdkFd2IFTlBWJxZVe3CyIXOb6lcKyKZ941HooQ4NklkP0iFq/DeieZ/OjicA8EFCsSQD7OgToujt+wN1xBn8vVxmk5gN2ddk8sRMBRygDstGEnjd8FQfT0ySOrHbQY5EJlN4F++zOoWK5CKln6s0MXF+W/+v0/+/9KINFK7cYFsf/Qm3gn4BX+flqMaiH2dfgsGANhfg59J2LSOQvW0jASSHxmzsNlmeFubE5g2etAdlVnLNFjrBVaSFpEKSG61IjD87Rf2W/sHVnmtqxatmPsgUrbl+muyJt4Z3uVykNADSu9ho8MRc7Z4saZPa4rgUyxDJ8LoYHrdYBRVR47CWp6E/eNaEg5e0rc6/VKxbRVy/qZ3mhrdwMjj0SIDSVRJA9cr2opQ4HEo3bBjo8a9EygPg4COew752sbDMY2mswoR7HAEnC5seFMvI8xpDo2GSYQ7pz2vAVwPYAGgRVxsQA1WcFj0/wcoT3mHQjd3qTEjA4GY0pZCLuZjiNOcIrk6KeRDx5AAirIzndAly9caRKWeHro4cDnw0UCjBYid6gg4yZoH4OHBQJ8GatW8uR09PqQZdHOJZSEcZ2ROEB8zQJl46KOSCSSJdecH/+NjwFjL5xdoHaQmNDhUfrfZSlwHvQAg7kMH5U57x8ebn0u7Q6y+Sxn8sDmYwdzfz9ghY/vhsQBEhjYz+QkJQtoIWk8PLDLQjdULBfsybMzeljA3hWHI0h8SK58DhLxwdBe0v2I84ERaqN1aGenj+3d2wv77tvv7f2HW7u7H9pksmCCg0YUzj2CKD4z1SHgV5/eWLmI6wGjLClNF4oZg4oAFHTB8QALmr9iP8LvpTPEDiJJeBJORaXPp9QJnhy1ofKnWKNGT3Q23MACAZ2iOEoc3bGQcF96N6oDaoiLbLdkVZWtzx4e33huNXYFfFtJO0GGQnomgTxjLCtVYcgwXd8uuT+i1Q/FRZV5cD4ZExLopjT9OFYPG4AEyOPdN3+JGAU4r3cQeZw/7V31DwpIqO9K7gZFObhdTNAsej1JIw7hNTLwGfm7CSTN/Q52ULinSKKQd9e+jeO9vQTib6tdFhLI//j/k0B4+XxXoNHVjqkd1X2MvBwok2yzow33S8HKDAkEAQ5tmIQR9SG4bHUdrCQgCinpopCRQMKQKAF5uXrvx8kjKplIIHhCYqElhIdvE+NG+IfFDDVaS/FAtDimoCJxm7sOLBlfeQIJ7R+BD3w5t9lw/vi4lrZWZmuzEVz9VB1tUltrNbMkCiE2iJPx//L13j+W7dl137451a1cnd+84QxnSAqWIcPwH+if7F8NQbYkUhKVqWhK/t0wZAMCDAfAMJwgiiL55qXurq5862bhs9be59zuofWIZvd0qLrnnO/ZYe211uY+uL22tw0VLxYwVBWduHvcxcdbOoXcqZRtnoZpGTfP54P4yYuphplnZ9MYDQZqNSuAk8CwKofjv6IS3tD94Hm1UQvOfg+SkRNY7WQxnIltCpTji5NxTCfp4ssZLSigrKWzW/C+CDOP5NMlznrruKyAKqiwJ5NB3hvcCejSePFqhSiopQa2iWO58jQswzni1xgGEtCqAyV5l+UNieMnb49inBsfP1wzuPbn0Uw/B5fqIoau+tX88JJnd1C71ekEyDv3CzQcdAnYtNvxlARCN6IzkCwidUb7XTxgRgmclVg98N/xfBZn5ydxfDpXAnm4X8Qf//Gv4vaEO/AAAAAgAElEQVTTo5IWCYSCi22UzFr4LKp+y667ZkK5EpWX7OT8SFDW2dWpNCQF23q60toClXW43Rf8TGyfNIrTsysluX/7R/82/uTf/Sq++/6TtA5m5JkFxtkk0cESLBshvK24P+o00EtRgOFoTYem5Gp4BhPGqfaksDJ6HCcnCIzp3oxTKX6qkm/9mmyfQgG29sK1hAyUqEWUMKxKEnN3k9eVyREolaG636/6PiY2qEDQOXZg1vBcZ8ndh8f4TmRVuK63sOZYGoUd0z5+/LiO6xvgSF+BYoAqdXdMzSzkQOxc8bUK8rYjcQeaQKYKG4TDDNPp/p1frAnzmm9gLKvSZQzLGazVE5yR3TZG3V2MeR65BoIFZ6++ehtHF6fRH4600VEdTcKJgj/TpVw76gVb2Y7CRADfi9/7R1/MQARXHajBDxNItZuHrddnCURPIbnMDdbtYM9Fg+NTvVLJCjvNIRxtcK4Tz+E4FXXCUzoLJaHPNv6AheVu2n9e1DPnh7R5Ptj6VXOOenB+Du0HJQgVHm8a716QkKqkTCDuMgyROGn4mg+pvJn4ddNpGd8d9eJ8sI+lEojbYgLdyfEgTmYebANpuIs1a4SXEtrpGPreoBNPy318vNnF3cIsLhv8+cayEfB562Hvm4tR/OKrEymDqfz4C0BI0ETx8BF5gf+NAnq1joclLr9r2cUv0H1oxa4PiT+OFBD6XIP+TtYKV2djVfPeY1BW2cm80sCxPKSwXmFpGJx1Wy8AIVVXI6uLftfMJVhKMnE0qUIzF+AbVez5UguCsauqn10tBLONOgmG5yKhHp8/bcVfXR3FuzfTiJ33mLy/xqLFsJq7Gu8N0ZCcez7syXpHGwQpKVUZkxjs98btYP3A08KKX8N5nqEA0TCwR7zG9YjFxR7v1U6urLzys/k0zi+O49XLS5kGouHgHDFM/7f/5pv4/rtrvaycvaOpNSXMnxyUcn4oYWEBt/VedGKACefr83j79es4ZmdGcvzrYPu45hwkCx0HT84cndQ8Op1BfP/jj/Gnf/JN/PD9texsVqtkzKli9/f2cNnvn8kWvldKGNo/stOcTN2q/reFjCocgBW79gs7OzuWdgSWnHbkiLllSNJFCPb661g8YTqJXqb2x1h/Q/JhdojWbDbhPMlcKpODCxwSiDUxrv75LGZolhuFE4Tt13NnuqrifOCNjYcLDtICkBf3AJYkCeTjQQKpSlqq+LQC0c6hQ5lCxh7vqylSj2dElUAEvcOaAoIdeo+Q0lkOKLSFUHRez0G6OC8P0A+lS4S+1CZG3a3moqAcXPdgOIyXX72J+QU03rQ1ybgkKFhnl07SRXWbWFImkVO53/1HByysl8c9sbDamccXLdVBwD2EsJqOKq3Eq+XLPqtJIAzY0IMQVNXeyYvHw5haFlWsKgnYsto7nH2ULbkCfWpCUo6T6loP4xXYMlN741ybLA67h8ME4iBh7FiDURJIQljtJsJfh/ZylpubHZKnni8n3O13835cDiOeH/GcSvx4HzGf9QJvSWwSGFhTjbvTtR2JqrgBjKtdfLrfxeOTd3Bg8nZIRqLqYYAOXQ+L9l98fRbnpzOxhAiqDGp5+UgivOT8IGFB4b1+gIlls0QUrSXIlO2Fqi63xKJq7nfSobw4t3W5BFqNQIzvBeuKQaSDp4Rz+mGBk9vsciMl4ZGgCdYQwHkBtnKd5e/yHBrfMQUnW0O4q3SFp9mLmFU4pOY2RvQkwoYNgx1NhvHz3ziL8XAtVs02+vH+4zI+YGyZCaREWwWniLZJQjAX1lWrqtMMfH3vXJBHGMSFfk9WEwRJBWzmTbLV2IrqS0ISS265i8lsGi9fn8fli9OYTSemhubUh+v61Tfv40/++FvRrKna50og6XIrrYmhSwW5tAVpuv+kLo9nw3jz1QvNRGZHM8ETxZYSxFMW96mlcELhPg5jt+vJjuP9++v47luMFe2IINtwINDnpaDCSqo2IyRBbtRtmuRSyn2vJ9AsB1grWYCubg07qpIVnOPtn0BbsNZ49sw1CGYkEN4byDbWOuDKwO8bkiJZkaSw/Dk9HsbJ0UidZBEf3A1W2G+fpeHnHKY3zDdrQD5LzhRR3J+0EfH98t55zjhw6PuPq3j/ibllzeXqPXcCKTJDQ2LI2ORZnzuctrDNkjjxcBIIa1boQohHHsW6eOV+0xiwyprvjT0J72utnVCi2W9iSAdClybosxt9dSBvYs6a5AFbCl2oOQ7TebeQtK1v3G3p3VNx7jv63/z9/7Gdgbyc93IjodsnW3YcZsRKCZ//3BbxLV54UNj7L0NFJYGMBzHsu2cuFofpgK2KnH/bJhDgngMKQyPdKu8sY/9OKP69w9aQX5ej75eJ8fAqOBTeoeEAxSiXIToGbhRPBeG1y4kOH7gv8EAO0TDYevtNfHU8iKtRaCkNVtiC7XessmWNqNdqonqW55aEa4bN4Gczm/h0v9VwWzRPwWhtAqFTIYFwvy5PxzJK/OrNcUwnVkwreTyvbIIHnXZnDzKM8xAoXj9A30VNaysRLLQdfE0CxAYc+2fSyWa5VRXEfAVKNoG/kjEfjBevEogpjp5/0GmKbqgfpvhWAhj3ax+CLdQfV6b8Ar/QmXAGqX6ge3vc4c4Aa23YX3I/lXq9nZvpPOTA9O3b03j9YhyrBa6u3egNxvHjx8f48eOz/Io4M1yHHAbU3ptqLAw9YTQ+Q4lfebAMw/n6LELTgq+k+VI1Ax9wdXLDpRpPphbnZjAcxZt3r+Lq5almA+XLxvXZrLMfNzdP8Uf/5k/j+uOdfo8EgjUKBAttY6xVzYJk1mZAJdyps05A6hnK+urr13FxdaaBacONVEef56cZXpPwe7F4DhkBLp6W8enTXdzc3gvmE0tyh9XOSqt+uXa9K6K3WwUNq0/U5v7QA/Zm+uw1CFwvtjvuXBh4wxIcSP8hSyP+/Zr7AJzZixFxYmjK+g5mGOLW57V3AAmrT8v03Lsulh1zIBLJBN89thYOg1EQgXOYdjYNw6sCeH7Oht0pnz6CZQ7A1bIluSNnpwKPkv7Mz3SX7z+u4z0dCEWYAm3rbFuw+JeF65fxqKD3ijWWNJhZRuCHPs/xUqGZ6IONOSG8sMKaBGJ3Bs+6EoMjgXS2MdJ9UGSXePDl29dxdHoSfTkPg415l4giQY0H5Wa8j9XyWfMloC4s8L23KeKv/v1/9eclEHchxu0+3/5WwdnZL1vhBgU6GKy3dkcZ0BlKY7/Bek8+HXikM7mSRyYR13mVQPDDcruYj9MmYRkg3A6WC2Wyr5LmWxAHJ9XZ+HO4qpJH00kVTtkDi6cyIYhRITuB1AylWC2HbCx3PEW1zGzpq47+bhNfnQzicrSPlRTHfuEJMy8uhjGdQvXcxooEQYBEsNj3TvObh11cP2xF2815oiCWlpzQkS0KARnY5Jc/PY/f+um5bCVgLlI1LNGS4LMkPjuV21b7V9hnztzjgWVWdAXZoiNe1Owguw90BXJX7bjKpx0+53qYgxAA8sNo+Khu0nCBoAfouyypQi2bn9M7oZ2QKSgIFtwLqjsSm6xwxNqD3USHw/Xl3nS0Zwj6VKkOlCUUSPQSWVjl4++ATwHwy1+8ilF/FcvFk1ew9nrx7Q938eMHXHY36v6sVPciJFVYYvj0BUOJXZS4FYnKyY0XdGAaLjcv96Ib469i0l2SdSQObkfHs/iNn7+L88tj/W+CsJljVOlOKPjJ/cmffBd/+qffy64DSAYIS/cpWYCCf3VfKQhM9Va8y13WnDyG81B73331MuYnKKgtIlUH12mhHDv3EjS7cXvLNkRg1k3cfLqVWJCuUew9XCOeV/qs7MkwrGBHY54zHl7cuP5gZF2J3AfcVQMp9fW4bOdi9bhpvNU9Npv6stMjEXPu3ASaaILYj8Ts4jdh7WI6+be0pIvnAPHk9HQUF2ejOMESnW2znXaHfFNpZ1yoeEZX4WdixlrZq4teXT57SmrZmWIMudpp5cKHm02spAo31bCBx4pddjBT/rU/yyLZ8HitKfA5pkQm8BM3FYt0nT5b4p/tPAehK6YDofiyCS3/wUzbRL+zEYRFIhXkPhjEyzev1IHQjcgPiwSSyV33I+cwfNbF06Oo2MMR5AxgM3dWf/2wA3lx5BLnMDGUcWBBOF8mkJazbWjH7fSBHcnBzNqy+p52JZBAeEE9wHNQET86E5OsJEheCUm4IGjpcJp95PdRtZwJqwZebjNracvnCeQw838GxSnZeMEMn09D9NSClP5FCSTnIIcdTOOF5Te5+aPBfhtfnQ7iYriLjQzz3HkRsC7PejHFkoQBGAp1kQY6UqWTPG7vsVbP39fcw9Car8Z/1xX9Xhbi//Evr+L1FbvDByEN+najtZ1OIIYYbu6f4yM7Ph6dmLSAqlhv6c2jCh7GEYdRla9NdeiA1ktWe+7j4nQcJ7NxTOgSpK9obWToPLTVUAHWQ3Q6HO9zSasOMZ58FmScvYVKvFbC0VwB4R/wThIutJ8c+uGwpwqTgasFik621THxa1MMdzGf9+O3fvEqtqtHqYznJ1PNYX717X28v0ZMuY31EosSGIL2qxKFlkGvFOV9wVcESDmryjvKu5J5UdFvsJKZpAPM4ABdo88kg0nLYZhrMhnGT3/2Ol69ZvWr/ciAgzhzfC8Vu7sQXfaP/s2fxf3dg+41CWSsHeoOLNxrYBys+suqxPmjtANumadHo3gLlPXmSoaLnF0lRgXAYiR5texq2YlPn9AHrdWtPj48CsoyNLXV8ilpPSj+mnkgu1AIoHwOmGB9PQcsdLhvdHaTsc1A2Wte0I+V43bNdSfRzsa86XHj8XCyGjWfyfdd8EreYwmNkw3qOMRzsH8Y8Yp1uBdnk3hxOoqTKWsliAf5OQ5dv/02JRkkDRuzAynI1P6N1fmnIDAH8kBY1zeb+HizCfKoNSat1U/FzMOfD2OHf79+JLKhR+hiWcWsEojXZmgqo+RdcBkJxHEAhpzEpLWeQDOBTfSDBLKPYf4jEsjrr97EMRAW73AlkN0u6dFdOSU4gYGSLASHDgZDIwoSCW/j9/7h/9R2IFczr7T9slr3Q8rD6etrhj5mMbTaizYB1dfJcJqBD5x+CuOCY5uLPTwAdRLxMh8PijlBTQJJFklhwIX7CgZrBug5jPJxMKyU9LnCsOvzFSuiOYA5lOLAyBY893mIxisNUpoqSlFbg/QvYKw8NDXc5ksOutumA9nCInnmgEbMj/pxegxOC50Trx4vhnlYQNPdxP0TL5XhOVXGCTukDsvJmgSyMd78F3/5On7x9TymIymXYtMB4tgIdtKeDw3LWa35FDcPdAZmW23ZRigRkvOe7hrXp2EcfkamWYqGCB1YM46VCBFnx2PNQswMyW5QzqiujnGabTqQpOdWAuH7KIEQYOTNxfzDA3cPWHNulQNfJY/BQB0smg6WJtkqxffBNiam7dqafBMvLo/ip19fxHLxqL8/HA/i9n4d333/JNIA0AxncDyko/FOeNnWqxOE8sg5oPr1PIc/V6Ki0MESpgRlJJA0m7Owzd2AtUElUuzFYNiLt+8u4yc/eSmfKQf/rQaf9Y7xT3kPvv3mfXzzzXexXS+VZCfJZFKCko2FiRfSkeQs0Lh46xYNKnFyNo+f/sZbzVyoTKWJyASijiAdXtlTc3uzUgJ5JHE8L6X5YNEVM4giP0SXwso+YFC9l0osdCUmbLDbZLVcCgqUm7Do2TzTlo6rd/egyNIqgxSZyplCBAFvHK0Csx0+J6My45HRhQzoEuimQFEV+l56lBfnYxE/pmPbzYjBlANUc74cKyS03NnKJMNcdkmZwPQymjZeEJbgnU3Ep7ttfGBdQ7OWIqXoXyAfFY+qyKxY4vlnu05CyTELZk42MzYYnbah836Q8nFjmZycIwia6IOUQNIKRR+5TSA8JUH0feZkb+L08jS6/H0Z13pgXiae2OwogQgmXopuPhiMLP6WXmkbv/cH/z8J5DCJHB7u6ki+TDRNh9B0MIVDHyQQqKA9BDHQEtOGu9SsmUCUDFJZrgcF/izjvoTHkpfd6EByaCU9QMrvK3nwGdsE0io9DxNgXY+SYJYCBANVjQxGe2TkSiAeTqn9VmBtqz7BB5l+3eFoYWcMO/t4e9yLV9NukECen9b62ifzgeYfHGT2g2hHyNNeLCF2clTFbty/PIDMeNFedGH1FgcSxP+zv/hW1ihW1fVi33V1h5JWO1eW6/jh+il+vF7I58hGiXvdW4k2DcDqsQqU0UpPKv20HhQWIxMJfU3M52DUnc9HcTSGreGDqUVFdCB0P0ok5qfzA3aVzBLzewPVwaAh6JLs0KjwDniHhAOwWChyuDVdVmyt9JRyIGq7Uu6ZNxpaD4Af04ur41itYBGRRLfx8fo5Pt2W95SV3sw0mIFo6J98es3EFFtMyjTzy2dM10iiqi1uOYC1NiEXW2U3YCpyemr1ulq+9PPffBenZ/NcNZBdeBZhtZ/96XEZ/+7f/SquP15Hb+8kB6VcO4BwH4Y4AKNOXlTO/AU5lyMvz5M5xYtXF/H1b7yWs27RNdFPiJWUIl1ozbe3JA22Lj5q3wdLlPT1dc7KtXcveEy6ESi8srQCamQe5c6IZ8m5lh8Ys5+k8hYkr/cyl4SpymYukmaYJEW6R0Fb6jDd2TYeUrkjRkNetFO1z0KkjXRxzqPs+7CL0/kgXlxO4ngGMcM+cgjjCIwNoy/p6HhheVufH7dZlk4gRstSe5Vxy2r0btw+7OPHa3bq5Cw32Z/FeKuY086Vi0FYtiwFOOXCsmS0SkxIty4KbqIPDchR59EwXxFHlEByPqkEtdvEICGsvuZeJJBBvHr3Os7ZJ5NJmGE6/5n67fdYcZEBemxjMplEp9u37oekv97E7/7BwRC9OpDCAytJHCaQ7CsOhuttM+YXOivZCqYHgI60BF0SSE8/qwoQ39vwla3Dv0wgqXlw32PKblWCzUNNUd1BZ2RtAPxzQwONkrS5qOwisls57KQsJPThO1Qhl/+OlxIVtTjVvYVBV/ejnc8o2nfxctaNN0f96NDqrzfWGmBrH7yEewV0LE6U1RPHB1qH260lUyLOuH22Ot+VEIGY3QesqvxP/8KLOD8xTZBBJvFOjsesqV05gXz3gQSykl2J8VzgC1dT+h7e0KoFVPseCcQKdnEuSJiaD/tlQnDEzvfjKVTkkapk49W1qMgBxxoQb5+ERsz1Enyl1k3mjbQVmRQ04pPtiCt3ZjswcoD8RGYIQ2ByZU5uPv/AwctLkYCHprNBnKODGfflqnp7u4hPn1ZxhxsAtJX0uNJsARW/mGIezErwqHmL77sTWdGHc5ufSAd+DUpbVFY2PJ5aMJaNWzPzmB+N4zd/8128fH2hz9n4fJW1Sw1qdxHX13fxzZ99G08P96o+YZ3ZUTifAZWgLDUcSOr7y05FGLYVSSy0evvuhTYMMgeiALFhnoscbHD2+2F8/MAui8d4enqO+9t7Dbb5OKo45X1lIoOPuhO3Nzia6u0az865rEm24WH6pqWAUZ9VVW4KAfW1PGuqwbgWi7FwbrFqljKRrMuaRD556T8mfzFBoyjDS7TnM+Qh9E72Kpfn0zg97sV0ZH2XwaHU+XD9nEHRz7cqXqoxOUwg2ac4/tRiO0G3Xqvww8dF3D/xOaqN97UZWizlfNJrCyHJ/e7OWO22yzxaXnVNAtH8w6xA3ivnsXTqUBy0z5dmTLAakyHJ+9LFSbrjjZlEHWBaksXLd6/j4sV5Y/fT75vOW47lPBO+Hh0ZZxXHZBeICeeu1/HX/uFBAqkZSAtDFWxVF12DaGeHYlq1wdQwRvvvM1ofzEHoPCZ9MO483sm48jrbTB5J4XUHkoLCTExKIuWJf+CFVQKlZlVjdh82V0tqcrXOft/aD5dBX9CFrANMOYQOx3PdshZ2iafR2oEhJ+ZfDi7b2UfhnwzjN3EyjvjqeBhHncRXEQ4yFFzyYrraUpCCcbSD021/LKxEcqbonJGQnhOoKwkiwNXpOP7Sb51rMRV/py9aniEWsOvlZi146PsPi/j+I/RV38wakgnTF07vRg9l+qbTjw5fB+aSDmoRCbK/k9fVRtUcVNmTKf5btloomFGDdGH1Ht7TgbCgqlT2IhlowOzZjveb+0WhekX7oJ+TJaWxXtr1O4RUMk01/nYrywz2NgxHQE+ruH98jtu7RdxoJa3ddrlW0UplV8LmOQ/7Ve3m3hkCRyN+UzVaHbCrdiq+JsokfNcUT+KztYFC87OsxumigLC++vpVTDAqTJhGy45IoutSAaPf2caH95/ixx9+iNXzczog+2WqRK3uI/F/DWDly5UU5CreUIgfjePd21fx8vULObHW/MCWQUB4R/H+/ae4u7sXhHV3e+c1C3Q5PMMU8unfcd+YFUok6WCirlw+YIZ4Pee2DT4dhjqR3kCdKQmAz6j3OFXOhj1d0PCvpVVKeEzPXB0HMKM91ngcJvhQfBqPr+q52HT1ngChYatydjyUJRD8C9AF12J2rBWshxOvdsm31S80dkGENRQ3mN8UsUIb9jhfdzVbvHkA8vM9MZjpr0UhQUwpSXTNmVuorC3E9XFqWC4kxD50ut4kUGjGksnbaJyLKHVvJFeRJriT2xh0thqe65pBRpiV9Ibx6t2ruHh5IchL9vFa72ylYmlBfN8Rg0JPL81X2bms4q//w0Ml+lH3YCd6OwhuqZoOPIl0NFfsiX0bPvmDBrNsv4z+Atl0Ai9crbiDkapu7fY9SCCagaAFMU7vrFTJKZeqpOCOK8arH1EWlbl8bNJmWms0EySuRFLB2KpxVyqGpHLrnJxbocMNhfuB5S4eH+Lh7kbtnK6/ETdWZVTDocx0eUOoxBDxvJz142RAO2gYZ7M0li5v/mRX8LAYbIOjMrTVLcigIOPh7E7U0tfcotOJi6NB/Ce/dR7np1jAg0/blkBrUxEPoq9YrdRif/ceD6x0OrZxmb4HzCYIAwRHrBmW+350oPelBX5rVFz8c29BIyBwSOd4H0360k8Yhim3gTTMTB0IuxOq0+ICYebRXQjmSO2FfZ5yMJ1LvgRFllMzL3kOUFVHpip3Nh/H1YszVUu3t/fx8fo+rm/w/WK3gyt1qnhMDbEgIWBXoKoXT5oQ+U/Zut0iUhcgnqMZ2xYKXd1yeiXxNYqdomKksSt39UnCYqb28tV5fP0bb8WOKmsRV+6mPte1kUz4fJ+ub+LHHz9oG6CFaVWRpWo730kPVy3Gk+VFMSV5zjhBzEbx6u3reP32bRydnCSbhuVNDFF78eHDh7i7vY2nRzYx4jq70hyk7GXk16TOnnOBtsXnkC+uuWHCu4JAdiTrpU34ICUMhjoXDNiFs4sabSpywVdeKZvQrJy60/sqzUs1pBda0S7J8nMpbYcTdeM60RgzWtXPBsvT+TDmI3vGGWVwHCIu8a7KjRfIOJ2o1VmJDXsI85ZwuZIE70JXm1UxJjVzzcHMnzXBdSWAnBknPNp0Gp8N0tPrLA1c/Tkz9umeEUc8i3Eya0lEXheQbCzNTIg/OT9RDPG+dFCK1+9exgVW/UPPQGoHiajWsmhwh9OYVxqCUKQXQWezit/9gwMzxYKwDllUbV70rz7bxnf4hwWtVCteCs+mckuYBG8nmcTlovgSr+hguKtpEklykWVZ1AzR/SClftVA09XPq1fncXV1JlYLVZTaXz1I2xc0Q7vE1ms3SM6O0pfGN1GD9D6q3HFMZzO9+Pd3t/F0f6sqxUknaZ+1jbDZn1KjBDkc5pO1kIf59kC+NJ3AUxLDRsgP3FOuHYrvMxhqdgR1cLiFNUfQNctuOmm/nYjTaS/+0i8v4upiZG8q7VYoESHUQhhXm3h/s4rv3i/j4YmX2i8Od5KXZwysNjS0RIJRApH5n3ctqCjIwaNXg/IvRYXQPKSzWwsqwHZjmNV2eQE5sALJsfKYoJguw2HePl5SpfivdaKeJ+QLmi6/nxu+OeF7vwgV9jDOLk50vtEwfLy+i9sHWG8ovKEgA6l4i+OYXdC5UgCIjyqbO6FtgvK1Qp+Qrq0JlxT7iVum+KiXiOGvh/baf7I3zFNrla0MalfhUkWSJC8vz+LdV69jfnKUIrJ6LRNOrNdU8IerazYBkkTubh/1eQWJeOOzfcgaW3o6ty8SiCp4W8PP5kfx6t27uLh6GZ3+QInj6vIyFovH+Pj+h3h8fJBYEL0Hy6LoAhqDQKnqB2Ln8cXMSrJhIdU1gUd2MsA67AXe44/VrlUA9uR6EBAKYl0ulVDARoEf8SkTDJmuAtVtKjFmQnQCcUHZJMhDB17puFwgqSoXxMQZQWMS0oeczYcxG/tZcA91H3v24+KHjRDLqbctWjMCJmU6mcxa/OQkwzpqfpjOvtVud8xL6bwNa1mkbGJMFuM1D8pnqaZCbFBb4tR1V75RkQF3PzucKtxFPEp3D94zSA4Upmg/Rv1dDLK+lUMCtPHRKL7+2VdxdnWmMFXOHSpkKiEn1brYtfV37D5CIbiMv/FP/tcELtElJI3XlVZW0vmg9L8ObN2zcG+FZJUh/WhbDnSDmWYrx2AZwQ9wR7Z3unhpQRKuShaWBuqZRA4bGV2kBrYOvLwYKK+PT6dSJpcWQWaDTWtkPPgQk2yuoZS5os3RgvtQaBiN8O55IR2BBru0t1VRaNFPYs+ZWdt7hBCtrF0IULvo7SPGsY+j/j5ORjj1Qkk024ogx45jQScpGJIUiHnDzn/GzxpnlZo7Dz87k/+jn5/Fi8tRihHpRKwMl6svFiHrTby/Xce3mUA058E0ULOAnRTxfF+eBaJFEghrOwkY3vFxoPkRcpZ6izwXVJIwWOgsYYKRREr9b1W6ZzxUZ8JwpUT2+lfmEBoQHrww0gqkBb958cUuSoO4HK6T38aTvhIIWhfMCG/lO2WR34oEsrAwUMaEw66MEoWxi2LMPMSCOD4LEBM6B56j6LsK1nY4FS1cInn4DBwAACAASURBVDqv0NWMSnMX3xu6f4kOBSXkbC+FrZr3iJrci8vL8/jJ1+/i+ISOuZ3fmRjSCtC8LpeNfR5UE9jZy3F9fSNaJenbScQJRF1bwlcqPtJVoRhDxaYbT6dx/oLqkyHqZbx8+SI+fvghPvz4fSyentSBMEiXeFPEhK06jgHPim2LKaR052EKKOcWAZ4ovfJCw+aPs0qCpmggoaAat/hUlujrZXbVXa8YeDT8owSSAkkPsjNRJtyn/ODMmbhHOwOyONNBsjRi6F6UENSBRlycjU1iEUXfnS7vIfdTHmEqlJqlmxYvJmRfycLx0U4NFRs3iBDF5PL1a0mXYNuNuinvPM9iOAO6lm01nVBT9DfuuJUoFcSlr2HxGdqOWhWcKyZyY6vo+jg59FiH24kZ9if4g4mI5PMFHX8wHsfPfvl1nJwfp+t3UqJTDmFSUduBqIBMKC9Bat2nv3bYgRzqQA6bC7cwbQD583QUBul9Uw8TiOck7b9NMk+MgSvydhZ7p+iIDRMri3jpQfLwmGPqISIHrRGljexJhA+M+PjZesna2JiT/k8IdoNn5k31K9rgymoJxVFHWb22kKcxystEiuDsYAfGoeCy7oLogjqLxs1lSRARk9jESX8bR0PDR0sC9tJwFkQIUVhV2fv6EAk9a1eDB9zpaSaIj8B7NuvGL35yEleXY6/hhesv4R4srK2qosV6Gz/eruObH4CwqAJ76oAgCmCPgFjZCaQbjwz1oUP2qcTtneBW2S+Au6DqQpJ2LQHhJrr7jSoe2HYwnAr+qT0JLk5Me3V12s48PAfxs6PKRRuhSizZWAWRqPeR9xScd6u/cRb+dHMX91BPFyzNgg4K1XUXm9VWyQGqLjM4nq2rQjNhoNdi5khFKoZTDipL86HOJ5l4fHZv7/NwWX5PzPQSgvPaXtNStXWT75MsNxM7utrw9xf+wi/i8goGDOwl/k2y4lKgJkiNoa4sJJjbDGI0mYi88MMPP8a3v/om7j5dS9+CeYsTiGcfRQmtfeqGk8vi3NXt6eVV/Oy3fzt+9lu/jMl0HH/2p38c33/7KyUOlibZOypkqUJQRFtE8piMcdId+1VPKI1nax2LVzPv+33dw80KVfujLWS0xM1ReCunW0M5stp5XmtWhdpcmzBzUlD3jXdf9NWDuWtDZFHA89eqYCtiA7+f2g0SH2cGISyfA8v587NxzMZ+f5SgUt1dtuWN1qodhxxE/lpG5izQGnjagVuBurrStMn3/hTDbboP2VGpSMquw0LQTE0lgmmuOTtiNhCuYJDRadpjzJscjTiUuJVzyDtIjCGB+A32JRBT1IH8/CdxcnHSGNaKpFNL+tJItWykzJZrd7UY3u3GX/47B0r0Qx3IYeYzFTYPYUJODajUQFefJ5C6sdXvtbhtBI9zhMVDPiW3mX7ozc+CqHLfRf49BbG8Iq9vdJXnFhcvnYGqJA6BePvchINMWCJDDcyyy/JNzTY1ywyHuJw/aBOfDQ212MdTYiekrIoLI6xvVQ+rIB/aTeiy3CpMJehA5p1tTDTUYsmT6YcU+wz8fAJ50LYpwChtmQnENuTFNokYDSIu57346tVRXF1ONDy21YB3QADjkUCeSCA36/jm/XM8PG1kksb9tx8VthJUYt1Y77vxjGCQ/jAFX/5E7vok+swEou4r+eY18xJnHfbafhP7LXg3rJbEptN7yBi/i5LC7f0SuZsb9M34qKBEZU+iAG6R+yjXhdFeBnop3pfYq5s2jE0LRofMmngGtPJH06GgHQUwsa0MffJcm+Cftil0bZo/iYJLn2xNgru6iOcFnV3qDKY28pObsGZ6Pj1axrUy1VVOwqnV4GueX5zE7/zOL+LNm1dBN2CIULp1/VwdQ83vNDhN36vhcCyK7cePH+K7b38V1x+YjTwKy3U36cq01i9niPNrWFR33pXROC5fv45f/vZvx/x0Hh/e/xCfrq89o8gVt2ytRI1OcibwkTxOjo5iNhlrAyk2/mt0H+tVTMaT6A+H8bhcxfB4Ht3RMNarVTw/kkCwgacKR2CY5pRolXCCflqY6JG28CTemi8qgSQrrRmMV0eXGw4Ft5TDbvvi6v3xmdzLPp4z9PRoXRIi0YvTiXbv0H2LeJK0fFF7k8absfyg+2ibnuTguQROCYDfiyxKa8tj0n1rnw2xSR+uDBTzybvoTkZnE0iK6Vk6O0NXMvjcWWfTumy4a4OswpyRNwv4il3qY5Kk7o3fZDEMB6N499N3cXp5Ys1I4zhS7szWWFFkqbsWnOA/q0KIr/Vf/70/RwdiGMYtTRsc2wTidqaeVqvObGJ1VvxVFbgtL36zbTyYAwBlqT6vVYyp6ahqV1UMr6QaiPSkET5prn/OqdLgy9UsA1QOG4eTKqpaz8OOqoonx4RK+VnBZPXD70pdLFaLdzOAk2qWKyfe0oK0Tppll10diHYPcPOpkPISRp1tXE46cc4QL7n0tO2qgrR5zjwUVwroQyKeMUtUJ8IcoSqU2lTIAqluXJ2P48WLqTywsHMQxJd7nRVU19t4f7uJX31YimqIonXM/WI5VMI2vABspFthVRB8jdyn4tqu+VGQUjHVrPw1yaESL5XzZv0sDx1gDJvn5Q5xwQ/uTM1WchXmpU54YA3lFqoNdvoDW8uXqzBwCEmE67IFjs3e6DaBHXmBoEVz/8BqmXscwd/MoWat1xUbC7PDkTsDaXKArTZbVdxoDJqziasxYseFXY2pvnB/PT6yWM7dIuwgvxe1LK0otlSmNViHT3/14jLOz8/j6sWV7NxJlkWHNdSQ1XoykGCKAWF5g+daCfjh6SGur6/j9vo67u9uYrN6VgrSsF4DWGsIGr5YfgY9S/l29ePi6jLmJ8cxHNFhjJSYnzKos7r27u4pHh6exEA8O57FxclxzLC+IETxDgqyApqi+hnE43odR1dX0Z+O1cksnh5ileLC1YqhOt2ENwWSrOhwuK/eKWKnYZFetCcmPZ3yvDQD9BxoF5OpfhYZpmn/W3t2ikruA3Yrmg/0WA090uxN1kAJ/RV7TB2c3v2DjqDmFhqwpy4r45xjjLuLFikxBKQSqWAhzUGqpvf5r/egiVPZZrWJKdEbZURzOOhuKPZqTXCt8QZCA1bVXG+L5U8nTsZd71JPJMjTO9CToZToEhIaKnAXl8VxFfVK6MloJea1ppCez/3Vf3DgxvslhFUJpL3Itp4/TA7GAvNefHZT819mFqsHTE1HB6KK8IsEUoFeqmIpbk2tFOaZw3NjzOmflV1LURhR+GLExmFld0A59vomHLScOckqjUvNLrhBGrqLKZI0Uilv08Qwb6bFhMZiLUbK/ibxUr6TzosEhkk6hUDQ3cTb+T4ux93oCuZgyVPuptASpb353uFkASNrxcaxHC4qsKQ3Fy8xGw1PJqxMHcTr10dxfDTKBOJFOWCvGl4vmYFs4tvrddwvSA8RE2kLgKp6jBhjTdJBkCRePBdnWEIvmHYDeOmTVMVaYuQ5h3bFZxfnNFP3Gd0HA9mneFoQhDZKyhJjJgtvoGBn+wl+0JaLjYUXFgFtt4+7xydBHARRQyEe3npISjHBjMkwCgefalZaExLIbqNAPxn00/XYrr+cJYkIh/gm8T0TQpIdhJlGEmICy/Vw3+3E4+NKcAt2Ktzn+cyGfzxjOhKMMiW4O/AFq+4YQZ8UvgqKgLfuOC6vLuO3fuc34+z8NJf6pOW3Vojm/okU2YmMIDab5wz4YFHdPz09xu3H67j+8GM83N2qGykqdMFa1jNUgMviMDtDOofjs+M4u0ATgBXJJu7uF/Hjjzfx6dODuoyjySBeX57G8WwcQz0zm+xx7QR8GFRLgvN0FuPT89hiybOg+6CA2Aq2IpF48567dwoc74sxhbrEkVwnHd1kMhYjTrO8nCPIrDO7uQYeT7SgrRYdp1y0lecWWiQLFjUfwNeJ7YjJctQ5z4LR86NkAjYbAvlaSYtIYW8xowz9pK6tgeXdSanQ1F9oi4JCGPQZawFWSk+cbxKSK3hOKvlkmzEnBTLMs+Ri2J1voQPam7LxrprjcScmDF/bslRnrzcYxcu3L+Ps8iy6oDZ8Hflg+Q0W2pCzaeXk1EGZpg18DR17G3/9D/51m7NfHes7NVbGX9J3K7jX7x/ijp9hkMXESijmywqBj6tVncl0qcRXsJIOBnCBKuJSgOYcJOGU2kWQuiQlMD7X8fE8xpOBBt9YmGtgmwGtOOpmytRN8VGrz08QKpGVfPMZHhLstCIy6/AanMvjp/Xj8Y3OTrFuVpUW6XUz72/j3fFO+0H4EBZOokVgUB7SSejrdKl4ofXaKoHuQwey8czxju/TWV+tKgHqq3fzOD+dKMhrbzGsEO3iwM3XQ/Tvb7x1UIt/xP3uxo6OhaAG9NVl5ah54QRSAp5FX0V5PBh15fWqA6kXSPTV3I3eiXh+fo6b29t4fMSPauPqTYmZAJ5GhkCP4Ln6Xt6rgW6B53998xR398/ehCdrcC8q8mwltUMMbAemZJR2QMweXrbYSadC97MWocBsMKl7B5g5YreODbuTo3rAPdbraU+eRLrnZxg1NlK8OJ/GiToPV6jAhKzJfXhi4VEqqXNeJIbbyNsQgU6KDsr9VQe138XPf/mz+PqnP43RZJpWIwmpij6aEIng3NY41CIvm/5pYLtexv3tTfz4/ff6gRWJIDoN1T1XqjmmOu+khupdJqnjDsF63hH7y4dy11082eOKd2A2GcTReKDFVnSvBCe+DskMz6z7x0VsO72YX9B9HIn5t1wuYrt+Ti0IzKzcs5EvilhbEig66eJEgH8aRcHxEd30SGJXLHF4rraoceEod+GCXRJWMTOunYf42yTlVopxoxm84yQPICAVPynmq2G9yAgJT3sGB6mmumTPydQ9V1PevOtF0rGC2//ls8yuqjpLz028zKo6F5deBYMmko1jQFnOi1G6NXxYJInmO7QjAO4PBSfXOh8yLkhrFs2xTWABwmwSCMwC6WA8HwYjIj6W00LDwsoOxAnTav7f/cf/c5tA3pz2UwfSBtT2RuTtaDYUttsJGzrdwSCr6YaazNzOGoYEL2wpGk+e6nES6+PfZAIBuqkhlQJGPhZnR89A6lHxwpyfn2go+vT0JCqvgkhjieHBrf3+S0lblUNh8FSAueNZnHonEFlIFE6a2oRmaYuqYZdF6kgK7Mm2LK0c9QIfD/bxbr6P4y6lM9RP45II0za7nrYCslTJMIhfGA0W86Vv22zPLtjwSKTlvrx7N4+XVzNX09pcV06q27h/XqsD+XC3jUc26TFkE41zZMGgWix7JRUkJWZKtvfVYxT2K4JAwjUKvM0L4WpHNE0Ntm/i4eE+tQvGeVGWa8uetsgRyAdiRnF4GdofzafR6Xfi/cfbuLlbiaVWduQEfQGbzFbM8/UgPAe3ML10L9d0IhttCmS/BIlkSWu/MfmCa2TlKvNVrS7WEiSv/iVY8W/RCuJTxkCeWQbB5OJsKoM+Zk9QuqUlWYPlW7RJcvJqAgcOkCmC7+nJWGwzrnE6mcXJ8bEqucenpxiMBnFx9SJm82O92LKUSKp0A39kEdmOQrnlFEJWlHuF6lbdyDd/9qv47lffx+Pjk35f0GCuaS61s1l4pdlxMWWfJxI7QtpBTMYzDczxIMOEMJLCnkWzvu/D0yKu7x4EeY6P5tEbTUz0EKmCveIM+WtLYMI8ZYyYlFeZbTIAZu3AEp1VN46PZrkQzfeX52ozy9RVpFdUyw5sl9TpXVGwrD6k5hTunHnOWvwFCaOPSaVXWNeO9UogVtLzPgB12XJH3XOueXVBdwBR1bSM6jw3HVYeKWZX1ZOmKNd6XYsg/XHdqhScVJYzkHnwGENHpnfwIB64oM8NHTmncGG9jQk0XgquptORSU8Mx+N48fZlnF6dSUjIc5dAUwp7ur5MuJkEiZmcf/RxSnzZff6Nf/K/tAnk7dmg2QfyZeI4LKg/70wceMuVt/17uX5WKFX5/Tgfj3pdW1+INvcFg+KAecumvaUw0Wz/SlaR91nq9YSw/LL2NKAksKOmBW7gwFUCkRJUdENbMhgdrmTpZUWCsCqBaC8HFbFtNWT1UbTCpqrLKkcAdzsEKwGg6ajO/LzMx6OIN0e7mBDgRd09MDPsdOXpj8NrDaVL9epK0eED9baxe88VYHHxcr16dRRvXx1pIE5gkahovdfXY3nUh9t1XN/jtYU1wSjG46kCFpYltslPAzd+la6nbuVbZttBqv+swtKhz9ZbArHNOu7vb+Ph4UH3m8REZYSNxNXFNK4u2HznIFzrX6Ur0OB+ENc393IOZgYkXVBaWcjqXvCO2U+CwlgAlQkeCA4l/9MTX3cX8yOEoHQjBDMKAw+4pZtgtpU7JATlyeYhzQk7HVGfHxcIU/0CzudD2cbgASbK6jMMPfZQk/zdtXBRXiGM5mEvkSTaEhImYrrjo3lcnV/ElOG5oC62Q64E17JaVAlkOBJG3RBKJCpNjDgHZIZ0TRKQ6KspRLYS0n54fy3dyCPJm8VWIky4wqWEFSSJ51tzjtOUMu8Nc6jRYCRNjFTQOQ+QwE730b5XD8CT602cv3wZl69eRqc3SAdfdFj4j1nrIULHyvu2m7XN+jruQvQjmUs80fF4qOTPfa9CiEv0ilhX9sVq8l5zx5JiaapDKKZTQsKtUDjdDXLjpRaawQYkcepa/U6L5UdnLKjWdC2F6oSmEipogqkG6AaDmt3rh52If53wbsOMq9/Kf6uu0zPjetc474uFqdWw7jJ4tUujsoukM6lJArFi0NvFlO5aBJVsZxP67Y1Gcfn6RcwvTmSmWGQEDcp3nOeWiq7kst0oeRRCw//me/3Nf/q//TkJpGhxWdq7kG47jsNk0rSJTctWf9rUqk1GTccFyeoRnYkUo9+0v08l4Jp1UMmwChUoI2eKiTAWdNEwCfVvGaCfnh4p0D4+LPRCc9AVFmWZYS2BcVTPLmr2wb83xOUFRhxyPpIqE81AfKDqbpm77aDj2Uo9vRw65SH0YavDsY/5cB+vZvsYYhFBcGJAnhbnBBH9SIfhmi2Z598O9ah+JyPgFzvFPj2b+3N+Oo6v3pzEdEYXRcvPi8n61Z06kOv7tZZTkbQms3lMZ0faC9D6GSXDLF+EmoFZWe4z4Cv1tTasuWb3Acw3hudADk869N6twOe3NfrRtBM/eXcc52cnsWAh0+JJmxTn8yMZvN09LOP7H1lmtJSdi1br1stW3lfpaGC1ONU1+xKocntKHsx4gJVw7p2NsZ9mVrDWXIX7xFzDsJz3scMuIomRzFSZs4J2vdPOFCjPnCFmJSfHQymZ+brMCbDKZ9jOwq3VBrX7s+Afzol2V2w3sjSXh1WnG6fHJ/Hi8iqOJjPbUqg48h535jJe+EUg59BBhYWgm25sYNJ1/cUpyZfCgr56Rqmi3u7i4eExbm9v4/7uLrbLZ3X8YrvlDA3IUEEzdTY8T62lBWIeDGPYZzMgXWn6gdXO7APjQ4w6u0Nbg1++fBGT6QywJzcJrmK5ZAeO5x8SDi5J5IayeC4lFvSe9/RYEvvKAdTzzqLAmjxzmFizzfDZLJi1dBWareU8Q/5gLoQMk+bP6jJ+XbRXAkirsxPuPiDYOB66bzBEn0PoTG+i7jfrJgSp+O9onuGCSKufxXAiQiTJIoOgvepafigQ8MP9veZRhXBUMVWzFr4BYADPmHfieMq6BC9g84srkxMdgO6oH2cvr+xIkBtH3cnyYrsgkkziYOZvXZE/uxT7sY+/9c/+9wMI68wbCeuGZNrI5FE3yAniyy7k1zsU47U1PTJLwX8LVSRBg+qvqJxuBVNElbcOJAf9g7fltXS57PI85DkYho/Hg5gfz+Rd9fiIA6vbXoFnwj7t01Nun7VZ4xDi4m/X/l/jnrkkSJbUxsnNRMiK7lBB2uCXNavIGUl1OQgJu5u4Gu/iiJc51aO2bAgth9K8I2EW+enopTcPXr5R7EYes1dFe8UU4JiTcECwEnn75jiOj0dYDqYjLoP4XdwvvH3w9pFh4j6mRycxIpD1LDoslpvIHlkMHLLxbBjoCkrssmTC1Mvs5wwW/xzb9SI2Gxg31jD4/PIi7uLitB9vXh1HrzuM9x8fILzGy8sjQTowwP7s2+t4//5eyUNMMg1X00rEY1H7lWmfiJXldGOcEJLx/aMpodifQ93lez8xC9vtYswshLlVl87AXk6C60QPtwK5nEjvWbp1j4cYUBnrhwfqPPh+0+lQLxpfW/++yxB94zW0KOvHOAF44RCHlK87nc7i6vIqjo+Oo58QiCEM0+qaQJrmk1Td2uIoYgOszV7syjbhM8pCzUjynEsvke+SdnOs4+HuLh7vbmIt8aG9wPQjxZwayGJKmH+fZzYejsWscsmQWD1BPw0YXaES9roxnk7i6OQ4pkfTGI5GMeiyaMyQGIN+U+pz5pc2GVqR2oDPTgwapqu488KsgnhURKg78e8Vu8nHtqxLUnhaHlLlXpDv7yFk1whT89i7ECxfNd87fd0sKM0urNq+YlFRRlvqtjsMF5DFxpLtkLQ9ZdOUzsPqvpysi8hjFKd2KtUg3UkEqrQ0NUs6EM+9xP5LqxjpN9iuiTloH5brNi7mzKwsiPVc0rA/O9CnWD+9uIzx0VEu7TMsxfoC6/JyQVs2EYfzacNrLvx/7x8fQFivTw/3gVTgzQvK4P/5sPzzpHKYWGrwUkMjJZCMQZVAePF1zoojUFS4fA68PCQQz0E8XlKAcwozAycfNt9vOh3F0dFEVc+TVmRa/Zn9y0ECIfP7RlWQrIpDrJLUkPBdVPnDOBE3PDn2GjLz6xQ4pUNqNlGJT/ozZup3AmRL3n4Tx/1tnA9hZJkS6GBMeLUKlySC3oOfVaFQKRdsBS1PjqIMbzvx8LQTzMf3Hg96moGcn08jeoY2KCifnreqym8eN5qx8LWH06MYjPh7Kec0VzpfkzrETviumhLqS2djD9t0h5rhPiyr9eox9puF9yrUy5R0aVYZv7qcxNnpLD7deHnR5cUkLs8n0e8N4v31c3z73a247K0hI74/ZkgJe03rB6Awts6xCIrgt1jC1vJCKu7DfGwreq1LfXZngSut4Mjcvc3Fand5vriytRBO2Yn7x2XcPWGyuBMMdTqfCHaVl9YE/n2VTK6QMcYU0QHR6RB40QJWRIzz2SxevryK+Wyee8DdedtWgiqhduo4pGrxViYQvv8zMwCqfpEcWFWc50pHuyrhLNYU54o3KjaGGFDsRHm4vYnVsx0VKN6s9PdMwA6ssAGB3phRosMZNrtdTDyRa2KeGWOAtjYZiniBzTv+cUPBPl5qtBYT0D5kIlDo0zkh8StphJLpZMq03wUHKUN0Bf2UrqNmb0UpLZJHYhhJ1CiigPHupuDNAqmVISQklYhCiwE5idiLut5jP3PHsQyIWrjUMlsEYNE1ZSI0nNt6Yuk90jtUVim+J9aM5TggYUIt/crNiCLFbNaCBTV7AxbukJi0Hzr3drCeua8iYdLfxNWphbMLtlwFEgd2uOwlIrx6+zJmZ8diYOr+plCcZMpjFjyY190WiYcOI34ff/cfHSSQN2dlQ/lFYqjz2LRpedP/3NnH591Jm0BauAlaMq2VLcCNGepgZZdSVStJgwSCDqI8oPRuZDFAi18HgQA6n8PcGMfzYqlFOGZkZBzL1bb8PRucte1YA9Ukq8N2BinWy6Sh17J2PAgbpWoztbdZIlQhuF5iZ9SKwvqZ3Q6zzibmvW3MevaoMburAYcUiNYbXj5/T7txcs+8yVB23LtOPD2jPPWMiCSDYO70eBQXl7MYIHtgjzkQ1vNOwfD2aRP3CwJSR0Ki7miqgFQJuap7Pkmp9/0sDvcsZKXWbL9LqBLzxM0yVs8Psd9gUZGdR1owUPmT+N68mCvgX98+x+npLF5dMqjtxe39Kv70m1tBV2bXuFPUMxTr1snauyVS84O4EKbXkjW99thCB3NyhNBtryICTQgVIAwjwRa53EgBswwSFVR8Bqm6+TOgGe6t+PTDrnQDGEUSfLFO0e7z7G4ZuCNeFGdewRc24FDJprOnK3wTV9B0M+uIkqnrygSSAbUSpK5dxVFXGglYSPesQ6YTH4wpIZ0jyjKo6QZL99Q+M3VXSSVfPoOj3wZOnhaRenBsRpaJILIt0eZH64kWq7U+A6QWDPig/OISYNJFFQ9ZfKT1jLr0XBtITav3tLEg92fDn4qgyL80TFa7xNP1wLS+pp5vXvp6pfK9quZZMG/+2aGuw3+t7Qw0iJfFjaFVxc6k7MoxOQ0MbbRq7RlVuX6Zs9eaNFRBW4iIxc2cGZKmVzP7vzYBiUFGwK+4kMiLzl91/k1t4hmZE2lb2HrboUOLoLCc/3iWuI/Odhuz4SbO53v57zEPBB4dj21GCXPl1devY3Q0bkZG9XFEBS7/twOqfMW+OnP6TLtd/P4//z8OIaw2gbTXkC0Zh/dgzvEllffLoXv7577rws7yWVJ1aLUty4QUN93KGV8r11NndfD6xZpWPmdH+VBIIjZ5yzq4a0denFZxEoXRYRVlPsKk7/F9KoHYOsXupzX/qKxfCaSqnEpwAlEaHybvDdG/NfaTGgVDWP63terUOxoEvexWMdo+xwSb5dycVswnLsdDY1cytQsAL/+R44Y0CViyY3pIgBM8J1+iTkxmvTg/H8d0ClznQRi03bvFNu5YVoVeYQMs0osOCaQHVbIYaUn3TNuVRu9Xr0ANJet6c2Wwk+ReVe7j/a2Eg7utqb0MJ4GHYFoh2Lu8nMUKqmbs4/WraZzNx9HtDuObX93Gr767E3+9xYkNJ6rryA4MPQLDVT4y1fnjYh1Pj4hG983eB4Z9UH/v7pe6P8w0CIji8RcbRW9StuuihZo3rz3sSkoorP0sSFh1VrF+YceI/LI2hrxgET0szBTi+c6PBpqXcFfOT8/jq3dvYjYZNcWtNhqWglqdCMEstQF4jAAAIABJREFUPZgSvtWGOXUEprbePT3H7WIV++E0+qOZhHj61M37Up1s9owNVn0wkN1vY/X8GJvnB604RYulirOBrc3mK/o67w/fG2o3FOPhZKKOQwPlhA4MKrqCNdzq+1eBU3NGcPfcoVEQuWFid5TWFln/Us68hlUr+BYr6aCTaIRvTjQ828YYUTBWu/RNM0rZ5PAT+hMTHmQfD+wzZN5jogB/T/Y4OuNtoew3zzCfffKAV5MAoEInP3u5+JbtfRoSqnMRDEdn7jmX3Jp1s7IDzQ2VJFhrr9x5+3YmApPdsmn2UO+tkwFa1Of1cpQYxlOMu4vo7RCgYumzjBnQKx1pJ+LVTy5jOh/LSqeKxCqSlVT1uRLlyaVE3qnWohM8w7/7L/6v/3ACOUiGB3h2XlLaRbff2NH6cD7SDpoaooge9Gzcz9W2yU1OIYwHNO0FAF89rlhKdFBxZU1Rrr3VQZwcTxQEwKJhYJWitQ4zgUUNtA6qDwD/u5KEHnJ2HwW/iEWVgTMvTj8pwVTlksNIi+psEljCuPrZFhP5Y7OMzuI+Jp1NjMSsSlBCu09a8Zi7D3Yhs8OACtDzIHYPPMjvyS+ujfoQBLLDoxvTSSfOjrFWF4EyZyDAWDvNS1hn+wwzoU81O9Z6VtsT2FXV9M6WtlxQtZNnQg4+XjahS2rj/e2nuLv5FFsKAipKkYOsiGfwPJ+PJXiEIQcF+fyUyv4odrthfPv9fXy8Wch2RdgwXlxl75CCR64HDzW+XyUPdlXwfdihfn4yiemkH3ePz/HpjuGtqwtad2Yepj8mR58AoGo0Tfa0tMqzAMKorDdYD7GzjY3g1tgpeY1nI284XKzcVXR6+l4w/ug6Tk/HSpZoW969eRMvX1zYRLBQf7FsUhymQAozyZBfdd/6bFoIttJO+/vnVXx6XMa2O47R0Ym6AVXFDUPLSdz/5aA2Z4otQ4tktYz14iE6m+cYio3lLt6Daidvn3m6H6CzXUyO5jGZHWnHRDkzV4BxB+DAq2IpnZv5FGIiln23IFyq5dzuJ3p6a8OuBJIVvArsCks6dK64m37E0+gmxzSzyjSWBJ9vrIr0GQqKdhaRk8XB9xZVOReiaQ1cLXnK0J1RrRHWmabthCHlvIKcd6SYReh1VW1HecA2zTmijFoTCqsBujoyQUnZneXfdfxJynWVIeocvbpWK53VZZZVN/qG5+jsHmMHmUPO3Wv5wWkdbj/i9VcnMZsPTSrSMN+wokXRGasPnNJdHCROorkcrsDb+Dt/+H+3CeTtuYWEX3YTh91Iq8RvygyLdQ6qmDaJFHxTL4b/HgnkaNxvIKyiAFtU43ZTnV3uuH5kax9mnnlBrherSvegGmjjeD7VvwXCYpDaDoN9BYcJRNqKwr7Tz8kQWsFX7SDclNz8cVhRpDGaKH+9noPLeCDmTbXDpWh1EeQWs0uweLqP8W4ZUxhejVFf0ZLLIyptVPDiouJFc7BFl9CJJ0FXNRBVGRfr7kDzIhgYL86GcXrkgRpOvsxKsHFngM5shX+/xtqxPxGm7f0nYPtmolXiPywOyuenikMx1OQP5ort/tO1ZiDjCSaHXi/78LCVoBMY6OXVkUR7rEpFe3HC5+sNg3WqQECsnGU4i6MoZnEmDZTqVnfO9NHcm82H1E71hB3GY+wzVvHp9klJU8+87+ShOJaUcTHtGEyibF87AfN3ZMZZ7ggEh9ThiIoLT3i3i/nxVAkE08aH+6ccxPd83rY7zUfmx2NVsydH8/jq7as4OT5q4Kvmfqr9JZ/x7zbNnohi59jMcyuR3s3DIu6VRLax7gxiMj+L/hD4ofVlq3dUz05FktX2DSyp6tv7D7brp4jVUwyl3jDTTWuI8+wDXfH8EaBi0AZTh+5DnUfWwlUkKm0lQqPFTM5f2YVYN+GP6YRp6n3Bx2YX1pmjGBD0o+2KbSFaMddIRiWT/HPZSqUzbc3rKo6UQDA3jJqO6yRi2oWThajMtSFRwTgZhpK+5JbQhNPEoMrPoRPG1+IlkOLcwVxFU3VYJRbM4GyykOyE/fwbjD1d1IpuW1qLZKk6ppZnmu8zQ35Ds4wCtNCkuT+aqO7XmpU4pnqF7369j+FoHy9eTWIyM4vUKxGcJmvO1EJjzuZezezCQt5s6rh28fv/7D/QgVRi+CyBpMNs4YAVWL9MIG0SaQsjIQWZQGawVYRhV3Jx4ijoqLIgOPBClh4eUur75CBLGhDouASAUV8zENSuBCyosWVsVwmqWW+baxltSuhDXi+2/64ZV7q2vPjmhakEooSQ2oxk4zB/mU1HtgcRVdJ3yeIji+g0FIfxs1zEcP0Y0+7OjqD1ABPvVyfThzmWLLC0FWC/BQNj5iO0n1QgtKQU28ttVwmEr//ybBCvLgcxHtJm4wO0l4liWaKQQJ7Wvdj2p9EdwE6yYMqR1uwne0YdDHirIsr7InqzbE2sil893cV82o3Li7E0FswQSCCPgpg2aWDXF8TIcKbX9bIpZhjaqS0TQsML3C90LqMRUBg70/ehQmIFuWCrPc9H00FCYPw+8NwuFo/G7PkPoeB4ZLUxgals5HnEEq+lwyHMFTqGsrAw7NiRhob5xpgdIigOSSAns+gNe3F39yihKr8P88r7wWF6DeTJRTJ5dXUeb19B250oSDaQeB1uY7aC+BTbE8tGsY8eBS3Jp7vHeP/pPu6eVuoaNzGI0dFp9AaTtJvx+1Vfu2H0iGaZLKV0TlBqEfNkHf3tIsbddfSTbmoGVJpIdjxsBU4cTGcxmR9r9nFo3dG+F9UZuJNv0X4XgH6Ham5mGMfBFhinrWq5JQVfGRZrrYcq/tQ7WtfbxCclrJLrel5Q8UfJJQWDoyS/yDwwk01h+d4nnrtdas12klvq8zr5+IfJNrkSuAbryQjV25yDEf29FBUexkp/maroE4U5mNdYGGp7eUN0TlbqDtNdgIDuws+EDX9Px6/6wfurDkkdivHx4XgfsyOKqzScTWW7r6nYbzbw5J9aSGnmqSjHB1Dj3/qnBwnkFc6+h9V2A1H5gbhCL7V4y/5oMc8sQA5ZD/myVNDnf1LHkEAEyxz6yAi7SlZDnhogmOW2E0+5DrU8WsrkTsQQPI0EkUzkl8QuZ7DvepDl6MnN5ibIHVUW22UY6ZtfyaPonS6mfON/LYEknKOEhzhyOIjZdBKTsW0zWBNQ+gn9nNVGBYnedhnj9VNMO2spRcvS2W1srXr1C1awBgUhqmwElhuwz043lruuSAZLUZ2TVLBZxemkE+9ejuNkZvr085Ik4vWkcordduJuEbGKYXT7I9NXFeQ4JYQVq1Fr+1sjbKod6QldOKFTVq6iH8t4/eIoTuZDsZ9IWGs6R7eOfuajnoRz68Vz7DfrVNi7srH3mW3oYZnNpu5slsuQAeTj0lRdBWogsOOxbEoUaO+XojRLrNjNRVVjq4fLE4xnzrlgVgEzhs9Fl8MQH5iqsGaeFwI67tvTYpmKdcMzkxkU6X08Pj1rCD6fjWMysemi4NFAxMhFo3d5EW9eXsSE4Cub9zawGU5LL5asqhvaqlyUTQv+cPMQP9w8eMYC7Nrpx2h2Fl0lEAfnhiV3wPmrQkzwbg2ekxBB8h3FMmb9baqUrY3xWljOkHUwNHEDmGNYrGgmcEBPdzzLPeWfB+ycCye7pzhMbUFmaKsAPUMvDWxdgtamQMttfI3qO2cCTbNTm0SBjvx3BcPl3KM6HM43hYSqbIIqezXWOBOYTlvMN9l7JgzlpXEWzihwJiXXSFG7cMpwlosW254XgnIgS2gMai1ebmDr/DxCZmBEaZbhXSpayJVMOX1+kUBKx+JtmVqK1fgEVjdh5bUNES1qRGHONbCVcXaEXdNSpJdiIMoSXl03kJcJAFonoBjphGu2oOm+Xl61i7/7h/9fC2FB420TiINmdRZt0WR8tYKz2qPMpoV/muLW5Hj/6kBfgKAJnr4SSCpqK0Dl7Matd2ZdcH/sNx6XqFVrY2GKd4zeCDqYzSYSKhG80i/PJmSiwnbU7vFfUezqWnVtuUK2wfoSuy2mg6up3BTmaVLTfkJZnGpPwiirgRS5F4aqwuBQWLSL3m4VJ911sIV22BMgl2QCqu+y5U4Wftrd65DjlrvriZGz2Bra2+xt1sW/YxMcgXna28fr81FcndNZ4OBapo2I1bAp6MbtE1U9LTiWJm6/YczA8tn3UEIXlltd4iE3PbUZuTUP6/bJYCeYiur77g4zSwZX9hCik0D8yBxBG/V229QBWbikGJpVKQeePekEdfzA7h9Zs4sppAfLzBnQZWARwiF/eGROQGJ0J8R87WQ+kU2KrNv3HUFMcunF4yp3XdA90XkAq/FsNQjdGBZEwU5AJ4EAjyLapIJlRgOtVsuJ9Pfo3hw4CAB0Qre3zzEeDePnP30VLy9PY9Q31uxkW7u4/YJmZaEEqxc+93uTQB6UQB7j+v7Je+p32nAdk+Pz6I1m+Y61RVv+yt1IJitXfjrgps8qMmxivH+Oo8FGVhc8H2kt0iZE8yXgRPQc42nscdoVndXvfXUH3vN+mBjy11kUJjfD8QHsPSElixnLQ+4gqWaFTfXlwO0iDAGoYJpD085cCcAnIrlpeC/2l2cPKviaFQG56wdq9HIlZTzwpSBMtA9yfU43ZCnOXUhptpAkhYJ0VABrDwd/x4WhhKCiP2ehLXPPQ3jKz6OZDRc/QM2Cn4ugNKqm2Ea/AypRTMOBFeASPybpKP+955T5rBtDxfLXKl8wfw+JWoH5T/EB82phFwzZu0IJTsNGqe/7A3UgEF7MBHMCUdw/8DD7/X/+//z6DKQOojNqnUUfn8IgXalkYMm/2LSrhVXyuiRIqgo/BZGiQvYJKPbDMraZwpyyHchhvDC3YN/wPu7AybWxrGVXcWEUz9PZSC8tTpQeoNd74194MXy7JyPRtINXohJWDorTyp4zIr+hPABl+NdYleCpBMMIRbIYKunqmtdbnHFfXjXn++h3VvFi2ouXs7F2cuAbZNU2DsK0rcbwRd+DV15W6xt3ZM9KJnw2V6EquFQ1rBScscs/mXbi1dUwjibEDHYFwFxyi0oi/vS4j/tn5gE9B296CQL+0FRRdSOqwhw4zGnnM5paqGeqa9JAKabDvWjEKMxZeqP0k5RD5iKszIXGzLOmevJYwt5V6rqYM6TaGXYJYkKEgRQPWoGQu18YlDP70ExIgYDOwwWPd39g/gdlzarlbfSl68DOuyzg9XdJHkBXesZp0qfug06pr3kKyQ5vteOpFeg3909x/7RW0JlhEz8rYga3qie6NK69EDp+/vVVXJ0dx2jIpkgHMXesee9KaJl8f+07V2XszX4Pi1V8Yv7xxFIn4L1u7HvjmJ5cRG84yWnEIX5VmgS/wYaw8v1KNb/e3902ertFTIKkv5XYTNW1TDt38fi8jqeNKcP7/lB04iYR5Rkui5tGg5E7tSuh8I3V/eQQ20Pg3JqYnnLFNNKOuKzLvSbBa6VNx3U3OJ6wLM0GjoozglQsDObX0u/k/KGU7hYgljCRbnjt5Va5LEl8KnlduQAThNoscXO8amJcBmg+kzy0NPQvyN3+en62GRcNtDfrMLzOIj2ZlBhzZrHDoRoGoLsJ9E1D6PqZNDGy5OxU4paAtaD+iseVkDIZEK88u6mOwYLV8Zg3cqHugxupz5Dxts4mvzcaT8RM416RaDwj8X8SnKbQk3fm9/7x//l5Aqks2vyLw180Q58W6WywvjyxTZbl5jbwlBdBKXxyiPAuQpCFavIggypBZcbSwDmVsmK5rCNuFpt4xKo7PerroxGMjmYjcfOpMDFka/5OVgVuAU1ZI/O6KHNAdzVUWLKHqmZm+YCW1w5XwKB5gtoW3FHnLq0QUnRUyIR0KzlwM02vPq2OWIwG23h7MooX0FhF8bMBm6iB6RlEi4hI8HmzjRXVkzxq7JQpuCqpz+J/i7nBZ13rQI66PblwXp734vKkL6wbWiq4toRv633cPkfcPAELddzZ0a52bbRGRWZ2STJp8mWyV5SJBoW0UplwNKeII8c9bX7TC9BlexoD4n3MZuw+76STqMti2+2z7c7Vo/nuW73Ii2Unbh+xafHzLmBTJohyQTZ7ygnIyYjnS1eLywHnSvczuvG8YkjPXMywpV4e9tJj6Mm3xWdL2yAZSjpYws7iOviPQgeG12jUE1Ps4WmlomU+7WuZlGDRbcTieSf1OsN3EulP3pzEi3O8yWAHUsUneyjhiaKMl3WOB+dpjS5tyTJu2UuOliV6Gnl3BrMYTE/SvywLyEZEnVW9i++msHDwrzPop9ah0NguYthldRjLv0xFpcCgi9rs+7HrD6UTqhlAAgK2pVfV767L1uKGe7wEzGfdAsF2h4Rmiw213clFMIzYkUlqUbHnCp/3WdRqCA7SpdSMhTNpsgcXSqlVq4V1/1Yr0VZ19nRO8wM1P6U9TL5HQFZct/QuFDPSCGUBmuhFvb0GJkpYawmA6L25ytbMQW4+F5JOBVClJU62/YfYmsw3Wd3QIRbyAx2Xnag1gwMGTyZbraTw2c1knvfL6w1ytULe+DpXvEse5vMObpWYttunWG8WDfxYDNSK++UWonvwGSPWcVCITM7BOS9/+7/9ogP5MoE0/7uKycyyXyYYxceEsnSLmweQvz4olOg64KDrRa/smW2nu7pSqZrdxLAY9tCnx60SSCvQcYAjc89mI13cigSi1jQ/YXYO7VyjoKf287Ysq1KvprhKsJArR7bAEdyZdcyPZrIM8NmpNtaUVb+shn6sovWBK0jOR2Ab80kn3mILPuq1TIkmWfka6QCYV6DMflqu4mmF0tpUXv+5IQn2A+hFEbNnI/XpsNuLQRcr8328vhzGbJB2Eblik6D6sCSB4JOFZYz3gPCC4w7LxRmedIcjsVKRGBLvN+zkzyG7jiFqV2t3qdhZOEQQxO9pPnOw5WXg3nGgl8BDw6Gde7XrYxesL+Yabx928bRi3lNVu+pFv1wmO2f3nZi3GFddqdCZgXA/pObe2EySAFPKWldfIUsRSBxDdB5T5iCwvLBtd4LV6s9uxMlRP45nQ3W+dB98XRLUbGKbcz4/RIBPd1jl+1lPJ714cT6Oy7NZHM2mWpLlIXPu4E72C4VDDS753sBrfFa6ECAs2F7aYxH9YORNByL69YHeoqBYV6o5gE7IVUFXBzVfiKYz4Lc27HfEuUoFgLoQJXEC8yD26URbSYB3kWDPjo5aPYwLsuClHKBrsZReA8NINhPFG2ubC7G8+It/B1sR9tsEt+TslNSJkpDA9mXL8bkS3MuebclRK4PxIVPRSPemDhnzzhZea4udgml8jczDuNckEGaDhrN8LfVvDGkXhdZFrWvcCqblYQXxxEaRCbpYd6Ic533r2v6Z64/lAi1/PXcdoDK2dSpIqdCe8tCiCDfDy4H2Cz+tA8SkiC9GDOzJFpQfXboSbIYWpv9X15hrmD2SKwG1TkTCoSoHmpAv5EHz2F38vX/5/x52IGnn3ubspk2zgCQDZMXmvNgc8jcXVvhfMnK9qS59+fkz7aIAwhp4qZQtDvxw2uGUz6H48+L97+MGeID1rzUfydhM1iaBEEwFaeAt1VT8qbHIhUg8UO3zJdPX1rZ8yaqK8guZTBEgkM02bu8eVTEDV0EX5nPlZCnxziaDNvYe7hNSxOS6Rdc57OziCmfXk5GGmOulZzZFbC/xIWKxCuTsXcCSQ/DCchNPLI3RYiHjknrpqaRjK5XxiAqORN3fxKuLUVwcwWbyfnSpcbfdYNZ787iN68dt3K+BssTJlUiuXn4nD1piM3RcHOT8qXBXhE+ol3O3BlDP6WygI0fi498BCZFNUXhPYEZ1NppRTMZT7Z5g2568mDYdqcoZmLNfQhBZVSOC6tzBefVoa6XNfW1YYQowJNqkjdbK5GIDqUD0NkRmG3M8g4ZJD34u+q4P13TUjbPjkc4s10Ly4JlQOeOwy3XRKaKkx2cMmIkXE6v62birxHN8xKB9JJGiAqc6bz471SFDy9yJ0dAj/XIyf3mAEAJrbE+fMIhtZxg7gnuyjgxT+b2snzWQrg4ku4DqCqRdomuW/YgTKEcZHU2xjKTroQtIarehp1z8BVtPZJTyjMqEmFRaYGRRocsjTvO/fTwtnkUK4LOx/ZBOXgmEIlJmkwViJXNMnmX8fk/vMu+0NxfC2lvF8pm1xZ5l6HmISThIVXZ1Bg6ydPQKhZoZ2H6Fd8uOD6bp4jUltXzGFKMlNcB3N+e73DpUcB3lQM3tIFjDAq1OjQRBJy4RMFqiPmtoc9MpCT21MwVJWcaZcF5qRKQpUZWWu2CKZKUP084t/LmqgPX7CdLCUBw6b5fVvR06EQq6VSYQx7nP3+mECDNeK2rR4SupHs6EDPn+/f/uIIG80ZajdhWk6ghwZDGWatxy8CEzoGhlexOwsyptGGVfeMUoI3eyA/FaW4IBLxTJRCKy1CEQqCpQs2jp7hkr8oQzCh7LoSozEKpaDBR5yd2lFE3OAhm7bgKnsDQnqxwZOratsa8jE15CdlSGN3ePMuUjAJweH9kwTwCsIR4fmpK72kOnkF2PAlIgt93EbBjx5mQa8wkdWDFCPGTXfmaqPGG6NTdJsz3mICurgx+fl8LI0QcAORAwhW2TdLEpzwRC1XF5PIjX54MYDywY4uXB3PB5g0J9E9cP6/i0QKHuzYS5d81VpTDS7NpkS5ILboqJkiwP7jSdz3w6jPPTma8Nj6rndeyBIBdrJ+HNRqtEMU2+ujzCVSOuPz1KfOiZxzYecBfGObWXK2UbfrtfElmL62XraK5XsJQqQ9FSS6HtA6oraGZQdSqssZlOzQwzbZZECZ7tJIlu7nQOOcLuusxD8GFylcxWO1eraFhuH9gCJ1+MZvmWXAdIkkNown3NVlRxj4FBCaK+nwzMRaMlUQN7plANCjED7Q2WJkBKnVHsmE2VH1ZWbtXkVtVcQbChzxYMmSJQDWWxjgdukhWPtTZWb6d1v+Cp/JGbOZn/6T0igWiJmOGwWv3MWSEpSJfT78Z0zB56V/MUX7xHdJzsu5coTfYjOdiqwqTg2dzqyHyL7mKxhJ5NcQiT0EVkDfFtkgo83W1W/jLvEFkmxcIYadLp1N9VscL64tyEyAxDs9JcV11BVdsuE/JwfM6CJgtRif7ElmLhmYkVdMKcjSOedzpG02GkTLhhSDVDd96hpjyrNFX1v3eR2zWhZjKVyA7Yo1U1CA73/EPXxNvc4/kK6LM2RHPWdGqtGN7AOhkzqyA5iMXyMxMq0/MmyfU6/t6/OBASvjwZ+ixmtih6oOlgDeKd37LsLyzLLwO0MhkrLLDUo8WfNtXOXYjspZVQmAn0Yqg1mVuxKorSyMPgP4nhlswDWmyyBlz828l0KJxRzrZph+6BVjEcCMpKiXGMGGzkgXdTmekB+yEpMWS3pQqj04mbG+yUF/ps56cncXyErYNx2FKKVrfQVugF35kkIFuO7SbOp714fTyOMRvtNMeyR02tZi1Iwl47Ukrl59zFXi+PMVrt+Xhaxd0jtuNYZWMhYqdOk77d1ByNuvH1i1FcHHO4Lbriy5Jsn1YbCdTunvk1IkPou/Yv4vhx7Lyh0Di1Oh7Z0qQdhw4/v4fwbx+XZ9O4Op8m24qE8KxB/8Mj5olgrx1V5e/ezDTo/vGHx7h7eNY1Mu9A8EgnBHxhJAQfJYjC9SKrXCnk0JfZtEZOuEXYaPDcPLHFhDHZw26+VISu1gzRFb5LgMN5l2E9WLL2yuiGZpJPURo0ZejDWO4opaXqWcQG+U3tBdXydehA7EhgvJsgw+8BuVABA8VYIe0PzDsFZbu6D9nOdIeCr4yjVEArRrC1T66WU69Q115GoMNBjMcj7YOxn5sDm+miJBQPsMuPzKyx0h+4Ei1IjHtfy5c4VzZlBJbhvrI0DGKLNQp8VjVvSUPNt9iiR9U+2QGCIKi79s57ICmSiIo8FTRGJLi5RRCmA3xmGdUz+hkLbFvRnd89UAe8oKqi5s/52lJp6z2p7Zv+mbkc8YSNmswMy4Vbok8ShlTZdMLZSY968mGDAQgkSqGAQJF4ZnJMzg0zSTkZmNXoc+Wurdig7cEu5Mcmh/ylSjxCdQ4E3K4nDlTlbMMcu1iWwn0HUQf2lfeyHMoYysyxKbk0w3Yfa8jKUJ3U9tGRYe1ytYq/+U8OvLDOZ3Qgh7hXnT6ur31LW4jHD1SKcTZYQW88mNgXVtdEMgGCdBw1/LfGwu6gHnzqf2fVwoN3pYJ9xy4WHKgMKI1iXfAI+40RPyXWnUFFfHBMBlOtWQ/y+PgoZhM8mIrR4CTjm+XD5F3G5BFnanZE33x60Lk/PZnrB4O9evaC+LgPqiRTAJQvX7FGikJJArma9mPY8zAXJ1oqqFoOJMZGo+atVtrPoHjb6tISqqFypiPR3oUVC4XWsWCQmI6uDNC/vhrFmwsq4VLt8swQaHrd7ULwgIV6mC8Ohlj+or/ZiMBAUBc/Xt2ZRC7GYcsahNkGbrtXM807Hh6e4/bOEEzZPnC4Ef+9uDiO+fEo7m8X8en22VU21v0rqKpmxgi9U2SpNa5pB9HsIsjWQjodZbQMunmC83l4hpPYcs3DEp4UCukWplEfe28McIP59TxPYL/qfLSISdCPKcXsQgdFkWwPd+VaOiRvsjRWPBrK4BGnVCVhrSaVoMVQllyYvb+l9l24AKPz6Ik8sesMlDywdS9BWXXAntP56/CfcfpWrMff450icZyeHMXxfJYzGe61TpHPcRJHLEqzoFPKf8GBCd1JlJeMKhl4GpKDKeXlU3T2uQbBrbcprMnos37Au+ZJmFokxYwqh9iKITn4ZvZZDCSSmxh1xJm6T4AVKdDkep2EcpaW4aoG6DVfsM8UCbLn/fXKag2/oQl4dCu0t8vnZz0vJUYNtj3LkIgPaKrvtczov+isSR7ujtNBXIki7XOSWFNQU1GDywJGYUtzR3/qKr7yH1uZAAAgAElEQVSdGJxIdJKzcODrFPVWz13wpGeMEBD4mUTYuivQBTp5iEh0MB920dXQDZqve4hA6fulgBJIG3jsL//+wUrbi6OBPpuT4YF9Rw6O9BAyU/q1LO94PzhTPGt63WJpTVb7zFMqJ+0ZB5o5SO36rZuUyKNUqvWil7V4YtnYuFPt6TMUs0qJiKEu0MFAN+t5uVRVoQQyxZohG43E3+qBNAmyqTi7gq8+frxT9p4fTePkmARifn9iTc0sxC2vK1W1+jmE073dbYO96MfDboy0Ec9GchoNwxoq5Xc+B9VZxbJRQkohZ4aL2u4m+EM6BjDfjdyInzbMjdayyyCBvDhxkBfGTeLfdUQ4uGMwvPGaWzD86zuWLw1EUeVlhbzwsB7IvRfVOjtECPLquNK3h/JygIX0+Tg2z4v48PE+2KkhNXuuNMUIEXiLqghaLQnGK3sZHnswqoCfGoDCRZUfCCqpjC/BZ9PsE+CzBS8U+dcoo7l+N6cFPlUEE7mSu4vMwUEOdN2VeG95sgfFninr81SzaydGdeN6wvoh3REQ2bgjYeWx9rJnUZIFjmCGhFpEjdR2QWPOvMokVTQ/QFh0HZgaqtvPitnJ3N2BE0btPs8zI4sOQ4l0Opz7N68v9QwouFz8+MPo/+f9sDWGCSkUFZA4njVHoMswFIemgAqbobl2i3NfzMlvv55E7z6PXltrZf9CxQ7VcMWKgk0SolTioOyxVsbvte+3d+d4SM7+9qOjWaOvEeaPDU6JDrMTs8+bZzyGcP2ctOJ4DeLRbexc3BWYlad1XhSx6t6sPwLOhJUnmFjLzHLpXHZW5tQkYiNEM6HsGuXloigVEuk8UF1dIT9lTOkklFsWpb/wbpgW+nIs4DNzbYipIaoAkZLgPOw3GlECSzOzrDkqr8DGv6yhJft7VIek7jx90gqN0nPZrOO//Cv/KkvviHh7PlEKchVVlMAS/Lh990Wl82QyRrxJrLW88MFsE1CT1isS5m98xvhKPLeBg3y88/+33Ge993nTCAD8yWw21o3SLgPWLCW1lgwsq2j2EkBPFCNoK28iRH+mjidzJUc7leyqkrRPflcH/+OHW7Vu0wl7R6YKhFRGjWNvetUUrKXqKeGngsa6tNMbnHh3QUftBFJDMiOhatRqrpKDai5a2H9R8ms+owCHtYmVtZwwHhPLiB7Wu/hw96xh7k8uhzEdWrwHDMcAUT44+3bzHrg8uDW2GSi/acmPpwNZy9+t+7EZzqI7mUcXS3F2UyheuCvSULqzFD35+sf3cfvpTgmNe0/AmU4xrCOR48m1ifvHtV8GVl/JpdSwXEa1pirMvsIzuHzh3KElRCcMnpW28Dl9H9R15kDfSt0GIbCwNKEAEhdf2DqAXAOcgQ74OIvnoooYs5clu0kLglB92F35l3EggVzLyNjst5eAcpJVuc7vwftBMMQyReLOWt+cUKqMB8H2Uw2N6aWUzu4D8/uWeM9/pvXDuW3RcBGBnffA7MGXr85lasm5azfrFEl6m9b1UJaTWsvcTWwlz5xKRGdnYxKvMXFDTK69CeLew8KwG9NJtFkuFny7zJCqZKxONtdIW7ch5D4DnVczM/uwh5bhV1GAYTSNhiJ41G54vkPRhw14uPsyW8wCYCxuBgP0Ss+yo+E+qStar0Q0YV7F+WE+ybmyQSpnCtEpoj6dgHSaSPfwFBm359WJ1MNnxzJ1SbpOn19X/C4yXc+4+/BZ8vMVJTddNQyxt4v5DMc5YfEZgQttyeMBtMcAeBtZbtCQLFzeeseSVkGUo3jLgK3BIf+mNCV1j/1eWPT6n/9X/32bQH764kgUg0ogGb+b+C+0VAfd6zepBvwSfRZ9D/LFQRJJyLZhChz8m6oknbTyERwYsgnrSyV33TTNNnK7Gu0jwZMLFLsDUV8KcZyzqHy28mDigMr2fUwlzQsAb70qpxoY+zU3vshMwR45n27uY7lYqavha7C8ipWmpRnhRaoEWL/nQbgPh6oJrmPxGLFcaOjsmUSTUfVZtORHKziLtFjQhLsa/pf2uucOaWG52lpmhTQnZrndx/2Syn4T765GcT7bayc1K14Zon68Ye8GK2b7cfewje+un/Vyvj5jh/g+frhhp8pOQ+Tjo6EsNG7XnehMLmI8v4hOPxcbCVbzue/EKvbbx3i8vY7187Pt67U61DAn1ut0Hnhz2UnUCWQnu28b+OkepT2HufUH0FXuii7aq14+4E+IERPYLt47wbsHvEAQqN0h3GHDrLzAhhc4v3SszQa2A1vurKTa2V65NqvStm8YUF5pFlRI1EuaNE9DNzDUdtLp6GrTxl2UWQkIzRTz6l6zB/NpNzYaTRUrjkYi/6UAb4J3JpCkyNYee7tBAzExRB7LrYH3w3AMljGeVwADw4hShT3xn5sVWdt6yMKZLNAI1FsvW3PmaVuLeJe8ZyttBDWBwtoP6znoXHNY3+H+MxRfaekWv+bKOfvWgAAPY8hpSEsJhPcwlzNVl18GrK4/zbRqVUOOP3qfxIAziQb2FPMfEgiaEZIhegzNYodoytgHj5s0CaWKY+6VISHeTbkwV3zIWtfFRc5QpZB3osxa5zMxac1vi4DTihJdN7tbKvhLPW3DjHTCrWorY5X0X5wxBuRY6biwNLMsC5+KRSRgvb90Xk5iWneQ9iVVWBhdLUV7Lfuq8+nz+1/81X99mEDmbQKpSJ59gEVrzrbglgsojfALs0dwTmskkZ+3kUqmB8tnGp+bpt5vYBpXlqlMT8VmO3DyrMK89LKPNt5KhcNNn0xHuhlikFjn3+C5+BcxB6GVV/cguKxw1qKnHpoHVmB3wLm9fYinx2exUM7PjuPk9EiJyrOWrMKazqutyhzwGQbaZ2ZD+47B0xZudmGe1eN6bqPFRyIZ1FrddnUnz0A7uRmopwW2IA6ZEaKl6Ir6SaXNcqOfvhgE3ls3N4s4no+kX/j+/ULc96uzsV7KP/nwHHeLXbw4Hse7y2HcPC7j+09UZ72Yw0SajGK960dnchrj48voDnOPSIY7Ydx7BGnPEShdCeTJsKH7YxYiIZ+0HK6Ss9VSYCoxluCpFCkKq2Wb3nKpVZ7eIZ1LplKWLjYU+o9hN4bdbXT365yxOXCA8RuaTEhKPlgmWhgSdQJxOeLzwNekYqU4YBZEMOPXo/HYwVeQzUDJR89AVt7piJpdnV/whGaSQFGrkqncnDioqhneZ7WYG/jMxc/3pdKJ4CLmDySugjGT9ZcsK1t6kDDYxuiAI8dk2FFifWG8x/C+XKPTooUOEdhDSaPdmVJsSFWqmr2g8XAx4I5+ZYbUMx3GSh0+A3CKMob0grYkuG1Zjd6z4ncBKEsLrPa+d/MjEhxD31JDeIC7JNaoA6JTSBPDLCZUgOT98lDZfl7a00KxkPCOzEJtySzdBcmTXk6dRg8RrFcji1ZMbmCTIjvcc/FUhTnJAFL7IghUpIh0TVVV39JpKTQOB93VnahAqjlnztkK+CMae02yhbXV2Zo56aSkjiVRGN6X5YpO6lFDcqgvbAPVHTygehdMxpnXl83ZtZoe5sjJJtG8JscQwn0O3EYSJFJR4Lizib/yDw6U6D99eSwvrMqihwwBM4JqdzEf2luuzBo4UAlmXCg8tlqKGiS7lWthsWaukonKCcRZs/xyqg1U29zsJPfLyZUweCOBMOs4kgdStfXuKJT01jsxOzg6k8lE/OzWhoG/1zrPNmmtxDn6Nh11IHc3jzo05+cncXY218tYbXkDuSXkoMOTgy4+30IJLFk2wvRhQuT3zWFwDbZIIK5eM1GmgMptbbrlNkr68g7y9yvnCWq4+XAXr8968fTwGD9+XGhPyMXJIL7/iEXGOl6cssO6E998WsWHp4hxL+Jnr8ZKYN9/WsbDqhuD8STOzk5jOjuOwEKjj/iv6L4mAkAL9h4Du4dq98OWVZrsDDEMY1FZLuNhG5M6CFeaEl0eQFOcAsE7K3ZBL2LxvNAws14qXjCCAoFR3SbnbrOIk5mpk54lWGhJwLZVSe4XL8g1zxjCSXZ5kxyoMEckDLB9/e+hVoCyC0NuxXnUgd2YC4j9xupkrkW7pNO8Lk3o6h/Y/POwajy0zoad11pxizafgYS5u86CApcFeE6Ih3RlwxpAVc0mwFyFzKwD5peYUaOBqKyGOug4CKpW9etepQgua1rPIGRNjm0ORJaI5TM7SmwXBDWbjoN3QzAZSUpq6kp0qehnJseWUN0rz1L8bmSKlU9WR6w881Kg4lNc0TmNxPbhHc+dgweEV2+aJNZQbAiyU9driv1isVCQc4yxFI57OZt0td/+aIwFkbsSdFMwtbx7JIfgWOXQGUlUbucHzqC6HkGnvlYz1lqRYhVAJrq0It+ar3g24YPkBONC0CVH7eE5hNYdzzzApnC0W3NZCy2Xz/H8/BTr9ZNouk5s5aTheVZ1pAW5Vodd8d5iyUJ/SpTsTyQWXa48NvSWFkHbbfztf/lHbQfyG69O8usXJFXYKMNmpyrZc6QbYw1wmyxVL8jBEN5UsAzJNvn3mLEw/iqiDlhHdqRM+moqSutrlLdO0+JBtXvCuG+tWQj4rizGM0nVg2UrWhdrBqALDoEYMFmd5cGBGdPYuDeJNFtSmFh3i/j44U5BieRxcX6iwZUOgd66w2stGiWwSiTNkD3txnj1X+17PqRkpiWHlxslo0bDROPkbn2txa595E65xXbxZyEoDDq7OBl14nSyj0+f7uPT/UrJ4+qkFz98XMSHu2VczIcxHw/ix7t1fHiyEvft5SiOp32tnb1bhhYYnV1cxngyl1q9FPaiAabty2FsLAjUYbD45u6fq0vdkUBUIQ8Mt+YXqK9TQ7wSgnlXdyvisiraw1vBI/19nIx78frFiboRAhAwH1+7hoZiKjVLcdIEVNU52gQqX74eySjN93AgWG7iESt1IBrpBtJbSbh7qraTtWfLm9bewuLb9EBq5nmJd2R158LKgYMFVOgoPFz3WWT7IZCpmKt5vOz95AAj4gUspq33vmueI4bYVu8BMy3tp9E64H6MgG5zXazPoP9fbddj3lAzB5iPQL/AU8RR5kIUYho8k8AFE+f+cwR6PT47UFYa9RH0kv5JBQ1c1LCe6lpyDuZTay1TJVuteRV8fQDr6XAXAhExGttJerVCpOiOgPsopGLPJkyINHRvHZ0L6NTY8wN39gURy/8nY1Jj/NfAYfpCuYa2YLKC8ps5byrXs55tqLXVcVTQbSUOvueKg83IoO1PqoAVzMnzSHIS78ATxdRikZBf2p7o+7M24TYen+5iuwHOshjUxpQ1067vV5sQ9QmaeWMRAOpMmMItoFjP29T9cixwHvjD/+G7NoH87NVpm0ByLNDEthzg1kCoPXxt0PSfZZWVX/YwgfjlzQ4nGVmGpNpxuSiVwoOT+pZzkbIb0cBHfjE29SJxsNiHl+j4ZCpFei2j+fftndmPZll21W9GZMxDZuRQVV2Nu5GM6cZujDEWshn+WB5AAgkhZGHcbiEhteVG8OQXZAONBYamy5VVOcQ8o7V+a51zs3jhD6iUQhkZGd/33XvuOXtYe+21KZDrIeigSxoBuMbFdHeMEj3Dk5ZDebRD8CFcHS6zNjaeLJcXd8uXbz6YVfLs+GB5/er5sptRpeWkj5d1WYbAG2wUoKfMY8784UE1DCvGTZVpPoMEgNQyDXJz5K3Xm5CF6DY9GjbMm/Qg7G9veHypaMgyDCcHG8vh9uPyxZuz5asP18vx/s5ycrS/vBcr6vpx2T04Xp6rc3p3w30bovDuHj1bdg+Pls2nu6MwRyHNp3QECM3EZq9AYcGPfwd6CLUOF55Xz39g2XEqMxBgZ1G4FRtKndEyDGpY21qOD7eWk8OdZX83iqw9nOGxFyIovlyIqIe+zs1GOIVq9dl8+dXp8ubt5XLtAV7qCRrcjhE1ct8R0fS+LXjVXUF4iWwFGUHVBlwjck/I02XXTXZyqKGj2pgS3UIjnQJ+6viWNpd+1/Lbgi3Sy4EDSf+TZ0dgGKkRxPG4UY/iuByC9qUcZJv2JIapXiCCnczU0OAxC0NyPggkoc7zHqKRo44gp/zs2bFfKxhSzlCGTddQR4eJ0AfI2c1hRXZm93LY6u2Q8B9OBEWLqa1lyrWjf8FWbeRD0kaUWo1wlfCmp0OutKackVZhNgiASSrZjybixqm4phKyBBAqpp/vey+rAnUYg8Y0wujye/Rzah8D1QMzAps2MIOuTF3oJv0WFoJ0HahyK6kZCqJz86J6My6W09N3y8216plaXE9IHwO0sLWT4h20ONkQZ5QaJFZsrQqyzqQJ7qiP/eQ/vZ0O5Fc/P1md9FnQ9vslDRyRZiD7Hh4KfTNCdGqUjIOIGHaE93CgIbqcMTLYIYo+8rh1INxwDcfUwxfnXo7h4vzaE+702ufP6RA3pBI6MFgzQ4ukxsociBUVNgsmat7RkTacmFUpfJXWFghB+khvvjpbLi6ul8P9veWT1yeLKMTe/MkIhqHKRmFBy6ggGmZ4DxPsOh4T4xhKoDVy0GZCyjm6W0n9LVtiqidrqigQo8wauv7Trn7DSdAnreX15G7ZuL9Z3p9eeDa6Zeh3ntJD8vh02T18ZiOmeENRrTK3za0diyuKcz8Kh3r+Y7BOp56B3feZMfntY9ph98v677FEFaVbpTMcMCImahQq+kpFV41b28vB7pbZYpIVEZpIsRrpje6vQgVE+xXPJIOrblA8MTCbDNYTzZK/Wf7yF18vX729zpQ8oqrEyhiTGIbSuR09Dyp7si4bIfULPHUDqju0wwrSrZkl5OfceRb0iijinGNfJ6NH/6cMVfUCQVMMH0o0EfaOE9LqGoVq7mL3rcYaq64kGIp562rAM4NPUFKesyS95QT6tg7Ew2DTGSIrAcaW8GRljqCNArdJQZcZE8h74Pw7PrmEE2UzYkaJ+STnSVCi2oki7dPTc9PGRSmWQjFOhKdVHSmxomjKfOL5MGITKiiU4/DRMI0cNGUSY6JZZWfPGeH80CHfuTzfHMNA3IMDkYGt8GpD4DWaP1hQNnN5Rs3+wsCq49RnylnKacoJIwap568sOkGW5ZieLptuPJZmm+pJ18CbWzp3CgZuHFA4mct8mhn1rJqe226q4LNZTuApr1EahbHdrUk1IGxfyrL8/k9XGcivfvdk1TheGu9YmtHYYi7waqZwmVutW9SolTGE/fxGX0lS8EIVrC94dbvHwWfhMzdiq5iZNpmM8OkHbbIL45dyIKIf1tO61yGUY0lsv313ZiipTqzRrh7iq5fHy8nxLoOFWqQcsBo0o/uHjeWrr8+X09NLS8d/+smJ6bxElDQfUr2ZbsTGJHRH8M4VPTSiZJZvyRREGX7XZtKx3AOHQYRyCvsHyiaMFUEcqungOGSI5I1U87m41AwM5CDEyVfd5V6GSSq4O7s+tI/SY9IB2txeNraQmYBaRdPgYNmF0VaJbMNp4ZOPdPcj+nb6K0o3XDmGb9K+69T5exYiSaHXQQf3KPxeEabYdNZLe6JirA4bhsGifyOT5A7aE1EFZUX8wtBlXHzEHXx1Wp1UDx6XL748W758c+YnqmmD2htQWjHYzaD1Ss/INpxEIdfRt9NG2EVy1NbF2lFPCB3aK4QXuC9q0TTUISV/cLDvnqOSBd1g6/kRneiHo+KjKoEBcUDZgMgS2gPWUrtQ3eaKPow7OaXoc+1sp0Nd68H0RDkKGTTGzOqA0tPgeS4bT53JGw629EqMZAIn2IgJEPtfA7IJ6uD/FuQ3mVqKxBUQPH9+tJydnXnyo66RzOYO6q5JE+lHkVSM5PelpCztKcOQCnR43yGhySaas78TbBUoUNxRqMm7gMgnNinZW/o7fF9lUUeEpDWN7KSw96IwnHkfCSUHfAU6IlTiZlEdQ7U+sdLaST8Vj5FLsNjm7a1nmsj2yTZon/s9bq+B4tY17GFv0K3qXCQ2EiKXIl7o2ouK8KhSWf+oHtMzWX0wUJF//uP/PjOQv/HdE9YBCzsiyZnSEb05qncxKalFi6DBqCcWO5z6cATtu2jU6YJUMUizJ+jjoD4R3rsvp7F8Dt0T4KsP7y+W8/NLs4ROTg4phAW7I+OhZ0VSGpIjsYR4Ig2nbDKkTzeXT14fL89UPwkrqgaFJCnp3bKxvH1/ubx7d2YDIAeizl7YXDiQCZW0gJaophlRIp4htVBoIVGzI5rw+OeI1WRealzS2oQFgqw2UYmxaDmT9J3IjJ5f3S/vTqXoemv6qk2xJEpcYxJ0J1qlqJE33qA0CMLkUcOko7JE/3qdmxyT0a310eo8KgZXpzcPTNYi1EN361shlD9s+kCbK4taR5Kznx4MNi4d/FFJ9WEPjCHoztPnOBzjnSPYiTOHJi08/PnJwfLseH9oNkEdVu8DtY93H64830M1kufPDwwNUpjlfPheE9m6Mz0wkMUDr5B2l3HVZ6q4b7aYOoQ3xZqbjtHPLvu+wZTPgKi1e9GtmiRHhACECsQpaz8JblKmLXaTtKPsNK7FduJLMJWbAbdUB5DD4ItGVlHVFdWiN3V9w6wVOVs366nX4Km6zXegvkoD7FxYfGZuKLPv/InYEOo/K+9Rc9FofJBlBO2h/2Z5dzuDjeX87MwQjhyuncSO1I917eqqhwCgE6cTX5tBN707nMgEh40KehfHQNNRHURri80SaJNuXa7ZXBGWIhx+K40VGLXJsaWH3eEC+DKs5Rqa5uWIsaaGyitnEgrK3PAp0oaELt3oy1hZZXnXZqwJChRcNc+pzo0IJleXlwXH4h8yliBNgO1Zolepc9/TCzJkmzixOP+CGuueK/2scB3r86///S+mA/nrn6oGspopnENdDK/4o5O+UC3rEFjE0mzj10d4toYNVmKNbfBSymqGCRuHm2zc20E8RGcDE9doFM1LcFZxa32r588OlqdqrvjIMAEbSW9JYn4qaLeRp7+nBXt5cricPJPKLh7YjzydZE69jYtvLO/Prpav31JIF4T18sWxnRarCL3Orw2RgK7iZGC5r9ZoAoMGops6QfDmO7gmgnbmx2ce8pDQnlmdjGWjWq2TZqN/9fZieX9+t9zcy+hSLMRia7IZ4odP5ZSsTgwUZraGm4foqzFlU1BhGDeDCDUIE+DrNJd2rOfE+OsYBmyY6W1Ks4ult+GtlOrWUJql1MnU0XCwJ8uqNkLbzc1po7GGwT3aV34vz06oFdODulsODraW737n5XLy7NBstE4EFAZ/kVkcctBiL+3tqz6W4V3eD8bxhpPyREd3TD9ahv30VDpKzi0dtVsQZoN5EHqVI3vVC9z1v2eFA0EvNMWnuL6SD9c72Vl5q/HsFYkqOtcZUP/F5cWtFY/1JWegOocYUpAEdobT2FamvrHhTETnyH0bl1IO0GqjiaV1Vo3v089euSFNA7b0HnI47z+8h7LrtabQqt/vYCVYeNo/DUY5A+2KV4Di3q1sqM7ddvb7BI0pNYhqXPDL5xIe3bKq7ZCfifS5ITOXKFsbwcu2r8IBcVhPQGiRRw/MSKEaODk5JYY+0O8MgnDYNa5j/w1F3Gq1EbKoLqNMlL0KLC9GoYr9gpnkQJQ5kEXA9pNj0HPVM5VT0Xrr2WoNrYZsyRgEIU3lj4qB1pHfo4bRRkoTULzHqkQcerAhOMg4nUPvRUtgTaZeJ5I+mIZ4eM1BFPg3P/1iOpDvvT4mAU56N/3psMgfRYsDkTD+TqzhzCV/N8/Dj8zJdk3/VYur4xAGKs5+aaATOMsD71SVwAZ6wGoMlD6VFvz5yZF55JUraJZBxHxvyXANjdHBkDfv/GdYV8uyvyOZds00F5CeW+ltu6uYRiql/199TSH91ctny+vXJ06fe+8yuBTa2I6j8Gdud+o5ya7agonD6KzjRGKiXVrDi/9ztK2HGgYO+jb8IVLnABE7aWTlvbOly5uH5SGFUx9WQTGpe0gJWVP52ngJHTcRSAyVo9qbu+X96dXy/uzGEIh+ZnoohHkfCBr02hk7Qs1yTdLbQYTXA1uYh42fWDViczJSrSXQPJe6ViruZSF5v1iOJPefugwHX85xiw54Ty/UdDUokxgYJK5PjveXT149d/3MZelm4DHSRPv63QilpN40jkkiOMveO5BSvwLNdTLgMOioWwiecZCmWpgbP0Xe2LBhELW2cic+MyP7q7owh5mRBdKSenS3txzAVWApwUmmN6t/xSKYqmFVyoNa2e0DBXN1iCszdy+LJluauUPW3+hc2crBwYF/rnMjKfS93d3l9MMH9+foj7PW1Onc+fz4uBwc7vtvUXdVs6M/RaoEynq2lsuL8+VK8u5WsBQ0pT4MIFl1gu/vIBnibEOTLAXfzh0fuMYrOSDP2pl1gNvzYXbcqoWAvVXb0oAkgV5EWIFoeeZk2fquEbmcQhxk8EPXS1z8luItWTbFb+A3ZozDFLO0v6nhGXJnLTp+F6PP+Ow2giIV4+lnGRIlejwCi0zlvMn00rkelAR6/dOGF1pFf49a8oT1QwxwrbAjLWZywFpEz+1hWX78sy9XGchnz/8fBzKcSahgXsJVAX080zqOb3qdoaO1SvnTmSqPasfhC4V/7RrIwPJWD7iYZYBgPTxFTYKl9FCePZO+Dwqak7a5aoSxDPW28WBhjTUkekj+fOHNYcPAjMnPMwuBGsSGZ3CooVBFvWfPDpfPPn1J4d4054idJWyxMU63ciexmfZqmCXOQJlAumS1QZwNuBFMP8+0N9VFIro3sdds66HKXDiHgpsiC6nt2oCpP/VusfGXMTs82HUHuuiMKkg3qgKAY2YCsgscHElqKKM5u7xf3r2/sFFQzWX/YNdMIBmAhxUpQKxHpDnKqCO+aAd58WLXjASpmVigaDkzu7MlLUfdqFWGxc2fGDdlSnT5ulshYMikmZOtwoVXhK/fL56PkefwW81AqqVmNaGgWozbOlmuRTkmHcXb4vsNFtq30XpeoQ/gMPJZ7S0FOEdH9G+xNeUAACAASURBVCBZVTaNZwnSnV00y0J0EG0sZxmGpNA4k/yGag8cfNVXNgz7mFabgMhO4FHaZqwOdFC0ve6iKeepi2JbpRsf6LkIAA4YllPGOnQOTI1AnHTvlxYfRjC8evXCGangXt0HUJum4lGr0AhnZXyH+2L8IXGv/hsttbIM2UrKpBTAyw2Q8SEHo8ZB7Bq0In0XhLCzA1zvYgbdCLbmOo8abO6lgSs2JE2rKxiKGebYqtkIqgxGgpA3y/UlcJIdRrITityq2UROPtG8s7oUzd3nYhg58jOG9BJ0xoER8KQnJOfLmcq1MhnuSTBz9fQMsaaD3dlhMsKqh2gPwuykmVYBB2sJ0tNAeHTNB86X04FZ93T5wz9ZOZDvyYEUV4E/s0os0vzTGklcUfKOj4rk3VDc8IQzXLxMk5GMI8VP6hCOQPM1KvltOOJO/EfORewEWCRIJug/hYm6iWpeUKLzpM5u3ZcRvbKXb7HJhzZFY4+cjPSBHYudy4oBZqodbAlF3MKmP3n9AgzdwV2m6IRpYiNnuInN4AJ55jwzzArcW0aL0aDQJZHJoAY0+lIK2QSvgSuPbj1ZR4AEbbpAOHUCyrzen14v797ruh/sOPb3N5bnx7vLkUYBR5betOYy5NzvkcjXBkS1kyfuCxCJQJGrAu/9fQ1M2nO0qKTIzU2eRcBAJwcb+VuHkjnNpvujgeUOcUVqGV2bqXj6t+AVioX0M7x68TxZJgZlnaWqqmOGm1VdI+zp919x14NVcyAi8WBHSVbkdxzSM0SK1kHKlEPrLzmaD7VaOlGCESzDASNOjsIZ3Q7SGe5oTxbp3p7RsMUzA4on65HmkOsP6u6+FBNHmQYRKcaKZjVdhxye9Nxg4CGM54N9/2CVCEFakUZbNAtj/2AvsFnOWjSruG/00RS4eK8WAnwEWoaBhQNC8RlGX5PsNYXd9HH3r2wZrlHBV7+nQEW9FzQxqhakL0GDknxPQ+PITlWrScSfug/OPFpNRiNgb9lhDgMbVhxPI0xFMnVyjCkB0vPvQnlzDPzCkACxUzC0hQYd9pN/W6b9TjYIh2Foyg2PqrFqxvnm8nRbsGFnkOQZKyu5FgKCw9CbcsYnbE8WSL5Fcy5RYk2ki+lqBxiS95JwEsVa5IfWbghm4zX9lwdeJQgQo9L2IWdcF2LF49aN4mwJ5rG9nI3KC+m6ny5/8McrCOu7rw7tQIjA8qoBx7TYmTcLlNRiewveNvKjoxjWUNOv8f2IciqPQhFrWP+gP43Gyj7RzUi/xo00ggfU6HSthqsnbriazJZkO9GupzHqzjpWqIpyXb7mseAtoHWxJokA4zBnIVBDQUxN0wkFY8mJqDgqy9YMTbjm/v5erk1RVYrhTg+nFIudbGAYhl7RETuNuXjwwjzVcc/gImauQ39eEx/WbDV9iJ6FaJtn52LTKDrcWg4PRX3d8DAlRX40XiVuswYXGJ6Nb6xE5T50b3JCF1d3diRXN9fuw3jxTPpijHctcaHDekq9dAHbhW/31w8Shp2ORQwZXqYsUYZKhV/LWNzc+Fk9O9o33KSGUWP4g3EyRQY9C8aNeMjq+30j8d0MiDPCwdBaKxjRvYiVZPw842YdDUv1NZmg+080TdDQQsgcMbLMxVhMgd6V5EmyAUf0jpJh2tl5mh2FPptnccsYqPiu2oWnM6oWwWA1K95K300Z0u42Mj3pfajDFIylGpVYd3LackJ6+aNrGU+W/X2maJrO7Zkxk2UDTVoaT2mijEIDsZCGaqH75YxcNcAP58uHD2fLkyfM1vAkScMkDTiB+lTDk/NFHmRzOdzfWY4Pdh3o6ZigxWUrhWEfpIp22RN88oipPdAAiUaPVHKBwKM6WzZg6nEgVNGPct8K8vvNClve5RJwIWaXhjVnaMftBHO2jpwWtRtJ66ir/nq5uhAxR0Gs7gkqsp2GtKVSR9JrBPepaC4bZsi6kGso1rrHAfUnILSTGiKT1VEjSBB5QcxKfSkb1Twk9cCZgbZylNwTzFay7hA33GQIytD+svVa5OnknDRj6/wi4E4FgH/wx79c1UA+OaKMMqLQ8n+nca30b50MKX7S3uDPdSAtmhFVA5W0LuIscEXZXBdMA0GvshqMuqK9s7NzOlrDRVeEKuhKRc7WM9x6P/SPODQ6lE5Ls1lQKFXWMqEVPqUpDP/qnxbvp9Fi88uQnJwcOzpWBGDaZIyCItKj473l009PlpcnB466YNoUWxzp0vjc/h+HJrpRiRQ0zvbLr967FiFYiSgrFXv3qhCNtQ7VaJrRrhjM46MDs832NBdEUIL/j2Le3k50xDKPpbNdwELL3oBV9HivaYN3y+nZhbFbzVdRdA722yyA30XWhsJvlZKnnhnZF3sIcUI9oiHzruY0G717F1VVQzg6lFPmeeeGJ74dlkmL9oYoUhBtTcXPNIZJiyKj/ebNOxehvffT8Ocs1Ow4ajDNqIHQaEAVnm8qsRxLpFFkkAfbML2WqoHA72c0cb8EB15eq7FVU+2QS9d+Fr1Y7yuqsbIDZ2rprtfvKohShqL+nEVFesmuX4uejXOiT4jCtsaZqk/AdFsnWpVNj7zMqoO9A7HQXGrgxL55fny8vHt7urz56u2yucmIhIuLC57NhmoVDODa2dkwW0p9OmJPyYEItpMzUsTjoUx2AgQ/2i/aN/SAzF4DakA2h2PKo1NuC2ZCRqCn8eNA1Blb9LHYU+nOj1zMqN0ma+z+IFsls6q0i9b86vpiub4S40wFcGUael63vhc3/W6tak4J2hq0Yqv0u937BAQOYVJfMQFAzzgaaUwUjCSQssrAmFZBUCDsnhg1W+qZ3zmYFLx7eLjjAEbX1PU0kblK6dYFg7mkz3QwGDUFO5rAcgK+DA/H+NWRE3CVcapi/8Pyhz9bZSA/+N4LHMjQth8ysbzVqp/DgEn/PSbmNWtJUpjaOgVBmBr90y7I+e9JF6ujqU5WjbaiHW1Yp1r3j8uHD9J/ubFUeDvCDZFEbkWOQ7UKP6g0pMk4MLpzDrVyU99o/koK6AP4MYQ3jfp0AHqdDqcKi7pu49ZJfXWwZFR/5buvl7/1w+8vn746tFCcx9VGCXMs7EcPK4XcdMbqemUYzq9vly/efFjevbtyTYNJkMB7UH974EggtW6FPSrdIil6HWgj8BsbjvYVSSlwOTraNxPIg4FMh+ahgx0nQtP9WcZfaTRRNAVKbUaay5xai7Bgx2ErtPLL7A3IUBkPGzkSZ6iqD3hv4bBiHmDgLdSpjKMrwk+vR6G+CgjaUdmI5w6SXdmppKzfmpJ+JsaVISPtFUWSFhxkzoWx4KSUw/DYKDNvxkq7/p4my/ZhWOFX2ZQgKUuaS934OtLmt153ZxjRYPLcGk8LlPRIDYzqWHmti+RAr9r/u9LnCkxiLPthcdOdlI11nZ65cUV/D7UEslXqjfW7OEbqgNFayvkB1lJNToXvTe+L/b1dO5B37069x/VzdXofSGNrh2z26EBkADq/ibKlktbBO2R3bgHIeRvsTXQ0MHbJe9s1XxgZsfjHZSNohYkNo1bCuTUqcUVB2XWmoQnVngzZorm3gXFQGO80T9NnVc+4ulouzs+Ws/MPy+WlHKUCLQgkcu7KCt3km/eDDSdZJYJV7Gg094w+EIQ02+D/eHaMVBZkq7pf2X0EeEIeUA5mLLC1ye4FKS/OYLUcDPR66l4l6/MN6GnKUcmpGJI0SSDnOZReORBkesQUnPBWDy4SUhTxHbra4T0sf/QfVjWQ3/y1T3K6w29PRjHRrJlmEegmtelBTQRRp1DDg8VgsxZkXpU8RiZSUBUHMnFqPWRtDlL8S+huTzZczFZqiET1DrLPYSQYl/bs6tBbPVyHA+v39/CejpnMlq2R1AN1tEaPyojYHEEDYeiP4ZHMHQZDxLuPQxB5fzW8yYH84Nc+X44OldrC2adQR1bmtRwTEudcYxdKRQ1VTeD23vO3L6+YHmhJtzhHYLDWqSIGZ5gNYyjD6whQsu92rJFFcF1KMA2G2QwYze7Y3bGRAGsFLpTj8GaP1ARQyRzxyr0HBhhCcRim6TZWEXCYeTbSQan9e44ey+abu4kZFNSGqoHlwm8yBoy9JLkVjR36voBks+2qPSaMWnLyhtuqhEstRIdI1FEJ+429siKIoAU0s2dDMPYsOdBa28hOyCGpy1vGXMZB7y/ygWEOzZzQUDGLQSpqZMSqHE0DH2Urglwpfqp2tbu8ODlBqmNvlwAgOLiesz6nBIiKF1rttkQW77NkH1kUvU6Qi+o2LtaHGaZVnzUf6ncyoBoJIAq4so3jI0FjOxYm3FZHPCc8USp1lTpgkSwc2acrX/9u5oEjpYA7ArkUhYf583PysHpnoj6T7v9A2qYjYOe5JVSA+fix1EhtUbNTT0W8ubbDEBylrOHm6mq5urhwpmcF34hFundGbLnsLQ2p0/NqHc92YAP2Gw4YqE9Z/qyxTqJCZWQUbDZr1ZUrCDOz7kozjDo/RLJcYvhBarm+lXOBHICyASoNciRtSG4gWXs60A/H1MicjAbUojMOhipVM8fuuq/OPWQipAKP/7v/+NWEsP7O3/zkIzVeIv85hbDeaBSgotSIZMQ0guPIu50+4WudSCLLinIZcxw6PdyUt0cKnZ7fawOmza3oQqJp6MHowdGAoyigE77IdhiSggNh0cKoicy7/09S022sSYG1U/0sExCPz6XPgja3hKy9nEznNUxplsywMNQsvHNZPvv0ZPnhD763vH557EHwna7maV8xQMbfY4AhFigywZHBlPGT85cZIsO5tQBXKYw2N2njKzJUh336Ox40P/raaS89EvDLUXnFGBYClEFzNOWm0c69T1ZiTAps2fWbcO/LXsmOGLgzEeGINEbkOwgAH3Wwx8k0B8nLyhaD5zH3ZaNZb3oL6KmvYn84eoLb2U0Mc0nNfMpE2x9D0CRDofGzmvUCvh69rlA+0QcKSaA6UoYVaNzT32VItfPX+yz6bdtbUpxNVBqZfys1u96D3pEcUEuCIJQEU6qnSRVZBtTOXYbv7iFRruRoBK+0yRHD0Hs1JVz7TlGunT66XDLyuzvK4HdNi1c9xdUTO2oER1VvkEyIiAwqgAum2jdjLQ49TqmGmpGxs6nWDYbJuLRR/O+yJbPfOIepR2TNecwYX2TG5YS4JlhZOESChNZ1sENAMis6TqLgOnvo0GIwqX504VrG+cW5daQMOVl/DMHO7W2dH0FwWi8FUFIiFoR4vdylORNihSBxEWeg53p4VILUNgXrOXZyomupgXjLUtT1AGmi1O1zo3qDCRIaFCdVZNUJnyxSdukEVsY+UFtSBo1eYGtIIOTUbUt3n5JDzZppvA2yVK0zKHicg6auDgTYkz/70/fTgfzdH346CgAjuzCkNYtZ9Qct+Iyu40pOZCN0M0xpBVhCqPB2WEolrCdUJCNahoFSPGUYZ2cXlo5mwQnrvUlHhPExzXAdYZg+GAPXOcGNXmGbRIrZnGlYO+btq1gmkTpqn2RQlWdOcZnP10GjKatSGbp3C6HdiA9OBqPD9+knLzxLXfLhkgcH5pgUw5HADRJBCmIAi8lwmBPQzKiwDTukUUVdOAewHfmS6zY+LtaaZsLLgCbVNbyzojoOn+aDN+HHkTlaLyqbMJuiQ5EqPreOzhUNwkCTQy90Q3RGJDpoHmNGRiwKInPlmRl+AaobaTX+ZtbMmu+kJlRDA37Ll4rTpo/ukXXJqPvLhrGBRYi+mhci2MAGmy/mX2gexq0hsBZfddhpDINSux6XS/amWeM0lMmBqcZBt/iVHcHW1rYdgYybmTppcPO2T0FdxVo5kGs1e2qUsOivm5tInq96cXT17jnY1qjTXU/iVAYvCfrupwlhbfia9LS1HoKk9nfDmNratOaY2VKaoS75d2VFCWrIBIi6IX9QM2u9cdCHMt7ABn9ViEh8wFNbGf0Wfm2EHYUzYlbsKyDIWQAH5ZhEHxvk4PqVS/cALzsuwYpqnjxfzs7P3ZMix6prN3NOlFvNM/FME8ZW058h7akr2wY3woZF6eByoyOeuZBChdxTFRzo9TCDLQKRwL2QRXA2pc9CvzYR5REpfUHGch5WRjYBs60RqDLw9YQYswKOORtTMZ3AkV+oBjLMyNZOw4cABQqTa21rB1rw+Lj8559fTAfy27/+2RQkHx5+1RXewmOKT6PYbsysCSzGq5vB5nNslsm/HlnMBJZR1725sbaVcGN5ckVUkkywrIIYMRJd8+GksUabVhvCh84NPPn89qrk/Ztak00keg3DjDrCdGJ9+FrQQYUbdOQ28zEoZxAIYrOLuSrKEG7ZpiI9rx1Fnzvby/7h/nJ0fGRl08Jzfn6WZujqTYdVB9YObYpgCc/jXIYcdusmOWDtdyFqn9CLrkP3XKnoAX/Fjs8+GLJQHG0ouYVx4sCbLVKOyfaqMwvuzixtGSHmbAgvN/V6AxqvM7E4uI4JsLaUVWJhGPXgrec0ek0i0V62F93JOE5k3xU1gxEzLEry75NSKpaVCRjJkhXtuX6hQqUzgsiaK8tQU1iGGqF4+2TZ9EQ/1S4gZVB3Su9FGga1H0xtliOSVPvGsrx+dey6giL/i6tLOx01edqo3MhoUqvQ6tMxHHZZ6mymVBrPDmxIBRqcyE4a2JIirzLRneXsXHLg1Agke9NphFoXK9juqZ6x6dG2+vLa+GzrKmAf6opGhpRzQzMhtS5DxIETHXxYADGZQc1SQlUSg6lmUJSjhV833wWqdQZip0jm05pW92bDpsKlra8oKwXeRt338uJiuRB76urKNGNdm/ak4CmzzvwcYQky0OySeSMr7TIaAiMrH627ZnyjdhfbYxp7Jk7KySOmSiOpxQ8HhVxnTL0cGs282Flcq1fHe0ZkA+jvXlPteZcX02icRuTBO4gdwbSFGJCargPhOKqQzoAP3bdFRpcq9gj2W8boswUSe1x+/peX04H8vd/4jiGsdfFxFcvWLSStb4oEjoZwIThyqWONVkckEmfiORLG/Bs1sih6SDpMesi31+roRNKYrnFp/xNJlWlA2op0tbIFlDoCOcRY0mlJgyIsLFRkq0Le+SIW4Yti8GgujJWOc85BZLIb2lMcTopSqNeaJ299IOoWY16zMU46o4Vf60s0X3pQWOXpIIj5yxRqtsePIrSYdLNNl83qJrRT4bhsiMCEI2rsXAxz2rkArcXYOGGGNLOZtSuyNNMbHXki48IasXdsaqTNuKlITkJ31FUEK7n4aOVVpds08TVT4aBx2LU5PLtFk+8k03EFNKShUCgrq4NaLKTQOKPobAchSM66Uyksuq4j8gAGngwE7Nx1QVM2cRR2FpaGUJaBEKVqPY3m9dpOK0Q2ZeL+9DVJBUC06csUsbUWyRrjhLXP1Uz38uRoub25ci1PWQxc/oxI9rAiEQW039hzWhPwdqARiAUbrpPQZU8vSeHCTs4TFKP9D5PozsV3GUs5jEP18ZiVJ7YUQoXUGNRnkSxv3bFdowi4zbMPnNjZ3lqjVVxIcrCSke+emoFlEISwpPSeOk863/wdI2goBUdG20TnsUyiR0klRRbkfLgeBAMV6Qt+EpvK9OMEGp4+ubXN3hVjzr00ygTVs3HrZyDigu7rSo7nRqKsyv7oKNdzV7CDkCZnGTHYjlKWbRCxQQQYFAu6RontHPyKan8tIoCdB9kGkv5kXBZUTU8ZxJnY4aFfNQN5B+n+ELTvelCB3MkQW89rP0jVwduK4JVNctAyAM+TuuWf/8UKwvqdH9WBzIiBhzzx42YOhQKMN7rgwrxiBs+0YWwar+yiEQXz76Sd7IUUovD0mu+hh60NxKHdtAOpvEcNQWllihqYeZxoMl6wDkR1FAvduQlKn8cDAU5RwU/sChk2GqqaWfj+UtAXxOFrUJOYp9ZVap2Ho8V/9/7c3dpWnhbTKj0jjTLWjKHhqFbClaPOlAyCLK+sJLKTdSbiJSzFNnpkY6fYDnOfRGOoHdvwtAcmWWXEd/OYagCIwroHEtTAhWmEL6Pc7u04jhZCxYwTbCJ+Op3eW8t25lNsbkpRNnTMlYCbCqVK3cHTm4/RsW745+Zh+eLL98tXb8/NeKPxjR4BRdx2VnLQu6IkCy6jV6D7ROfBDtCd3PD8daCV8bqXQvpR0fQSPbbDdLYUjSfz9X70fROZu7irfWolgx0fTgUSei/DDxnChNFQoAEtWU5MeDsGhUNJLWBFm4/iskgNEjIk44LxBQz1NEEWIqHn5xfoIjXC1xwSN0Sa9+eeJClIHx/TtyOHYX0p5GgH4QBok8+w8WmGbuc+891eL4FNSQsJRIoCmN68qnFk/9jRrUazIvVRyRCgsl4TpymhinWwMCC6nIfCMaC4WZs6IXp36oR8DkxeqXYVJBUQ1NRtEpDKGft6zLIT3AqUpcK6HIj+re5y/Y6mjco56INUU5JtYLhW+tYiaYLKcoviaaS1ijOMRgVHVxm5LEkcO+kacAVcm5o8WefUXCu2dJyjRHGhkDuoXhFBKpFDnXXmGmVmtd7as9/A0DWQRrt5An/2F+9mBvI7v/HZ44QECjfh/cNpKLNusC20YGIEgQfrMAb2WRnwfgIXoGtIpFqcrg9VEYULtinmBm6QkZAxMK6cWRfDgbhQHgXf9lhk2mGdVqNzeXQJ3OlByeG1+Kbz6MFEeztuUjPNNZP2Wtyjh0G9E5FMd+d4he8w1DICUnB9++5yeX96Y542Xn7KAwyoLwa4AoIj67PHT/JR6vGKk91aDMZrNnxWVr16V3TLdtwswn84mwxjChvNUYWj+OCppSzZ6UAjdNp9Q03Im9HNoXoWRMutnxi6STe0PohIfQo1KgNQ0+GB59arcC8nQhzr6yCcDUxS6newWa+Bou375cs3pzb2TzYIKOj4RjvMXd+RSg/yNggPMggqOncmt6Ax6xRlUJCDhrDSkMiXoTb46ftmyA84thyi9oso3GoGd0e0shppGxniEl5NT5Ca707PrkwGwXgE+oqMTuEYrYF7k1b4PnWTzJ5IkykKA9TBimfz2NTTculrttaS1F01I0NNZntam0fDeGifSTakIpuNgVdDNU3XTBdynFEzVStyr4RNqa3GXkRWfjieGpxhe9a9Hlj8Qk2FkimMoxslD+P1yvwMO1nrwGH43XxqR8WaNPpn/wO3AXV3VGxGECiwq05UnJCCyhJIuNecCdcVoP8D40L77VApnTmganXGq5hOPUrS7EMLK79vaC6Qlum5Er2s+rEDcCk54FiQn4F5RpFPUie5Rq/rfG6e1xQYnLAmTEb7+1XvWfqZUtrAHtvfQO0tauR3Xqk4YJNHbWLQ1f/r/zibDuTv/+izR2sNNSKu6m7A2C6uP25VIxHCpAN9KdhJrCGPOu1GaUDQXUj3b5v+9PTRJuLqtVm0cC7+ZcyoueSZkTGMzOoaPIgnxdEW6sfKrIYLKYK9sI6QVzqLxQwJdxFvby4nL45M4ZRSLQJ91DygdM6icWdKcHjYqMao/Rn3nhtydnGFDdP1D2YJD6IHzgdi1b/Bo2x6RirsFNy2tQOR1BPsozIia9gqRFXdSHqNMx4ZWBt9aSalxyGqrxw4GFoJ07J0mW3izJDhNYJPxOpv74KciKnHMWbAeKH83ut19IVQTwD7FVX4xcmR8X/NpobJU+ZXcqfy/AuRUDF3FEgHd+bKO+JCCsLr1KDFGYYgAORQfO2hI+s6ZHTI5MgkGEa0YQjHg3mS8QFDqhGV7FUHnh4Yif9RcKe2kLnspqLCFDRt010igtzoModNSC3HmbyXnLha+29vD+dqdefRuNkZ6843vDtkU3RfUvzVvWgNmJWt57OxHB3se7CSx7luLXYeGrJU8gKZL/PTZ2bMrkOckC509mKsho/vjEAb8PinwYOdDSTTxWhRzW3QVMhq/h6ZphH3gXkRsDoTfdAaZuRsYbKch1lTwODynonIk7nWwFqQsFF7MyHXkSZbsvYgD2Wcz5mBTAkbDkik2YMw+GwW2nGWS3MkUT4ZR6E+325EMeVAbnUt9qWo45IJcOZUR2X0Qeyni+8ED+xToGoEStvPNuFrnlhhripMJEgf5PnpOEjg0j9W2NtEnym6WAeo2tJHDuR3//Z3yEC8O9bpClvr402Derloa/L+YgW4KU3pVzWIsi/sIByNR3pZmjvliEffBwYQeJ03WiQW5nzzuoRsdG2aXJA2O99OTahxD51mGMzOLKTUbFoEY1wo0ubPJZWxv7MSpcNom2XSAS0xcDgXsXIVeeghQVVV5C4nIhijUTAHrTIvZWnUWBW3nE6WDtLm5I63yJpyjqEpQzNUpK/HBZcco1TIhi5XRbaRlLEGFyvVNdIz5Hs+05syBIIJjyHBgeOjA9/qwHF3jmIy4rSQppAgNxzePizvP1wuf/Xm3XJ2cWm8/fu/8sny+vXhsmUoi/cDsy2Cw+Yhy8JBmBoZUKXFQVLwDTPCZPAtax6GlGsnF8xRAOsOFKqmKxlYZ0FaF80jf7JInViOvtpdHtvpL9R0kbdXlPhoKRdl3Yo23TeTAIMEcoriycBfXF3ZIFTU0VLnCZzM97+6tgN78QJFadeiB1SUmqJZcsoIxZa6d9e8oFJRPvXcpWTtSZpSSn6qgr7glmu7MGRFlFWnAdPKrjxz4fv6m6ma7l3n++wHy7ekQN6/R2e4ozn6AsgUEH4EwuTMADhANiHB5LlCmEh2OSYVFiqLA8mMlzJjuuet/WUIMmKTsS8jak7UXXtVpYNJ6mUft1EYXaoEUqH1ByshlHNwUpSDeUN2IB7ni1x6M/hG6naARm7miAufuTbVxiBDxafBkrONAKvXMkxOO5DWJy1KmmY+w7c+zCj0ukDPNMLR3+TsNQ4iZAyICdh0O944CpNH0p/jwK+tBCGNEONPMo0+80//fNUH8nu/+XnuYRZc6lBIu2PEi5w0C8mN67bcL2yBPGZ36wLlUGAdMKLTGYinnnWQfjBBGgAAD/ZJREFUS55Jop5GZtjKFvUxLhi+6LfEfFEjWHWOj4a6YrjZMACkg5aMmKEMCLIeehYyKmLTuJO5W6UGOQ2NQ7cr9QMdUktsHGneQlQ0fd0cGiRBZj9BYSAK+GVyTSNOFBDtGwoOQEPV+4kkgZyH+efx99PBz+dXeMnFNtviyOoPkDzXWbmOpr6ODFN7yRtPXJ2Mwc6lcFvDsuJkWTwMpWoC98svfvl2+d//541x/+//tdfL55+/sFaSpbpXdSC/tDSfRHWtFxE0ZFCYNM4k8Hd17yK7pi+enl8t58oy3UiKlpUGEolRhGLAlgvq2i/VVdP+kUrugSCpsrEa8DngYP+o51OfLyhUUvnKMhU0FX6zkVFj3lMGNm3vbHkwldQTdH7UzX10sOfnIPhMjlUO71TDgB4eTPUW6cDwrB19OPsZsSzHIacF0YReEZ0l1ZrUtyIG19mHcztN0T8FZ2HQMeqFMd0gGFFTPTY3ZpoMcr883Elbbs7kETQnyKvTLt2Ae3fra7Tel+qHrldBrbejzrRMoNFpM+SsCRCoQRCcAK+Mpk0zvBQh82UHpftc7a/WYbmnaLaNgnA04qJC25fpGVu3OZLrnZsh+wasFFn6dqn3bPveMpjsG+0MVpyIKGKdsH93yLEAc6HkXGuSWRrJlrBopeXTUzaC+CFBwgIYZagsUeDr1icwbcnA/G1YjaGBS5mZYvxaqzBRrVlXZB3AblCLuS7VZ4B5YWhhbMyQvLtffvIn/3NCWL8bB9KwuV6Yi6zhDaWv6bcNU2SVdRN+IFJtRUJ8Xd0HAy53owa/J5UInTxwsjaSGPJj/2qnnCUOSK2iBTBCBiJjRwB9UErLQlFr0EzzDbImY4KwmxAjdxLr2IeKNlLkCFqnSmetGqyeHe8ZhlA2oghQUb/hqRa+A7O0MF6xxGr+Y5RZB+i9idiyNxQhzMIWkaFrNJHoWLVNsY51wOBfREqZSw+5AoIAsxxm4Q0nG4mG0i87jAofHOnxwJ1xeE2p3eFNSkJOKcmFm4flr968X375xVtf2nc+e7m8enlkmEXFdENt+SxCqEyQy+cZxcrhelQjpWsMchhSGb50hiMH4gyYuMF1kV1TeFF8dSRug6dejLvlQgKTd3c29pZZ305BOeeK0LASG+hzCRa7vL5bPkiR+EKvr26RoqXInjyouW+xQoIk//dcV2OOe6X/TV1WJ/HdslxocuBlBztJnucOxl8kZfR8LHWhwrzrNncOPHRfBweHZvRppdUzdfrhLA4kdb4423L3O5/GStFDFFJQ3lYUdCkGj9rcqnZWSEuG3X0TogK7/yPBXcVC45wGASRBlEkuEWksu6p7GJhLDx2qrs5PSQqzLwfpfmpN1KUwyzNT5/gnuMn5aUYo26TzA5X2duyn9q1Y+ryU8FWQTLBedeD5mQR5LfxnqqLvMZTwOMOHx0zfbKQftllRHiJ7Uu+eYdZjOl+yhQnVlUHmnw3q/Cwt2HEN+6F3ivNO7xYQ2+x5KGmFcgJNjPqj34PhhwOxDfXPF1Pr/+VPfj4dyD/4rc+HJ5hFk6Zn5XcXZ2zRdc6TcECqcaj3y3J6Ll2Ye7NQKGj1cccDe8G6RPPGsZ4toCbajMBZI702wPB7pZkRzTgFTEiuBSKlq+Gd0EBpdkTmOBulk35wdSKhGeswMT51RtwQC2rUoINSeK+CK/0GjiZSB8EI0lDXz22HOyKDxWqn1AEPMkZs4MDg/h+xwOj5n0hpHciaUBCXQlG/GRJ/j65XM6m6DpuLZZ8zdyPoErx+EyEaYZIt2cCb0jMVCNpHowz0/emloRdFroqYBWXp15WBwBSicVKbv06UaC5GYsi1EKQoujZcNei2FK09pzsCfPYBoxt0FYBEoh5HChusDCCeiQwBtYjWq2T01fSnQnqzM4qPGe9c4DczK6SC++Lk2IKae4riHWghPwNERVQopFNOSaMGxOLTONwo1BCEbG4sN6K236p57emy6wwKYVp9WaXZzYewr6w/NhxvsuAGACNKQwZEmYfuS/f78uVz03eltmsNLWX1ad71sx1SQILRkNonKCPq75Ge0XCyk3Sf6/W6H0nrAAcjkqgmPBS2NSLg3nCiSArAas1wdK8KQO+XxVRWJIk46wSKVZ+APjsnFJJ5NzjlLPGsSy7RiGPpRyWAs2FpwVovnBT/WsvSZ309NmXplxkwQE6LWw0ihzSQhfSd1fmZrUkNg1ivfT2pkfkMALMZaQkq4TVslpJzawcainPtoe7LMJayrEBhbdK0abEaAM6TJmCoyBVGVWBSySa9h3yT9q2o5//ij/7bdCD/+Lc/Fw+BF7fprIWpwTMmQl5TS+21+zCFqz4sy0UciBpiwD2Jh+tni++P6MG6+LNQnQwNrDLvgeHjfUakYTWNpC1J0QgY0v8xpOXjznOymCNO8bisEsN02XzOCgL3zMg4VMtgxJVuIIOBo94i/4jok05yiZX9mAQDu8hETHUgZloMjLaOto6bg89Es7WEfYvJHILCEER4pWXPjKGrWAO5xocn4y7F3CHKSEGwY4F13TYGhlgy+6V6YKP4E0pw2DnNN7VOWlcNDkKCgYYoO5Ax6Y31nvumkRo/GzI4XmO6xZGFR0DTkVKHlKkwaVYLsjh3mkutjLgAsfWKwNR1OJoKYxQrQd8rSS+RdmcgEGdlYQTSlU4WYkhUQolPyUyxLwQ9G9ZMeuqzJnq5OsTlRKyqa/xbTW6P1iXTc+zsjuNnx264/fD+3PpXoGwlQWSf+x4wDBglno9pz08x3qKgat65DISiTn2vMyiFZTcbtijbs2s4smvr8Cl1rxE3jxpdH//mExh7yqbUA6TAQeN7dbYEsan+oz0olW019sl4OcDSplif+0C6PaPMzAH9KDmAZe1sdjkAPpsknezFBWfrOeFkKPSHIpxApWiTiT7OSB4Gu69nyz1ADs70nKFWY5VSu7NdwSZAMphBMk4eJxVUnb6QFNxdH0oaXZp0M4IY0PSZpJfDMFV63dI3M+xjguqO2zZxotLuq5n1E2qMUw6yIjuqfeg6IujjGEymQO2f/tv/Mh3IP/qtzx6BXFRETRCTLKd2eyrkJlW0MmO8/SY1EBrA4DWr4Ki5DDIKpD95/2zq4vtmDxn75aHToIbbbB2l6dPIXULpw4ARFbcL2E1VlcjIg62kAUVg6h/MOyBq1h8/sA5z8gwE/suFplEsqzOYUhXDgTr8NnCTzIdNArlt4Eo4xkBLNZL6GYXpQMVJT7vLfN9xQhTtW+wky6tshhyG0v5uck/ZW4nKNT32Hm6zWCX8w1LhgJH2tuBbuiXMKon7bS/Pjo8MfYw6TLOtXCubLi4pztpGwJPCZycvvRw4VveqZA0o5s7paI3O6ohaIwu6yeuKBSer6MOddSWwXU8STKCoK0RJuYVZRYT6GfU7R12BQAuijoJ+WISFF8XUyhMckOTTTdWr6swJltwk6BoW9+hpmRZeVFMstZcaPv2efia1BTW96fCeXdBrMp0sfT5l400jwrrK0B0fHVqxVftBIooSnqy2k+RtlNl9/fa956PovhvgBWACRgmmP2i9rje0Z0e2gwxX2Y3k7hEg1MxvnbcKMz5YceLc4wDUcNt5FRicZp41RGyNOOBSz7NLVFd6JqcqBWJFy1GoZY7Kju9dLDXtOTlmO8xE3Xom3hdh5k2oqGAMxAICMXYS7D3Ol2cAJWsuy0pnwe0GRiP0+5PA0ZrFICqEsj1g6GYUCbqHEkb2tU9S1B36fBWsUDRPTaYCq1lItMmA1pSdIpkSinReS0YM2oSSdZGiTrOcDkSsMT0zQcj/5Pf/bDqQf/ij14/D0IQu56EsTmemaFmhi2Yi6ODASOLswgaxAJgfDlGfqJWaYyFYSwfTPOzYVEsph3nCXGQdOEQrfLgdWSpdZ1BQy2ou1MV62fSq4Swsl1ImOdh8luisjci1IShETxExaMyJPwcbpYFF0MYkVNCLw85wpINF9ucpCi79zrgvhUb9iW1I935qO1UAyOS1xJEFRTB4SWHREZrMD62S1nr+bEZBhd3Icpras0F8ucV684GDxh18uZRCR9Xt4s7BUSSpiFKF3/rGZnSFfRqI8P8rgTdBXqmtgXWPGuDoPvY+0/85u2hT1wZGcmDGGBayU9bX75talQ9coDaCgFIq9YF22aPXwAoFMVJcD1CCWYVhQWnneWRortcHzSyVe6f0pgsbSkrGCM46shqvQ8bVZrtTMFZ0bHiB/aNfQ/YfnN1GSb1GEe/U3UrqwuNi0yjm3em6H3UZ9yqYrQTerXU42N83pXUaCrI/7dXt3R2TEb5+e+oCvwKIcXb4ZmD1hjuyCOrQlvMRhKbPNOSbEa7I1RBUWbFW0eyNzgbMNnTQ9EyanRVgIPDSs/cT1t4LtAS8jqNRdnfy/GjZ39vzqGrgSxp4m3HpxV7DQDQm84x5ElHPHqOhowgcTS+tIzAaUFnbCbB9ol7vQS13JjXn3aB8fhc6tNNfv7aBhZUQCpfHzhSSA4KLYRxoC/vC8PLAYPI8+mwsn8P0yuFc0ibQ+eZ6pkgC5X0MsTFhsVAxSUSymzDq2r9UCOtWoxvu75Z/9uNVDeT3fv2labw0E875yOBuRG2++DgXFhF+tL7nQ5JO69A/8TTmUcx+fJD30wwKSbNLkIwhMsX99A0NSoyo1RQzFT/13mrKU7R1polt13Ds2/Q4j+p0IGYSmOedWDURmOQtfK3G7BUpRFcr0Xyl2ss6W0fujU6GM000YjlxcUEzz1h8/XsxF5z2QT6oAxn4ZuY6JFEJQ4YGKouhdeMkI3D0T9b7UZqMEdZBb/MQ/1+FWjf6jUiECASHn9pM8/WVYGEjKTmqFs5q/AVFaISt5qqrt0CFamVDAYKTRcQJJ6OYdSkcKQe5uDIHMclmCoWNQuVwgAaI6tlv7gFw81+K9BHnI5gLPq4ZKtFRquMc2YuzqtF+zHqlOOvCMiFQ2G+R3Q9mbin+OIfHZHpZySimQqVEMoZoTnWLKwtzAik93D4s5+eS69EevV2u7i6X23uJ6blyk2yauqGNtms4UhnWXpUsywGsqQgWmv0Vg4TMzuaiA37lLmiK4nJq9D0AQdihWG4G1pjnSezvusajpkedUybqZY5Go9ywMW3s3NB47yz02fNnwFA3N5boESNM13dzc7lcnGuWBtLc7gJ34OjWeKsOeCxB+iiwfNnDXfNRvoBmbTsRWXERFdRV/yDV7nvBcrvW0BNTTV35YPeVTQpxxGymDo5KYdjbK3DTCKxwkiBQROzKptTZrumEsncH+4c+U6M3aBs9LdkwUawNS93dWrBRlGnVMlyTi7KwPtNimBEYFeNtqByslKDJCFq7iRZezjksstbWOBs9K4ViiQ+5Mc60bC/wn5ALD/nyns/vPWqfYz/XNhEdOGl1aQ3vl3/10/81M5AZ9X773bcr8O0KfLsC367Atyvw/7cC/xehi1kBX/DfygAAAABJRU5ErkJggg=="/>
          <p:cNvSpPr>
            <a:spLocks noChangeAspect="1" noChangeArrowheads="1"/>
          </p:cNvSpPr>
          <p:nvPr/>
        </p:nvSpPr>
        <p:spPr bwMode="auto">
          <a:xfrm>
            <a:off x="31750" y="-84138"/>
            <a:ext cx="3810000" cy="2914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92" name="Picture 12" descr="https://lectoriumart.ru/wp-content/uploads/2020/06/0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352926" cy="41764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4" descr="https://forexdengi.com/filedata/fetch?id=28763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97121" cy="5033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https://megabook.ru/stream/mediapreview?Key=%D0%9F%D0%B0%D0%BB%D0%B5%D1%81%D1%82%D1%80%D0%B0%20%5B%D1%81%D0%BF%D0%BE%D1%80%D1%82%5D&amp;Width=654&amp;Height=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91158" cy="62228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s://fb.ru/media/i/6/4/5/8/3/3/i/645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74879" cy="54326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 в древнем Риме</a:t>
            </a:r>
            <a:endParaRPr lang="ru-RU" dirty="0"/>
          </a:p>
        </p:txBody>
      </p:sp>
      <p:pic>
        <p:nvPicPr>
          <p:cNvPr id="70660" name="Picture 4" descr="https://i.pinimg.com/originals/e2/ce/c2/e2cec28775fe60813d1ba78ec9587a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723639" cy="4464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i.pinimg.com/originals/9e/56/db/9e56dbf2c6694edc531739a92107e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5"/>
            <a:ext cx="7488832" cy="63269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1_Тема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16411250_Bright business presentation_AAS_v3" id="{57D58BC9-3F05-45D4-81CD-7BA898B4CAAD}" vid="{0F92AA19-00D6-4C71-B13F-219D7994A0B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Prezentatsia_Microsoft_PowerPoint</Template>
  <TotalTime>18441</TotalTime>
  <Words>489</Words>
  <Application>Microsoft Office PowerPoint</Application>
  <PresentationFormat>Экран (4:3)</PresentationFormat>
  <Paragraphs>62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Academic Literature 16x9</vt:lpstr>
      <vt:lpstr>1_Тема Office</vt:lpstr>
      <vt:lpstr>Проект: «ТОЧКА»</vt:lpstr>
      <vt:lpstr>Введение</vt:lpstr>
      <vt:lpstr>Цель:</vt:lpstr>
      <vt:lpstr>Досуг в древней Греции</vt:lpstr>
      <vt:lpstr>Слайд 5</vt:lpstr>
      <vt:lpstr>Слайд 6</vt:lpstr>
      <vt:lpstr>Слайд 7</vt:lpstr>
      <vt:lpstr>Досуг в древнем Риме</vt:lpstr>
      <vt:lpstr>Слайд 9</vt:lpstr>
      <vt:lpstr>Слайд 10</vt:lpstr>
      <vt:lpstr>Досуг во времена Средневековья</vt:lpstr>
      <vt:lpstr>Слайд 12</vt:lpstr>
      <vt:lpstr>Досуг в древней Руси</vt:lpstr>
      <vt:lpstr>Слайд 14</vt:lpstr>
      <vt:lpstr>Слайд 15</vt:lpstr>
      <vt:lpstr>Современный досуг</vt:lpstr>
      <vt:lpstr>АКТУАЛЬНОСТЬ</vt:lpstr>
      <vt:lpstr>Результаты опроса</vt:lpstr>
      <vt:lpstr>Результаты опроса</vt:lpstr>
      <vt:lpstr>Слайд 20</vt:lpstr>
      <vt:lpstr>Выбор территории</vt:lpstr>
      <vt:lpstr>Процесс разработки и первые варианты проекта</vt:lpstr>
      <vt:lpstr>Результаты опроса</vt:lpstr>
      <vt:lpstr>Слайд 24</vt:lpstr>
      <vt:lpstr>Первая зона</vt:lpstr>
      <vt:lpstr>Вторая зона</vt:lpstr>
      <vt:lpstr>Третья зона</vt:lpstr>
      <vt:lpstr>Киоски</vt:lpstr>
      <vt:lpstr>Процесс создания макета</vt:lpstr>
      <vt:lpstr>Слайд 30</vt:lpstr>
      <vt:lpstr>Экологическая часть</vt:lpstr>
      <vt:lpstr>Слайд 32</vt:lpstr>
      <vt:lpstr>«ТОЧКА»</vt:lpstr>
      <vt:lpstr>Слайд 34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775</cp:revision>
  <dcterms:created xsi:type="dcterms:W3CDTF">2021-03-20T10:45:37Z</dcterms:created>
  <dcterms:modified xsi:type="dcterms:W3CDTF">2022-04-26T13:35:42Z</dcterms:modified>
</cp:coreProperties>
</file>