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5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41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80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1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2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9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3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1C24-FCB5-4F89-9540-2FCD7156915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4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DFD2C-99EB-4B7B-88DF-FF40AEE3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4" y="0"/>
            <a:ext cx="2072846" cy="20728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11AF6-AD73-4395-AEC6-77383C8A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36423"/>
            <a:ext cx="9144000" cy="3153075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Тур-поход по Волге из Самары: 7 дней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экопутешествия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4D4FB-38C5-49EA-9326-4E79BDDF0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720280"/>
            <a:ext cx="8382000" cy="537519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Проект НКО «Семейная Эко Жизнь»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День 4: Острова Волги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844246"/>
            <a:ext cx="5386094" cy="3777622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- 07:00: Завтрак.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- 09:00: Переход на острова Волги.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- 12:00: Обед на острове.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- 13:00: Исследование природы островов, мастер-класс по сохранению экосистемы.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- 18:00: Ужин на берегу.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Ночевка: в палатках.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D38774-D689-4160-A2AE-B04AEF804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19" y="1236132"/>
            <a:ext cx="4212981" cy="56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5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День 5: Древние деревни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844246"/>
            <a:ext cx="5386094" cy="3777622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- 07:00: Завтрак.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- 09:00: Экскурсия по старинной деревне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Ширяевке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- 12:00: Обед с местными блюдами.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- 14:00: Мастер-класс по народным ремеслам.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- 18:00: Ужин.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Ночевка: в гостевом доме.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F96915-0A11-4A73-83DD-6EEA4F8E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19" y="1264555"/>
            <a:ext cx="4212981" cy="56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4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День 6: Возвращение в Самару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844246"/>
            <a:ext cx="8915400" cy="3777622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- 08:00: Завтрак.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- 09:00: Отправление на лодках в Самару.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- 12:00: Обед.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- 14:00: Мастер-класс по народным ремеслам.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- 18:00: Прощальный ужин и подведение итогов..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Ночевка: в гостевом доме.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5958C1-D29A-4855-AA89-6DEE2DDC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8" y="3055081"/>
            <a:ext cx="3777622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День 7: Возвращение в Москву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844246"/>
            <a:ext cx="8915400" cy="3777622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- 08:00: Завтрак.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- 09:00: Отправление в аэропорт на автобусе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- 12:00: Обед в аэропорту.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- 14:00: Вылет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EA0683-E862-4843-A9B6-C8642B834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63" y="1261629"/>
            <a:ext cx="4185138" cy="55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60E6B-A867-4E15-BC99-A2B1EFD8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Общее описание маршрута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F0585-AB31-47AD-8E27-AD9FDE0B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Пункт назначения: Экологический тур-поход по Волге из Самары с посещением природных заповедников, исторических мест, святого источника, каменоломни и музея Репина. 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Продолжительность маршрута: 7 дней, 6 ночей. 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Уникальность: Маршрут сочетает активный отдых на природе, духовные и культурные открытия, а также экологические мероприятия. Вы посетите природные святыни, культурные памятники, помогая сохранить эти места для будущих поколений.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3D692-0766-4F23-8F94-9165FB66F7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F07D5-6E2E-4A18-959A-7D249E80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Описание туристической программы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93D4C-BF46-4B37-8DF3-FAD3095C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Основные мероприятия: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Экскурсии по историческим местам и природным заповедникам.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Экологические мастер-классы, помощь в сохранении природных территорий.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Посещение святого источника и каменоломни, где участники смогут провести экологическую акцию по очистке.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Знакомство с культурным наследием, включая посещение музея Репина.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F53D2-30B8-444A-8C51-4DD881F3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0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FE8E4-87B1-4275-BBF7-97FAFAB4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Туристические объекты: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CE62F-C206-4B68-8E3A-BEF53F9E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Национальный парк «Самарская Лука» – уникальная природная зона с редкими видами флоры и фауны.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Святой источник – место паломничества, где участники смогут освежиться и помочь в благоустройстве территории.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Каменоломни – посещение исторических мест добычи камня, рассказ об их значении для региона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экопрактики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по очистке территории.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Музей Ильи Репина – знакомство с культурным наследием великого русского художника, посещение экспозиций и участие в мастер-классе по живописи.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47C7-95C2-4CBA-B210-C369891A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127D6-B3D8-4326-98C1-BF7DBE40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Полезная программа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BD62D-018C-452B-8ED0-BE139836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6266"/>
            <a:ext cx="8915400" cy="3777622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Экологическая польза: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Участие в благоустройстве территории святого источника и экологической акции по очистке каменоломен.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Помощь в сохранении природных зон и реставрации местных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экотроп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Образовательная составляющая: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Участники узнают о сохранении природных ресурсов, устойчивом развитии и волжской экосистеме.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Ознакомление с культурным наследием через посещение музея Репина и знакомство с волжскими традициями.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Развитие навыков: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Навыки экологического туризма, работа с природными ресурсами, знания о культурных памятниках.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C2727-3CDA-4DF9-947E-334B29F3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F1236-8E2B-4380-AF3E-3E540B12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Принципы экотуризма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57A8C-EA43-405F-A2B5-AB0E8C128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Минимизация воздействия: Экологичный транспорт, сокращение использования ресурсов.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Поддержка местных сообществ: Закупка продуктов и сувениров у местных предпринимателей.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Чистота природы: Уборка за собой на всех остановках и защита природных объектов.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EFA11-10BF-4901-B95F-9A2656B3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55" y="624109"/>
            <a:ext cx="7381629" cy="1743953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Программа маршрута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День 1: Национальный парк «Самарская Лука»</a:t>
            </a:r>
            <a:br>
              <a:rPr lang="ru-RU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258" y="2456268"/>
            <a:ext cx="6726726" cy="3777622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- 08:00: Встреча в Самаре, завтрак.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- 09:30: Инструктаж, отправление к парку.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- 12:00: Обед на природе.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- 13:00: Пешая прогулка по тропам, уборка мусора.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- 18:00: Ужин и лекция.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Ночевка: в палатках.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BB90B9-4CE1-4B03-95F6-C4001EFDA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61" y="2649415"/>
            <a:ext cx="3156439" cy="42085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52DF6-B552-42C9-B48F-170ACF2C1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84" y="1"/>
            <a:ext cx="3157416" cy="236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День 2: Святой источник «Каменная чаша»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888039" cy="3777622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- 07:00: Завтрак.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- 09:00: Переход к святому источнику.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- 11:00: Освежение на источнике, мастер-класс по благоустройству территории.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- 13:00: Обед на природе.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- 15:00: Экскурсия по окрестностям.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- 18:00: Ужин.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Ночевка: в палатках.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6B3F48-73B9-468D-9869-8515D872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1" y="1905001"/>
            <a:ext cx="3714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5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День 3: Каменоломни и Музей Репина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432" y="1644954"/>
            <a:ext cx="7662643" cy="3777622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- 07:00: Завтрак.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- 09:00: Переход к каменоломням, экскурсия по старинным шахтам.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- 12:00: Обед.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- 13:00: Переезд в музей Ильи Репина.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- 14:00: Экскурсия по музею, знакомство с жизнью и творчеством художника.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- 18:00: Ужин и обсуждение искусства.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Ночевка: в гостинице рядом с музеем.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59" y="4785154"/>
            <a:ext cx="2072846" cy="2072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000895-8A34-410C-9FC2-A5E266A9F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45" y="4953001"/>
            <a:ext cx="2614246" cy="19606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F0731F-A230-4976-8917-20B79FA72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31" y="4583723"/>
            <a:ext cx="3032369" cy="22742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888831-AE2C-41BC-A6EA-ADD033326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56" y="1512701"/>
            <a:ext cx="2101044" cy="28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71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708</Words>
  <Application>Microsoft Office PowerPoint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Roboto</vt:lpstr>
      <vt:lpstr>Wingdings 3</vt:lpstr>
      <vt:lpstr>Легкий дым</vt:lpstr>
      <vt:lpstr>Тур-поход по Волге из Самары: 7 дней экопутешествия</vt:lpstr>
      <vt:lpstr>Общее описание маршрута</vt:lpstr>
      <vt:lpstr>Описание туристической программы</vt:lpstr>
      <vt:lpstr>Туристические объекты:</vt:lpstr>
      <vt:lpstr>Полезная программа</vt:lpstr>
      <vt:lpstr>Принципы экотуризма</vt:lpstr>
      <vt:lpstr>Программа маршрута День 1: Национальный парк «Самарская Лука» </vt:lpstr>
      <vt:lpstr>День 2: Святой источник «Каменная чаша»</vt:lpstr>
      <vt:lpstr>День 3: Каменоломни и Музей Репина</vt:lpstr>
      <vt:lpstr>День 4: Острова Волги</vt:lpstr>
      <vt:lpstr>День 5: Древние деревни</vt:lpstr>
      <vt:lpstr>День 6: Возвращение в Самару</vt:lpstr>
      <vt:lpstr>День 7: Возвращение в Москву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Эко-будни для семей:  вместе на пути к разумному обращению с отходами</dc:title>
  <dc:creator>Svetlana</dc:creator>
  <cp:lastModifiedBy>Svetlana</cp:lastModifiedBy>
  <cp:revision>7</cp:revision>
  <dcterms:created xsi:type="dcterms:W3CDTF">2024-10-20T15:03:47Z</dcterms:created>
  <dcterms:modified xsi:type="dcterms:W3CDTF">2024-10-24T22:07:21Z</dcterms:modified>
</cp:coreProperties>
</file>