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sldIdLst>
    <p:sldId id="265" r:id="rId2"/>
    <p:sldId id="258" r:id="rId3"/>
    <p:sldId id="264" r:id="rId4"/>
    <p:sldId id="259" r:id="rId5"/>
    <p:sldId id="260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6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36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48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74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740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5735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614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33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07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80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95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7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94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8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5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39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00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6492B-17A8-40BE-BC8F-3B0CCADC5AB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1655FD1-3821-4778-BF09-3D3A3E9B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7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hyperlink" Target="https://vk.com/wall-194544772_1404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hyperlink" Target="https://vk.com/wall-194544772_1343" TargetMode="External"/><Relationship Id="rId5" Type="http://schemas.openxmlformats.org/officeDocument/2006/relationships/image" Target="../media/image20.png"/><Relationship Id="rId10" Type="http://schemas.openxmlformats.org/officeDocument/2006/relationships/hyperlink" Target="https://vk.com/wall-194544772_1363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2071" y="159224"/>
            <a:ext cx="8596668" cy="13208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645" y="1639247"/>
            <a:ext cx="5472752" cy="2480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654" y="5718412"/>
            <a:ext cx="3504207" cy="6687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7947" y="115311"/>
            <a:ext cx="8478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84645" y="1347981"/>
            <a:ext cx="535133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endParaRPr lang="ru-RU" b="1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  <a:r>
              <a:rPr lang="ru-RU" b="1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Детская телестудия «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Уралочка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ТВ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50347" y="267711"/>
            <a:ext cx="84788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</a:t>
            </a:r>
            <a:r>
              <a:rPr lang="ru-RU" b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центр развития ребенка детский сад № 37 с. Месягутово муниципального </a:t>
            </a:r>
            <a:r>
              <a:rPr lang="ru-RU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b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Дуванский </a:t>
            </a:r>
            <a:r>
              <a:rPr lang="ru-RU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Республики Башкортостан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87403" y="5521817"/>
            <a:ext cx="4326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Ишмухаметова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Л.И., старший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vlados96w@mail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8-965-660-84-30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29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210344" cy="6868319"/>
          </a:xfrm>
        </p:spPr>
      </p:pic>
    </p:spTree>
    <p:extLst>
      <p:ext uri="{BB962C8B-B14F-4D97-AF65-F5344CB8AC3E}">
        <p14:creationId xmlns:p14="http://schemas.microsoft.com/office/powerpoint/2010/main" val="3929042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019410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06903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925794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</p:spTree>
    <p:extLst>
      <p:ext uri="{BB962C8B-B14F-4D97-AF65-F5344CB8AC3E}">
        <p14:creationId xmlns:p14="http://schemas.microsoft.com/office/powerpoint/2010/main" val="3114440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210344" cy="6868319"/>
          </a:xfrm>
        </p:spPr>
      </p:pic>
    </p:spTree>
    <p:extLst>
      <p:ext uri="{BB962C8B-B14F-4D97-AF65-F5344CB8AC3E}">
        <p14:creationId xmlns:p14="http://schemas.microsoft.com/office/powerpoint/2010/main" val="3334430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12210344" cy="6868319"/>
          </a:xfrm>
        </p:spPr>
      </p:pic>
    </p:spTree>
    <p:extLst>
      <p:ext uri="{BB962C8B-B14F-4D97-AF65-F5344CB8AC3E}">
        <p14:creationId xmlns:p14="http://schemas.microsoft.com/office/powerpoint/2010/main" val="225085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6319" y="6020175"/>
            <a:ext cx="4238782" cy="641445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телестудия «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Уралочка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ТВ. Интервью с детьми для родительского </a:t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29" y="760226"/>
            <a:ext cx="3209519" cy="19870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71" y="19095"/>
            <a:ext cx="3462981" cy="1946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68" y="4115012"/>
            <a:ext cx="3388612" cy="1905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5" y="760226"/>
            <a:ext cx="4247667" cy="23881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30" y="3197838"/>
            <a:ext cx="3209519" cy="18044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49" y="5184903"/>
            <a:ext cx="2834719" cy="1593751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5585985"/>
            <a:ext cx="4516230" cy="12720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с главным врачом клиники «Здоровье» </a:t>
            </a:r>
          </a:p>
          <a:p>
            <a:pPr algn="ctr"/>
            <a:r>
              <a:rPr lang="ru-RU" sz="2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Нажиповым</a:t>
            </a:r>
            <a:r>
              <a:rPr lang="ru-RU" sz="2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Р.Д.</a:t>
            </a:r>
          </a:p>
          <a:p>
            <a:pPr algn="ctr"/>
            <a:endParaRPr lang="ru-RU" sz="2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 в детский сад на семинар для обмена опытом</a:t>
            </a:r>
            <a:endParaRPr lang="ru-RU" sz="2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87104" y="169220"/>
            <a:ext cx="6863540" cy="6414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студия начала свою работу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16230" y="4326340"/>
            <a:ext cx="3209519" cy="5805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Масленичный репортаж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Кирилла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Августинович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31" y="1797048"/>
            <a:ext cx="3314610" cy="2345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4" y="3494769"/>
            <a:ext cx="4129728" cy="232183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3774" y="2832062"/>
            <a:ext cx="4129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https://vk.com/wall-194544772_1363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16230" y="2708403"/>
            <a:ext cx="33686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https://vk.com/wall-194544772_1343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518331" y="3198385"/>
            <a:ext cx="347805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https://vk.com/wall-194544772_1404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9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422" y="163772"/>
            <a:ext cx="9648966" cy="5895833"/>
          </a:xfrm>
        </p:spPr>
        <p:txBody>
          <a:bodyPr>
            <a:noAutofit/>
          </a:bodyPr>
          <a:lstStyle/>
          <a:p>
            <a:pPr algn="just" fontAlgn="base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 проекта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и открытие в ДОУ детской телестудии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Уралочка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ТВ»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крытой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уличной сценой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Взаимодействие детей друг с другом, педагогами, родителями, социальными партнёрами посредством игры в телевидение. </a:t>
            </a:r>
          </a:p>
          <a:p>
            <a:pPr algn="just" fontAlgn="base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информационно-игрового, детско-родительского и партнёрского (педагог-ребёнок-социальные партнёры) пространства через реализацию проекта детской телестудии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Уралочка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ТВ», как средства повышения качества образовательного процесса, развития местного сообщества и сообщества ДОУ.</a:t>
            </a:r>
          </a:p>
          <a:p>
            <a:pPr fontAlgn="base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значимость проекта: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социальной активности дошкольников через взаимодействие с окружающим сообществом. Воспитание инициативных дошкольников, умеющих находить выход из сложившихся ситуаций, менять и улучшать окружающее пространство, обладающих гибкими навыками взаимодействия с социальными партнёрами;</a:t>
            </a:r>
          </a:p>
          <a:p>
            <a:pPr algn="just" fontAlgn="base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одаренных и способных дошкольников;</a:t>
            </a:r>
          </a:p>
          <a:p>
            <a:pPr algn="just" fontAlgn="base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статуса образовательного учреждения, взаимовыгодное сотрудничество с партнёрами: обмен опытом, помещениями.</a:t>
            </a:r>
          </a:p>
          <a:p>
            <a:pPr algn="just" fontAlgn="base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значимость для местного сообщества: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 телевидения предполагает взаимодействие с партнёрами, приглашение их в ДОУ на съёмку в качестве героев передач для обмена опытом (например: приглашение на съёмку и интервью врача клиники -  знакомство детей с профессиями) для совместных мероприятий с участием репортёров телевидения. В дальнейшем выпуски телепередач служат рекламой для партнёров и населения, ролики транслируются на их официальных сайтах;</a:t>
            </a:r>
          </a:p>
          <a:p>
            <a:pPr fontAlgn="base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летней уличной сцены телестудии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Уралочка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ТВ» поможет проведению более масштабных мероприятий на улице. Сцена может предоставляться для концертов и досуга пенсионерам в выходные, организациям. На сцене могут проводится разные ток – шоу с участием ведущих и репортеров детской телестудии.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выходит на новый уровень развития.  ДОУ является центром социума, сформировано сильное сообщество детей, родителей, педагогов и партнёров, готовых взаимодействовать и решать общие задачи. Воспитанники социально адаптированы и активны в действиях. У детей сформирована связная речь, умение строить диалог и взаимодействовать друг с другом.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4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265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19" y="218364"/>
            <a:ext cx="9116704" cy="532263"/>
          </a:xfrm>
        </p:spPr>
        <p:txBody>
          <a:bodyPr>
            <a:noAutofit/>
          </a:bodyPr>
          <a:lstStyle/>
          <a:p>
            <a:pPr fontAlgn="base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партнёры.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совместного обсуждения  с партнёрами и выявления общих потребностей, мы пришли к идее создания телестудии.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заимосвязь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работой телестудии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1.Месягутовский Комитет Министерства Природных Ресурсов РБ, «Дом природы» - совместное проведение с участниками телестудии в ДОУ (в детской телестудии и на уличной сцене) экологических акций, консультаций, конкурсов, бесед по экологической грамотности и безопасности. Приглашение инспекторов в ДОУ для интервью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МБУДО «Детская музыкальная школа» (художественная школа) с. Месягутово: работа телестудии «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Уралочка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ТВ» при проведении совместных концертов, мастер – классов, дней открытых дверей. Конкурсов творчества, выставок работ, консультаций для родителей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3.МБУК «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Месягутовская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центральная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библиотека»: дети могут вести репортажи на книжных выставках, вечерах поэзии. В телестудии можно проводить мастер – классы для родителей и детей, литературные встречи, викторины, конкурсы. Во время экскурсий в библиотеку ведущие телестудии могут брать интервью и вести репортажи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4.МБУ Культурно-досуговый центр муниципального района Дуванский район Республики Башкортостан предлагает выездной автоклуб с концертом на территории ДОУ. Проведение в ДОУ кукольного театра. Совместное проведение благотворительных концертов с работой детской телестудии «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Уралочка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МБОУ гимназия села Месягутово муниципального района Дуванский район Республики Башкортостан. Работа телестудии во время проведения экскурсий –библиотека, музей школы; проведения праздников и развлечений – музыкальные залы образовательных учреждений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6.Служба семьи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Дуванском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районе. Репортажи во время совместных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классов с детьми ДОУ, гимназии и населения. Волонтёрская деятельность, приглашение в студию детей приюта службы «Семья» для совместных репортажей и мастер – классов в студии.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471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8406"/>
            <a:ext cx="9189997" cy="1320800"/>
          </a:xfrm>
        </p:spPr>
        <p:txBody>
          <a:bodyPr>
            <a:noAutofit/>
          </a:bodyPr>
          <a:lstStyle/>
          <a:p>
            <a:pPr algn="ctr" fontAlgn="base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обеспечение студии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поиска необходимых ресурсов мы персонально пригласили потенциальных партнёров и благотворителей в личной беседе. У нас прошли деловые переговоры с предпринимателями, заинтересованными в поддержке социальных проектов. Во время встречи наша команда презентовала идею проекта создания в ДОУ детской телестудии «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Уралочка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ТВ» с рубриками «5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+».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Партнёры - спонсоры согласились поддержать наш проект. Был собран первоначальный взнос на реализацию проекта -​ 50000 рублей </a:t>
            </a:r>
          </a:p>
        </p:txBody>
      </p:sp>
      <p:pic>
        <p:nvPicPr>
          <p:cNvPr id="4" name="Объект 3" descr="https://sun9-72.userapi.com/impg/hWyOrelKFqQOi4PDfcTzVt5JtMFMYWbP8bPkJA/E6h0fcl3dGE.jpg?size=1280x720&amp;quality=96&amp;sign=b97424937c62fb0e9a630f1f54b57940&amp;type=albu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5852" y="1910688"/>
            <a:ext cx="7727330" cy="462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0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403" y="241111"/>
            <a:ext cx="8712326" cy="13208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полученные средства спонсоров мы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начали обустройство помещения студии «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Уралочка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ТВ» 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137" y="1138830"/>
            <a:ext cx="7608858" cy="54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66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28" y="131928"/>
            <a:ext cx="9312828" cy="1328382"/>
          </a:xfrm>
        </p:spPr>
        <p:txBody>
          <a:bodyPr>
            <a:noAutofit/>
          </a:bodyPr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учреждение не имеет специально оборудованной телестудии и сцены на территории. Бюджет дошкольного учреждения не располагает денежными средствами для оборудования крытой уличной сцены и телестудии внутри помещения с необходимым оборудованием, соответствующим нормам СанПиН. МБДОУ располагает помещением для телестудии и территорией для установки сцены. Мы хотим оборудовать крытую сцену, где можно круглый год проводить мероприятия с участием гостей телестудии на воздухе. Сцена будет расположена на территории детского сада. Самое главное - это наличие вокруг сцены скамеек для зрителей с навесом и с твердым покрытием на земле, позволяющим проводить мероприятия после дождя, поздней осенью, ранней весной. Для безопасного и результативного проведения мероприятий покрытие должно быть резиново-битумным. </a:t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Потратив запрашиваемую сумму на реализацию проекта в течение года мы достигнем всех поставленных задач. 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14065" y="1684687"/>
            <a:ext cx="964483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 по созданию макета крытой сцены телестудии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Уралочка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ТВ».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спроектировали модель и хотим ее 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визуализировать </a:t>
            </a:r>
            <a:b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6" y="2528098"/>
            <a:ext cx="5822155" cy="388143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915" y="2528098"/>
            <a:ext cx="5185807" cy="390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5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900" y="93260"/>
            <a:ext cx="9722261" cy="128744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нашему макету мы создали 3 Д Модель крытой сцены телестудии «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Уралочка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ТВ»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Уралочка_Сцен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769" y="1109710"/>
            <a:ext cx="8436521" cy="4745179"/>
          </a:xfrm>
        </p:spPr>
      </p:pic>
    </p:spTree>
    <p:extLst>
      <p:ext uri="{BB962C8B-B14F-4D97-AF65-F5344CB8AC3E}">
        <p14:creationId xmlns:p14="http://schemas.microsoft.com/office/powerpoint/2010/main" val="232068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54913985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217</TotalTime>
  <Words>588</Words>
  <Application>Microsoft Office PowerPoint</Application>
  <PresentationFormat>Широкоэкранный</PresentationFormat>
  <Paragraphs>42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Социальные партнёры. После совместного обсуждения  с партнёрами и выявления общих потребностей, мы пришли к идее создания телестудии. Взаимосвязь с работой телестудии:  1.Месягутовский Комитет Министерства Природных Ресурсов РБ, «Дом природы» - совместное проведение с участниками телестудии в ДОУ (в детской телестудии и на уличной сцене) экологических акций, консультаций, конкурсов, бесед по экологической грамотности и безопасности. Приглашение инспекторов в ДОУ для интервью.  2. МБУДО «Детская музыкальная школа» (художественная школа) с. Месягутово: работа телестудии «Уралочка – ТВ» при проведении совместных концертов, мастер – классов, дней открытых дверей. Конкурсов творчества, выставок работ, консультаций для родителей.  3.МБУК «Месягутовская центральная межпоселенческая библиотека»: дети могут вести репортажи на книжных выставках, вечерах поэзии. В телестудии можно проводить мастер – классы для родителей и детей, литературные встречи, викторины, конкурсы. Во время экскурсий в библиотеку ведущие телестудии могут брать интервью и вести репортажи.  4.МБУ Культурно-досуговый центр муниципального района Дуванский район Республики Башкортостан предлагает выездной автоклуб с концертом на территории ДОУ. Проведение в ДОУ кукольного театра. Совместное проведение благотворительных концертов с работой детской телестудии «Уралочка – ТВ».  5. МБОУ гимназия села Месягутово муниципального района Дуванский район Республики Башкортостан. Работа телестудии во время проведения экскурсий –библиотека, музей школы; проведения праздников и развлечений – музыкальные залы образовательных учреждений.  6.Служба семьи в Дуванском районе. Репортажи во время совместных мастер - классов с детьми ДОУ, гимназии и населения. Волонтёрская деятельность, приглашение в студию детей приюта службы «Семья» для совместных репортажей и мастер – классов в студии. </vt:lpstr>
      <vt:lpstr>Материально-техническое обеспечение студии Для поиска необходимых ресурсов мы персонально пригласили потенциальных партнёров и благотворителей в личной беседе. У нас прошли деловые переговоры с предпринимателями, заинтересованными в поддержке социальных проектов. Во время встречи наша команда презентовала идею проекта создания в ДОУ детской телестудии «Уралочка ТВ» с рубриками «5+». Партнёры - спонсоры согласились поддержать наш проект. Был собран первоначальный взнос на реализацию проекта -​ 50000 рублей </vt:lpstr>
      <vt:lpstr>На полученные средства спонсоров мы начали обустройство помещения студии «Уралочка – ТВ»  </vt:lpstr>
      <vt:lpstr>Дошкольное учреждение не имеет специально оборудованной телестудии и сцены на территории. Бюджет дошкольного учреждения не располагает денежными средствами для оборудования крытой уличной сцены и телестудии внутри помещения с необходимым оборудованием, соответствующим нормам СанПиН. МБДОУ располагает помещением для телестудии и территорией для установки сцены. Мы хотим оборудовать крытую сцену, где можно круглый год проводить мероприятия с участием гостей телестудии на воздухе. Сцена будет расположена на территории детского сада. Самое главное - это наличие вокруг сцены скамеек для зрителей с навесом и с твердым покрытием на земле, позволяющим проводить мероприятия после дождя, поздней осенью, ранней весной. Для безопасного и результативного проведения мероприятий покрытие должно быть резиново-битумным.  Потратив запрашиваемую сумму на реализацию проекта в течение года мы достигнем всех поставленных задач.  </vt:lpstr>
      <vt:lpstr>По нашему макету мы создали 3 Д Модель крытой сцены телестудии «Уралочка – ТВ»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Детская телестудия «Уралочка – ТВ. Интервью с детьми для родительского  собрания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СОБРАНИЕ  «Подготовка ребёнка к школе» </dc:title>
  <dc:creator>1</dc:creator>
  <cp:lastModifiedBy>1</cp:lastModifiedBy>
  <cp:revision>37</cp:revision>
  <dcterms:created xsi:type="dcterms:W3CDTF">2023-02-24T13:58:32Z</dcterms:created>
  <dcterms:modified xsi:type="dcterms:W3CDTF">2023-03-27T07:04:30Z</dcterms:modified>
</cp:coreProperties>
</file>