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5"/>
            <a:ext cx="7702624" cy="2835746"/>
          </a:xfrm>
        </p:spPr>
        <p:txBody>
          <a:bodyPr>
            <a:normAutofit/>
          </a:bodyPr>
          <a:lstStyle/>
          <a:p>
            <a:r>
              <a:rPr lang="ru-RU" dirty="0" smtClean="0"/>
              <a:t>АНО «Ресурсный центр социальных инициатив «Волонтеры Балашихи»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Март 2020 г – н/в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86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Наша общественная организация работает с первых дней пандемии и по настоящее время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265" y="2119313"/>
            <a:ext cx="480483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30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оказываем адресную помощь и проводим благотворительные акции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40386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348880"/>
            <a:ext cx="331236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12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Проводим мастер-классы на разные темы.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2902585" cy="16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708920"/>
            <a:ext cx="3200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288032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7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Активно работают </a:t>
            </a:r>
            <a:br>
              <a:rPr lang="ru-RU" dirty="0" smtClean="0"/>
            </a:br>
            <a:r>
              <a:rPr lang="ru-RU" dirty="0" smtClean="0"/>
              <a:t>наши серебряные волонтеры 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177424"/>
            <a:ext cx="320040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645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Проводим акции в поддержку СВО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473691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933056"/>
            <a:ext cx="3200400" cy="20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0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Оказываем помощь детям </a:t>
            </a:r>
            <a:br>
              <a:rPr lang="ru-RU" dirty="0" smtClean="0"/>
            </a:br>
            <a:r>
              <a:rPr lang="ru-RU" dirty="0" smtClean="0"/>
              <a:t>с Донбасса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4038600" cy="269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3479" y="1988840"/>
            <a:ext cx="3200400" cy="202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168352" cy="198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1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Ежедневно работает пункт приема гуманитарной помощи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2937628" cy="211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501008"/>
            <a:ext cx="3200400" cy="21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686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Проводим ежегодные форумы по профориентации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060848"/>
            <a:ext cx="662473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276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198</TotalTime>
  <Words>62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Кнопка</vt:lpstr>
      <vt:lpstr>АНО «Ресурсный центр социальных инициатив «Волонтеры Балашихи» </vt:lpstr>
      <vt:lpstr>Наша общественная организация работает с первых дней пандемии и по настоящее время </vt:lpstr>
      <vt:lpstr>Мы оказываем адресную помощь и проводим благотворительные акции</vt:lpstr>
      <vt:lpstr>Проводим мастер-классы на разные темы.</vt:lpstr>
      <vt:lpstr>Активно работают  наши серебряные волонтеры </vt:lpstr>
      <vt:lpstr>Проводим акции в поддержку СВО</vt:lpstr>
      <vt:lpstr>Оказываем помощь детям  с Донбасса </vt:lpstr>
      <vt:lpstr>Ежедневно работает пункт приема гуманитарной помощи </vt:lpstr>
      <vt:lpstr>Проводим ежегодные форумы по профориентации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 «Ресурсный центр социальных инициатив «Волонтеры Балашихи»</dc:title>
  <dc:creator>АЛЕНА</dc:creator>
  <cp:lastModifiedBy>АЛЕНА</cp:lastModifiedBy>
  <cp:revision>16</cp:revision>
  <dcterms:created xsi:type="dcterms:W3CDTF">2022-12-20T06:38:42Z</dcterms:created>
  <dcterms:modified xsi:type="dcterms:W3CDTF">2023-03-30T14:35:31Z</dcterms:modified>
</cp:coreProperties>
</file>