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"/>
  </p:notesMasterIdLst>
  <p:sldIdLst>
    <p:sldId id="256" r:id="rId2"/>
    <p:sldId id="257" r:id="rId3"/>
    <p:sldId id="260" r:id="rId4"/>
  </p:sldIdLst>
  <p:sldSz cx="18288000" cy="10287000"/>
  <p:notesSz cx="6858000" cy="9144000"/>
  <p:embeddedFontLst>
    <p:embeddedFont>
      <p:font typeface="Calibri" panose="020F0502020204030204" pitchFamily="34" charset="0"/>
      <p:regular r:id="rId6"/>
      <p:bold r:id="rId7"/>
      <p:italic r:id="rId8"/>
      <p:boldItalic r:id="rId9"/>
    </p:embeddedFont>
    <p:embeddedFont>
      <p:font typeface="Modern No. 20" panose="02070704070505020303" pitchFamily="18" charset="0"/>
      <p:regular r:id="rId10"/>
    </p:embeddedFont>
    <p:embeddedFont>
      <p:font typeface="Mongolian Baiti" panose="03000500000000000000" pitchFamily="66" charset="0"/>
      <p:regular r:id="rId1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0293" autoAdjust="0"/>
  </p:normalViewPr>
  <p:slideViewPr>
    <p:cSldViewPr>
      <p:cViewPr varScale="1">
        <p:scale>
          <a:sx n="41" d="100"/>
          <a:sy n="41" d="100"/>
        </p:scale>
        <p:origin x="940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3.fntdata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font" Target="fonts/font2.fntdata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1.fntdata"/><Relationship Id="rId11" Type="http://schemas.openxmlformats.org/officeDocument/2006/relationships/font" Target="fonts/font6.fntdata"/><Relationship Id="rId5" Type="http://schemas.openxmlformats.org/officeDocument/2006/relationships/notesMaster" Target="notesMasters/notesMaster1.xml"/><Relationship Id="rId15" Type="http://schemas.openxmlformats.org/officeDocument/2006/relationships/tableStyles" Target="tableStyles.xml"/><Relationship Id="rId10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font" Target="fonts/font4.fntdata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7820C9-E039-4CA2-8510-163948FD0C9B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71A306-A1CE-43CA-8577-7DFAD210CA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135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1A306-A1CE-43CA-8577-7DFAD210CA91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8606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3000"/>
    </mc:Choice>
    <mc:Fallback xmlns="">
      <p:transition spd="slow"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3000"/>
    </mc:Choice>
    <mc:Fallback xmlns="">
      <p:transition spd="slow"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3000"/>
    </mc:Choice>
    <mc:Fallback xmlns="">
      <p:transition spd="slow" advClick="0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3000"/>
    </mc:Choice>
    <mc:Fallback xmlns="">
      <p:transition spd="slow"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3000"/>
    </mc:Choice>
    <mc:Fallback xmlns="">
      <p:transition spd="slow"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3000"/>
    </mc:Choice>
    <mc:Fallback xmlns="">
      <p:transition spd="slow"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3000"/>
    </mc:Choice>
    <mc:Fallback xmlns="">
      <p:transition spd="slow"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3000"/>
    </mc:Choice>
    <mc:Fallback xmlns="">
      <p:transition spd="slow"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3000"/>
    </mc:Choice>
    <mc:Fallback xmlns="">
      <p:transition spd="slow"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3000"/>
    </mc:Choice>
    <mc:Fallback xmlns="">
      <p:transition spd="slow"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3000"/>
    </mc:Choice>
    <mc:Fallback xmlns="">
      <p:transition spd="slow"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5000" advClick="0" advTm="3000"/>
    </mc:Choice>
    <mc:Fallback xmlns="">
      <p:transition spd="slow" advClick="0" advTm="3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svg"/><Relationship Id="rId12" Type="http://schemas.openxmlformats.org/officeDocument/2006/relationships/image" Target="../media/image8.png"/><Relationship Id="rId17" Type="http://schemas.openxmlformats.org/officeDocument/2006/relationships/image" Target="../media/image13.svg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7.svg"/><Relationship Id="rId5" Type="http://schemas.openxmlformats.org/officeDocument/2006/relationships/image" Target="../media/image1.png"/><Relationship Id="rId15" Type="http://schemas.openxmlformats.org/officeDocument/2006/relationships/image" Target="../media/image11.sv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svg"/><Relationship Id="rId1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wmf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12" Type="http://schemas.openxmlformats.org/officeDocument/2006/relationships/image" Target="../media/image24.w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wmf"/><Relationship Id="rId3" Type="http://schemas.openxmlformats.org/officeDocument/2006/relationships/image" Target="../media/image27.svg"/><Relationship Id="rId7" Type="http://schemas.openxmlformats.org/officeDocument/2006/relationships/image" Target="../media/image29.svg"/><Relationship Id="rId12" Type="http://schemas.openxmlformats.org/officeDocument/2006/relationships/image" Target="../media/image34.w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wmf"/><Relationship Id="rId5" Type="http://schemas.openxmlformats.org/officeDocument/2006/relationships/image" Target="../media/image3.svg"/><Relationship Id="rId10" Type="http://schemas.openxmlformats.org/officeDocument/2006/relationships/image" Target="../media/image32.wmf"/><Relationship Id="rId4" Type="http://schemas.openxmlformats.org/officeDocument/2006/relationships/image" Target="../media/image2.png"/><Relationship Id="rId9" Type="http://schemas.openxmlformats.org/officeDocument/2006/relationships/image" Target="../media/image3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B9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Вперед+Нас+волонтерство+зовет+–+Песня_(zaycev.gdn)">
            <a:hlinkClick r:id="" action="ppaction://media"/>
            <a:extLst>
              <a:ext uri="{FF2B5EF4-FFF2-40B4-BE49-F238E27FC236}">
                <a16:creationId xmlns:a16="http://schemas.microsoft.com/office/drawing/2014/main" id="{84C90729-20DA-4912-81F3-235623D360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40800" y="4940300"/>
            <a:ext cx="406400" cy="40640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55348"/>
          <a:stretch>
            <a:fillRect/>
          </a:stretch>
        </p:blipFill>
        <p:spPr>
          <a:xfrm>
            <a:off x="-2249070" y="-1470378"/>
            <a:ext cx="4593320" cy="102870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5898614" y="8224564"/>
            <a:ext cx="1180272" cy="1180272"/>
            <a:chOff x="0" y="0"/>
            <a:chExt cx="1573696" cy="1573696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8" cstate="print">
              <a:alphaModFix amt="6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573696" cy="1573696"/>
            </a:xfrm>
            <a:prstGeom prst="rect">
              <a:avLst/>
            </a:prstGeom>
          </p:spPr>
        </p:pic>
        <p:grpSp>
          <p:nvGrpSpPr>
            <p:cNvPr id="6" name="Group 6"/>
            <p:cNvGrpSpPr/>
            <p:nvPr/>
          </p:nvGrpSpPr>
          <p:grpSpPr>
            <a:xfrm>
              <a:off x="775954" y="719115"/>
              <a:ext cx="330137" cy="135467"/>
              <a:chOff x="0" y="0"/>
              <a:chExt cx="1046120" cy="42926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-5080"/>
                <a:ext cx="1046120" cy="434340"/>
              </a:xfrm>
              <a:custGeom>
                <a:avLst/>
                <a:gdLst/>
                <a:ahLst/>
                <a:cxnLst/>
                <a:rect l="l" t="t" r="r" b="b"/>
                <a:pathLst>
                  <a:path w="1046120" h="434340">
                    <a:moveTo>
                      <a:pt x="1028340" y="187960"/>
                    </a:moveTo>
                    <a:lnTo>
                      <a:pt x="766720" y="11430"/>
                    </a:lnTo>
                    <a:cubicBezTo>
                      <a:pt x="748940" y="0"/>
                      <a:pt x="726080" y="3810"/>
                      <a:pt x="713380" y="21590"/>
                    </a:cubicBezTo>
                    <a:cubicBezTo>
                      <a:pt x="701950" y="39370"/>
                      <a:pt x="705760" y="62230"/>
                      <a:pt x="723540" y="74930"/>
                    </a:cubicBezTo>
                    <a:lnTo>
                      <a:pt x="882290" y="181610"/>
                    </a:lnTo>
                    <a:lnTo>
                      <a:pt x="0" y="181610"/>
                    </a:lnTo>
                    <a:lnTo>
                      <a:pt x="0" y="257810"/>
                    </a:lnTo>
                    <a:lnTo>
                      <a:pt x="882290" y="257810"/>
                    </a:lnTo>
                    <a:lnTo>
                      <a:pt x="723540" y="364490"/>
                    </a:lnTo>
                    <a:cubicBezTo>
                      <a:pt x="705760" y="375920"/>
                      <a:pt x="701950" y="400050"/>
                      <a:pt x="713380" y="417830"/>
                    </a:cubicBezTo>
                    <a:cubicBezTo>
                      <a:pt x="721000" y="429260"/>
                      <a:pt x="732430" y="434340"/>
                      <a:pt x="745130" y="434340"/>
                    </a:cubicBezTo>
                    <a:cubicBezTo>
                      <a:pt x="752750" y="434340"/>
                      <a:pt x="760370" y="431800"/>
                      <a:pt x="766720" y="427990"/>
                    </a:cubicBezTo>
                    <a:lnTo>
                      <a:pt x="1029611" y="251460"/>
                    </a:lnTo>
                    <a:cubicBezTo>
                      <a:pt x="1039770" y="243840"/>
                      <a:pt x="1046120" y="232410"/>
                      <a:pt x="1046120" y="219710"/>
                    </a:cubicBezTo>
                    <a:cubicBezTo>
                      <a:pt x="1046120" y="207010"/>
                      <a:pt x="1039770" y="195580"/>
                      <a:pt x="1028340" y="187960"/>
                    </a:cubicBezTo>
                    <a:close/>
                  </a:path>
                </a:pathLst>
              </a:custGeom>
              <a:solidFill>
                <a:srgbClr val="333230"/>
              </a:solidFill>
            </p:spPr>
          </p:sp>
        </p:grpSp>
      </p:grpSp>
      <p:sp>
        <p:nvSpPr>
          <p:cNvPr id="8" name="AutoShape 8"/>
          <p:cNvSpPr/>
          <p:nvPr/>
        </p:nvSpPr>
        <p:spPr>
          <a:xfrm rot="-1732836">
            <a:off x="12979603" y="8809937"/>
            <a:ext cx="6079387" cy="9525"/>
          </a:xfrm>
          <a:prstGeom prst="rect">
            <a:avLst/>
          </a:prstGeom>
          <a:solidFill>
            <a:srgbClr val="333230"/>
          </a:solidFill>
        </p:spPr>
      </p:sp>
      <p:sp>
        <p:nvSpPr>
          <p:cNvPr id="9" name="AutoShape 9"/>
          <p:cNvSpPr/>
          <p:nvPr/>
        </p:nvSpPr>
        <p:spPr>
          <a:xfrm rot="-1732836">
            <a:off x="-1213731" y="1406895"/>
            <a:ext cx="6079387" cy="9525"/>
          </a:xfrm>
          <a:prstGeom prst="rect">
            <a:avLst/>
          </a:prstGeom>
          <a:solidFill>
            <a:srgbClr val="333230"/>
          </a:solid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21278" y="5936336"/>
            <a:ext cx="3443909" cy="41148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569568" y="5880944"/>
            <a:ext cx="3171163" cy="41148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132367" y="5936336"/>
            <a:ext cx="3289852" cy="41148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1658600" y="5936336"/>
            <a:ext cx="2582005" cy="4114800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4454472" y="4523362"/>
            <a:ext cx="10789143" cy="4252566"/>
            <a:chOff x="1591784" y="2644035"/>
            <a:chExt cx="14385524" cy="5670088"/>
          </a:xfrm>
        </p:grpSpPr>
        <p:sp>
          <p:nvSpPr>
            <p:cNvPr id="15" name="TextBox 15"/>
            <p:cNvSpPr txBox="1"/>
            <p:nvPr/>
          </p:nvSpPr>
          <p:spPr>
            <a:xfrm>
              <a:off x="2612079" y="2644035"/>
              <a:ext cx="12058984" cy="312538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60"/>
                </a:lnSpc>
              </a:pPr>
              <a:r>
                <a:rPr lang="en-US" sz="3200" dirty="0">
                  <a:solidFill>
                    <a:srgbClr val="333230"/>
                  </a:solidFill>
                  <a:latin typeface="Mongolian Baiti" panose="03000500000000000000" pitchFamily="66" charset="0"/>
                  <a:cs typeface="Mongolian Baiti" panose="03000500000000000000" pitchFamily="66" charset="0"/>
                </a:rPr>
                <a:t>ВОЛОНТЁРСКОЕ ОБЪЕДИНЕНИЕ </a:t>
              </a:r>
              <a:r>
                <a:rPr lang="ru-RU" sz="3200" dirty="0">
                  <a:solidFill>
                    <a:srgbClr val="333230"/>
                  </a:solidFill>
                  <a:latin typeface="Mongolian Baiti" panose="03000500000000000000" pitchFamily="66" charset="0"/>
                  <a:cs typeface="Mongolian Baiti" panose="03000500000000000000" pitchFamily="66" charset="0"/>
                </a:rPr>
                <a:t> </a:t>
              </a:r>
            </a:p>
            <a:p>
              <a:pPr algn="ctr">
                <a:lnSpc>
                  <a:spcPts val="9960"/>
                </a:lnSpc>
              </a:pPr>
              <a:r>
                <a:rPr lang="en-US" sz="2800" dirty="0">
                  <a:solidFill>
                    <a:srgbClr val="333230"/>
                  </a:solidFill>
                  <a:latin typeface="Mongolian Baiti" panose="03000500000000000000" pitchFamily="66" charset="0"/>
                  <a:cs typeface="Mongolian Baiti" panose="03000500000000000000" pitchFamily="66" charset="0"/>
                </a:rPr>
                <a:t>"ГОРЯЧИЕ СЕРДЦА"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591784" y="7475922"/>
              <a:ext cx="14385524" cy="8382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49"/>
                </a:lnSpc>
              </a:pPr>
              <a:r>
                <a:rPr lang="en-US" sz="3600" dirty="0" err="1">
                  <a:solidFill>
                    <a:srgbClr val="333230"/>
                  </a:solidFill>
                  <a:latin typeface="Modern No. 20" panose="02070704070505020303" pitchFamily="18" charset="0"/>
                </a:rPr>
                <a:t>Представляет</a:t>
              </a:r>
              <a:r>
                <a:rPr lang="en-US" sz="3600" dirty="0">
                  <a:solidFill>
                    <a:srgbClr val="333230"/>
                  </a:solidFill>
                  <a:latin typeface="Modern No. 20" panose="02070704070505020303" pitchFamily="18" charset="0"/>
                </a:rPr>
                <a:t>!</a:t>
              </a:r>
            </a:p>
          </p:txBody>
        </p:sp>
      </p:grpSp>
      <p:sp>
        <p:nvSpPr>
          <p:cNvPr id="18" name="TextBox 15">
            <a:extLst>
              <a:ext uri="{FF2B5EF4-FFF2-40B4-BE49-F238E27FC236}">
                <a16:creationId xmlns:a16="http://schemas.microsoft.com/office/drawing/2014/main" id="{D37BFBDD-8C52-453B-B630-EBD3959039E1}"/>
              </a:ext>
            </a:extLst>
          </p:cNvPr>
          <p:cNvSpPr txBox="1"/>
          <p:nvPr/>
        </p:nvSpPr>
        <p:spPr>
          <a:xfrm>
            <a:off x="1219200" y="-223648"/>
            <a:ext cx="16154400" cy="10616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960"/>
              </a:lnSpc>
            </a:pPr>
            <a:r>
              <a:rPr lang="ru-RU" sz="3200" dirty="0">
                <a:solidFill>
                  <a:srgbClr val="333230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муниципальное бюджетное общеобразовательное учреждение «Школа № 4»</a:t>
            </a:r>
            <a:endParaRPr lang="en-US" sz="3200" dirty="0">
              <a:solidFill>
                <a:srgbClr val="333230"/>
              </a:solidFill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  <p:sp>
        <p:nvSpPr>
          <p:cNvPr id="20" name="TextBox 15">
            <a:extLst>
              <a:ext uri="{FF2B5EF4-FFF2-40B4-BE49-F238E27FC236}">
                <a16:creationId xmlns:a16="http://schemas.microsoft.com/office/drawing/2014/main" id="{E00E9356-A344-4CDD-9FE2-27D8A1182F1D}"/>
              </a:ext>
            </a:extLst>
          </p:cNvPr>
          <p:cNvSpPr txBox="1"/>
          <p:nvPr/>
        </p:nvSpPr>
        <p:spPr>
          <a:xfrm>
            <a:off x="1066800" y="1000995"/>
            <a:ext cx="16475756" cy="11303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960"/>
              </a:lnSpc>
            </a:pPr>
            <a:r>
              <a:rPr lang="ru-RU" sz="5400" b="1" dirty="0">
                <a:solidFill>
                  <a:schemeClr val="accent2">
                    <a:lumMod val="75000"/>
                  </a:schemeClr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«Хочешь с нами идти – становись волонтёром!»</a:t>
            </a:r>
            <a:endParaRPr lang="en-US" sz="5400" b="1" dirty="0">
              <a:solidFill>
                <a:schemeClr val="accent2">
                  <a:lumMod val="75000"/>
                </a:schemeClr>
              </a:solidFill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  <p:sp>
        <p:nvSpPr>
          <p:cNvPr id="21" name="TextBox 15">
            <a:extLst>
              <a:ext uri="{FF2B5EF4-FFF2-40B4-BE49-F238E27FC236}">
                <a16:creationId xmlns:a16="http://schemas.microsoft.com/office/drawing/2014/main" id="{A5640C01-7BE6-495C-B13B-0621DAA90579}"/>
              </a:ext>
            </a:extLst>
          </p:cNvPr>
          <p:cNvSpPr txBox="1"/>
          <p:nvPr/>
        </p:nvSpPr>
        <p:spPr>
          <a:xfrm>
            <a:off x="12496800" y="2821803"/>
            <a:ext cx="5733690" cy="23440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960"/>
              </a:lnSpc>
            </a:pPr>
            <a:r>
              <a:rPr lang="ru-RU" sz="3200" dirty="0">
                <a:solidFill>
                  <a:srgbClr val="333230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Руководитель: Архипова Л. В.</a:t>
            </a:r>
          </a:p>
          <a:p>
            <a:pPr algn="ctr">
              <a:lnSpc>
                <a:spcPts val="9960"/>
              </a:lnSpc>
            </a:pPr>
            <a:endParaRPr lang="en-US" sz="3200" dirty="0">
              <a:solidFill>
                <a:srgbClr val="333230"/>
              </a:solidFill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9BEE1455-148C-4233-BAC1-68B9FAF7C22F}"/>
              </a:ext>
            </a:extLst>
          </p:cNvPr>
          <p:cNvSpPr txBox="1"/>
          <p:nvPr/>
        </p:nvSpPr>
        <p:spPr>
          <a:xfrm>
            <a:off x="7545592" y="9225363"/>
            <a:ext cx="3878981" cy="10616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960"/>
              </a:lnSpc>
            </a:pPr>
            <a:r>
              <a:rPr lang="ru-RU" sz="2800" dirty="0">
                <a:solidFill>
                  <a:srgbClr val="333230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г. Семенов 2024 год</a:t>
            </a:r>
            <a:endParaRPr lang="en-US" sz="2800" dirty="0">
              <a:solidFill>
                <a:srgbClr val="333230"/>
              </a:solidFill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  <p:pic>
        <p:nvPicPr>
          <p:cNvPr id="3" name="Вперед">
            <a:hlinkClick r:id="" action="ppaction://media"/>
            <a:extLst>
              <a:ext uri="{FF2B5EF4-FFF2-40B4-BE49-F238E27FC236}">
                <a16:creationId xmlns:a16="http://schemas.microsoft.com/office/drawing/2014/main" id="{ED760B3F-E7F9-499A-B5FC-DF9B3B56DA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40800" y="49403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0" numSld="999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 numSld="6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2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732836">
            <a:off x="12979603" y="8809937"/>
            <a:ext cx="6079387" cy="9525"/>
          </a:xfrm>
          <a:prstGeom prst="rect">
            <a:avLst/>
          </a:prstGeom>
          <a:solidFill>
            <a:srgbClr val="D4B998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837937" y="7233799"/>
            <a:ext cx="6362718" cy="404900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09724" y="571501"/>
            <a:ext cx="6738876" cy="528959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2456205" y="2376191"/>
            <a:ext cx="3484905" cy="348490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6490" y="5991728"/>
            <a:ext cx="4481465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076008" y="6002361"/>
            <a:ext cx="2528732" cy="4114800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3102162" y="6185035"/>
            <a:ext cx="12069148" cy="3749451"/>
            <a:chOff x="0" y="696480"/>
            <a:chExt cx="16092197" cy="4999268"/>
          </a:xfrm>
        </p:grpSpPr>
        <p:sp>
          <p:nvSpPr>
            <p:cNvPr id="9" name="TextBox 9"/>
            <p:cNvSpPr txBox="1"/>
            <p:nvPr/>
          </p:nvSpPr>
          <p:spPr>
            <a:xfrm>
              <a:off x="768948" y="696480"/>
              <a:ext cx="15323249" cy="33966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755"/>
                </a:lnSpc>
              </a:pPr>
              <a:r>
                <a:rPr lang="en-US" sz="4825" dirty="0">
                  <a:solidFill>
                    <a:srgbClr val="D4B998"/>
                  </a:solidFill>
                  <a:latin typeface="Modern No. 20" panose="02070704070505020303" pitchFamily="18" charset="0"/>
                </a:rPr>
                <a:t>«‎</a:t>
              </a:r>
              <a:r>
                <a:rPr lang="en-US" sz="4825" dirty="0" err="1">
                  <a:solidFill>
                    <a:srgbClr val="D4B998"/>
                  </a:solidFill>
                  <a:latin typeface="Modern No. 20" panose="02070704070505020303" pitchFamily="18" charset="0"/>
                </a:rPr>
                <a:t>Собраться</a:t>
              </a:r>
              <a:r>
                <a:rPr lang="en-US" sz="4825" dirty="0">
                  <a:solidFill>
                    <a:srgbClr val="D4B998"/>
                  </a:solidFill>
                  <a:latin typeface="Modern No. 20" panose="02070704070505020303" pitchFamily="18" charset="0"/>
                </a:rPr>
                <a:t> </a:t>
              </a:r>
              <a:r>
                <a:rPr lang="en-US" sz="4825" dirty="0" err="1">
                  <a:solidFill>
                    <a:srgbClr val="D4B998"/>
                  </a:solidFill>
                  <a:latin typeface="Modern No. 20" panose="02070704070505020303" pitchFamily="18" charset="0"/>
                </a:rPr>
                <a:t>вместе</a:t>
              </a:r>
              <a:r>
                <a:rPr lang="en-US" sz="4825" dirty="0">
                  <a:solidFill>
                    <a:srgbClr val="D4B998"/>
                  </a:solidFill>
                  <a:latin typeface="Modern No. 20" panose="02070704070505020303" pitchFamily="18" charset="0"/>
                </a:rPr>
                <a:t> — </a:t>
              </a:r>
              <a:r>
                <a:rPr lang="en-US" sz="4825" dirty="0" err="1">
                  <a:solidFill>
                    <a:srgbClr val="D4B998"/>
                  </a:solidFill>
                  <a:latin typeface="Modern No. 20" panose="02070704070505020303" pitchFamily="18" charset="0"/>
                </a:rPr>
                <a:t>это</a:t>
              </a:r>
              <a:r>
                <a:rPr lang="en-US" sz="4825" dirty="0">
                  <a:solidFill>
                    <a:srgbClr val="D4B998"/>
                  </a:solidFill>
                  <a:latin typeface="Modern No. 20" panose="02070704070505020303" pitchFamily="18" charset="0"/>
                </a:rPr>
                <a:t> </a:t>
              </a:r>
              <a:r>
                <a:rPr lang="en-US" sz="4825" dirty="0" err="1">
                  <a:solidFill>
                    <a:srgbClr val="D4B998"/>
                  </a:solidFill>
                  <a:latin typeface="Modern No. 20" panose="02070704070505020303" pitchFamily="18" charset="0"/>
                </a:rPr>
                <a:t>начало</a:t>
              </a:r>
              <a:r>
                <a:rPr lang="en-US" sz="4825" dirty="0">
                  <a:solidFill>
                    <a:srgbClr val="D4B998"/>
                  </a:solidFill>
                  <a:latin typeface="Modern No. 20" panose="02070704070505020303" pitchFamily="18" charset="0"/>
                </a:rPr>
                <a:t>, </a:t>
              </a:r>
              <a:r>
                <a:rPr lang="en-US" sz="4825" dirty="0" err="1">
                  <a:solidFill>
                    <a:srgbClr val="D4B998"/>
                  </a:solidFill>
                  <a:latin typeface="Modern No. 20" panose="02070704070505020303" pitchFamily="18" charset="0"/>
                </a:rPr>
                <a:t>оставаться</a:t>
              </a:r>
              <a:r>
                <a:rPr lang="en-US" sz="4825" dirty="0">
                  <a:solidFill>
                    <a:srgbClr val="D4B998"/>
                  </a:solidFill>
                  <a:latin typeface="Modern No. 20" panose="02070704070505020303" pitchFamily="18" charset="0"/>
                </a:rPr>
                <a:t> </a:t>
              </a:r>
              <a:r>
                <a:rPr lang="en-US" sz="4825" dirty="0" err="1">
                  <a:solidFill>
                    <a:srgbClr val="D4B998"/>
                  </a:solidFill>
                  <a:latin typeface="Modern No. 20" panose="02070704070505020303" pitchFamily="18" charset="0"/>
                </a:rPr>
                <a:t>вместе</a:t>
              </a:r>
              <a:r>
                <a:rPr lang="en-US" sz="4825" dirty="0">
                  <a:solidFill>
                    <a:srgbClr val="D4B998"/>
                  </a:solidFill>
                  <a:latin typeface="Modern No. 20" panose="02070704070505020303" pitchFamily="18" charset="0"/>
                </a:rPr>
                <a:t> — </a:t>
              </a:r>
              <a:r>
                <a:rPr lang="en-US" sz="4825" dirty="0" err="1">
                  <a:solidFill>
                    <a:srgbClr val="D4B998"/>
                  </a:solidFill>
                  <a:latin typeface="Modern No. 20" panose="02070704070505020303" pitchFamily="18" charset="0"/>
                </a:rPr>
                <a:t>это</a:t>
              </a:r>
              <a:r>
                <a:rPr lang="en-US" sz="4825" dirty="0">
                  <a:solidFill>
                    <a:srgbClr val="D4B998"/>
                  </a:solidFill>
                  <a:latin typeface="Modern No. 20" panose="02070704070505020303" pitchFamily="18" charset="0"/>
                </a:rPr>
                <a:t> </a:t>
              </a:r>
              <a:r>
                <a:rPr lang="en-US" sz="4825" dirty="0" err="1">
                  <a:solidFill>
                    <a:srgbClr val="D4B998"/>
                  </a:solidFill>
                  <a:latin typeface="Modern No. 20" panose="02070704070505020303" pitchFamily="18" charset="0"/>
                </a:rPr>
                <a:t>прогресс</a:t>
              </a:r>
              <a:r>
                <a:rPr lang="en-US" sz="4825" dirty="0">
                  <a:solidFill>
                    <a:srgbClr val="D4B998"/>
                  </a:solidFill>
                  <a:latin typeface="Modern No. 20" panose="02070704070505020303" pitchFamily="18" charset="0"/>
                </a:rPr>
                <a:t>, </a:t>
              </a:r>
              <a:r>
                <a:rPr lang="en-US" sz="4825" dirty="0" err="1">
                  <a:solidFill>
                    <a:srgbClr val="D4B998"/>
                  </a:solidFill>
                  <a:latin typeface="Modern No. 20" panose="02070704070505020303" pitchFamily="18" charset="0"/>
                </a:rPr>
                <a:t>работать</a:t>
              </a:r>
              <a:r>
                <a:rPr lang="en-US" sz="4825" dirty="0">
                  <a:solidFill>
                    <a:srgbClr val="D4B998"/>
                  </a:solidFill>
                  <a:latin typeface="Modern No. 20" panose="02070704070505020303" pitchFamily="18" charset="0"/>
                </a:rPr>
                <a:t> </a:t>
              </a:r>
              <a:r>
                <a:rPr lang="en-US" sz="4825" dirty="0" err="1">
                  <a:solidFill>
                    <a:srgbClr val="D4B998"/>
                  </a:solidFill>
                  <a:latin typeface="Modern No. 20" panose="02070704070505020303" pitchFamily="18" charset="0"/>
                </a:rPr>
                <a:t>вместе</a:t>
              </a:r>
              <a:r>
                <a:rPr lang="en-US" sz="4825" dirty="0">
                  <a:solidFill>
                    <a:srgbClr val="D4B998"/>
                  </a:solidFill>
                  <a:latin typeface="Modern No. 20" panose="02070704070505020303" pitchFamily="18" charset="0"/>
                </a:rPr>
                <a:t> — </a:t>
              </a:r>
              <a:r>
                <a:rPr lang="en-US" sz="4825" dirty="0" err="1">
                  <a:solidFill>
                    <a:srgbClr val="D4B998"/>
                  </a:solidFill>
                  <a:latin typeface="Modern No. 20" panose="02070704070505020303" pitchFamily="18" charset="0"/>
                </a:rPr>
                <a:t>это</a:t>
              </a:r>
              <a:r>
                <a:rPr lang="en-US" sz="4825" dirty="0">
                  <a:solidFill>
                    <a:srgbClr val="D4B998"/>
                  </a:solidFill>
                  <a:latin typeface="Modern No. 20" panose="02070704070505020303" pitchFamily="18" charset="0"/>
                </a:rPr>
                <a:t> </a:t>
              </a:r>
              <a:r>
                <a:rPr lang="en-US" sz="4825" dirty="0" err="1">
                  <a:solidFill>
                    <a:srgbClr val="D4B998"/>
                  </a:solidFill>
                  <a:latin typeface="Modern No. 20" panose="02070704070505020303" pitchFamily="18" charset="0"/>
                </a:rPr>
                <a:t>успех</a:t>
              </a:r>
              <a:r>
                <a:rPr lang="en-US" sz="4825" dirty="0">
                  <a:solidFill>
                    <a:srgbClr val="D4B998"/>
                  </a:solidFill>
                  <a:latin typeface="Modern No. 20" panose="02070704070505020303" pitchFamily="18" charset="0"/>
                </a:rPr>
                <a:t>».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4890568"/>
              <a:ext cx="15323249" cy="8051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40"/>
                </a:lnSpc>
              </a:pPr>
              <a:r>
                <a:rPr lang="en-US" sz="3600" spc="270" dirty="0">
                  <a:solidFill>
                    <a:srgbClr val="D4B998"/>
                  </a:solidFill>
                  <a:latin typeface="Modern No. 20" panose="02070704070505020303" pitchFamily="18" charset="0"/>
                </a:rPr>
                <a:t>- ГЕНРИ ФОРД</a:t>
              </a:r>
            </a:p>
          </p:txBody>
        </p:sp>
      </p:grp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55AA92F-A103-494C-968B-C2801917D239}"/>
              </a:ext>
            </a:extLst>
          </p:cNvPr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00100"/>
            <a:ext cx="6172200" cy="4839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545B490-88BB-418E-B262-1A11B651EE31}"/>
              </a:ext>
            </a:extLst>
          </p:cNvPr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800099"/>
            <a:ext cx="7391400" cy="47868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B9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78928" y="766718"/>
            <a:ext cx="14725054" cy="120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60"/>
              </a:lnSpc>
            </a:pPr>
            <a:r>
              <a:rPr lang="ru-RU" sz="4400" b="1" dirty="0">
                <a:solidFill>
                  <a:srgbClr val="7030A0"/>
                </a:solidFill>
                <a:latin typeface="Modern No. 20" panose="02070704070505020303" pitchFamily="18" charset="0"/>
              </a:rPr>
              <a:t>Мы гордимся тем, что мы помогаем нашим ребятам, бойцам СВО на Украине!!!!</a:t>
            </a:r>
            <a:endParaRPr lang="en-US" sz="4400" b="1" dirty="0">
              <a:solidFill>
                <a:srgbClr val="7030A0"/>
              </a:solidFill>
              <a:latin typeface="Modern No. 20" panose="02070704070505020303" pitchFamily="18" charset="0"/>
            </a:endParaRPr>
          </a:p>
        </p:txBody>
      </p:sp>
      <p:sp>
        <p:nvSpPr>
          <p:cNvPr id="3" name="AutoShape 3"/>
          <p:cNvSpPr/>
          <p:nvPr/>
        </p:nvSpPr>
        <p:spPr>
          <a:xfrm rot="-1732836">
            <a:off x="-1660766" y="5052642"/>
            <a:ext cx="6079387" cy="9525"/>
          </a:xfrm>
          <a:prstGeom prst="rect">
            <a:avLst/>
          </a:prstGeom>
          <a:solidFill>
            <a:srgbClr val="333230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204637" y="-4391186"/>
            <a:ext cx="7558902" cy="755890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3565464" y="4221418"/>
            <a:ext cx="6573912" cy="657391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925282" y="-2182764"/>
            <a:ext cx="6362718" cy="404900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605861" y="4472304"/>
            <a:ext cx="5076278" cy="41148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8324708-3ED2-479E-9C3C-6E1221A1BFC1}"/>
              </a:ext>
            </a:extLst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76" y="3167716"/>
            <a:ext cx="5407023" cy="3217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EDC5730-48AE-4FB2-A668-B7C42F2B83D9}"/>
              </a:ext>
            </a:extLst>
          </p:cNvPr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6802151"/>
            <a:ext cx="5486398" cy="2944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BEC3B8D-B07E-44B1-AB34-1884D1E0F1CA}"/>
              </a:ext>
            </a:extLst>
          </p:cNvPr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2140" y="3167716"/>
            <a:ext cx="5718622" cy="3361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5051887-5E46-45F0-AA55-96630EC98DF1}"/>
              </a:ext>
            </a:extLst>
          </p:cNvPr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4362" y="7024143"/>
            <a:ext cx="5486398" cy="27226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836</TotalTime>
  <Words>77</Words>
  <Application>Microsoft Office PowerPoint</Application>
  <PresentationFormat>Произвольный</PresentationFormat>
  <Paragraphs>11</Paragraphs>
  <Slides>3</Slides>
  <Notes>1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</vt:i4>
      </vt:variant>
    </vt:vector>
  </HeadingPairs>
  <TitlesOfParts>
    <vt:vector size="8" baseType="lpstr">
      <vt:lpstr>Modern No. 20</vt:lpstr>
      <vt:lpstr>Mongolian Baiti</vt:lpstr>
      <vt:lpstr>Calibri</vt:lpstr>
      <vt:lpstr>Arial</vt:lpstr>
      <vt:lpstr>Office Theme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Волонтёрское объединение</dc:title>
  <dc:creator>kab23_15</dc:creator>
  <cp:lastModifiedBy>1</cp:lastModifiedBy>
  <cp:revision>56</cp:revision>
  <dcterms:created xsi:type="dcterms:W3CDTF">2006-08-16T00:00:00Z</dcterms:created>
  <dcterms:modified xsi:type="dcterms:W3CDTF">2025-04-29T10:56:43Z</dcterms:modified>
  <dc:identifier>DAExsY5E1QQ</dc:identifier>
</cp:coreProperties>
</file>