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7" r:id="rId6"/>
    <p:sldId id="270" r:id="rId7"/>
    <p:sldId id="272" r:id="rId8"/>
    <p:sldId id="274" r:id="rId9"/>
    <p:sldId id="268" r:id="rId10"/>
    <p:sldId id="263" r:id="rId11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FA73B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80" d="100"/>
          <a:sy n="80" d="100"/>
        </p:scale>
        <p:origin x="84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1032" y="1196752"/>
            <a:ext cx="6715172" cy="265004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Эко-Зелень Воркута.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Витамины круглый год.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429132"/>
            <a:ext cx="5429288" cy="1752600"/>
          </a:xfrm>
        </p:spPr>
        <p:txBody>
          <a:bodyPr>
            <a:normAutofit fontScale="92500"/>
          </a:bodyPr>
          <a:lstStyle/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Елена Шевченко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Директор ООО «Гидропоника»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D:\Users\User\Desktop\1\Логотипы\LOGO 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1714488"/>
            <a:ext cx="3302625" cy="19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011882"/>
          </a:xfrm>
        </p:spPr>
        <p:txBody>
          <a:bodyPr numCol="2">
            <a:normAutofit/>
          </a:bodyPr>
          <a:lstStyle/>
          <a:p>
            <a:pPr algn="just"/>
            <a:br>
              <a:rPr lang="ru-RU" sz="2400" dirty="0" smtClean="0">
                <a:solidFill>
                  <a:schemeClr val="bg1"/>
                </a:solidFill>
              </a:rPr>
            </a:br>
            <a:br>
              <a:rPr lang="ru-RU" sz="2400" dirty="0" smtClean="0">
                <a:solidFill>
                  <a:schemeClr val="bg1"/>
                </a:solidFill>
              </a:rPr>
            </a:br>
            <a:br>
              <a:rPr lang="ru-RU" sz="2400" dirty="0" smtClean="0">
                <a:solidFill>
                  <a:schemeClr val="bg1"/>
                </a:solidFill>
              </a:rPr>
            </a:br>
            <a:br>
              <a:rPr lang="ru-RU" sz="2400" dirty="0" smtClean="0">
                <a:solidFill>
                  <a:schemeClr val="bg1"/>
                </a:solidFill>
              </a:rPr>
            </a:br>
            <a:br>
              <a:rPr lang="ru-RU" sz="2400" dirty="0" smtClean="0">
                <a:solidFill>
                  <a:schemeClr val="bg1"/>
                </a:solidFill>
              </a:rPr>
            </a:br>
            <a:br>
              <a:rPr lang="ru-RU" sz="2400" dirty="0" smtClean="0">
                <a:solidFill>
                  <a:schemeClr val="bg1"/>
                </a:solidFill>
              </a:rPr>
            </a:b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Елена\Downloads\f48465f25fa5b0d7a419c117a1ef3b3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00694" y="571480"/>
            <a:ext cx="2768601" cy="2768601"/>
          </a:xfrm>
          <a:prstGeom prst="rect">
            <a:avLst/>
          </a:prstGeom>
          <a:noFill/>
        </p:spPr>
      </p:pic>
      <p:pic>
        <p:nvPicPr>
          <p:cNvPr id="3076" name="Picture 4" descr="https://i2.wp.com/medigrowinnovation.com/wp-content/uploads/2017/03/ebb-flow.jpg?resize=500%2C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3786214" cy="25670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1730" y="3573146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Этот метод помогает снабдить растение всеми необходимыми ему полезными веществами. Оно растет крепким и здоровым, причем гораздо быстрее, чем в почве.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05" y="476885"/>
            <a:ext cx="4411345" cy="304609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ru-RU" sz="2400" dirty="0" smtClean="0">
                <a:solidFill>
                  <a:schemeClr val="bg1"/>
                </a:solidFill>
                <a:sym typeface="+mn-ea"/>
              </a:rPr>
              <a:t>ООО «Гидропоника» с 2017 г.  выращивает растения на искусственных средах без почвы. При выращивании гидропонным методом растение питается корнями не в почве, а во влажно-воздушной водной среде.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проекта: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117" y="1340417"/>
            <a:ext cx="6707088" cy="4525963"/>
          </a:xfrm>
        </p:spPr>
        <p:txBody>
          <a:bodyPr>
            <a:normAutofit fontScale="70000"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Увеличение ассортимента и поставка свежей экологически чистой, богатой витаминами зелени в магазины города для реализации населению,  что положительно отразится на здоровье и качестве жизни граждан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Предоставление </a:t>
            </a:r>
            <a:r>
              <a:rPr lang="ru-RU" sz="2800" dirty="0">
                <a:solidFill>
                  <a:schemeClr val="bg1"/>
                </a:solidFill>
              </a:rPr>
              <a:t>рабочих мест для граждан, относящ</a:t>
            </a:r>
            <a:r>
              <a:rPr lang="ru-RU" sz="2800" dirty="0" smtClean="0">
                <a:solidFill>
                  <a:schemeClr val="bg1"/>
                </a:solidFill>
              </a:rPr>
              <a:t>имся к социально незащищенным слоям населения. Улучшение уровня жизни и благосостояния жителей МО</a:t>
            </a:r>
            <a:r>
              <a:rPr lang="ru-RU" sz="2800" dirty="0" smtClean="0">
                <a:solidFill>
                  <a:schemeClr val="bg1"/>
                </a:solidFill>
                <a:sym typeface="+mn-ea"/>
              </a:rPr>
              <a:t> ГО "Воркута", снижение уровня безработицы, Социальная активность социально незащищенных слоев населения, улучшение их уровня жизни.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186" y="2997343"/>
            <a:ext cx="1749892" cy="1398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" y="4580741"/>
            <a:ext cx="1773773" cy="1181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0" b="2042"/>
          <a:stretch>
            <a:fillRect/>
          </a:stretch>
        </p:blipFill>
        <p:spPr>
          <a:xfrm>
            <a:off x="395186" y="1053062"/>
            <a:ext cx="1749892" cy="1821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  Задачи проекта: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97749"/>
            <a:ext cx="48245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Усовершенствование </a:t>
            </a:r>
            <a:r>
              <a:rPr lang="ru-RU" sz="2600" dirty="0">
                <a:solidFill>
                  <a:schemeClr val="bg1"/>
                </a:solidFill>
              </a:rPr>
              <a:t>технологии выращивания и производства продукции. </a:t>
            </a:r>
            <a:endParaRPr lang="ru-RU" sz="2600" dirty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Увеличение </a:t>
            </a:r>
            <a:r>
              <a:rPr lang="ru-RU" sz="2600" dirty="0">
                <a:solidFill>
                  <a:schemeClr val="bg1"/>
                </a:solidFill>
              </a:rPr>
              <a:t>ассортимента. </a:t>
            </a:r>
            <a:endParaRPr lang="ru-RU" sz="26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Набор </a:t>
            </a:r>
            <a:r>
              <a:rPr lang="ru-RU" sz="2600" dirty="0">
                <a:solidFill>
                  <a:schemeClr val="bg1"/>
                </a:solidFill>
              </a:rPr>
              <a:t>персонала. </a:t>
            </a:r>
            <a:endParaRPr lang="ru-RU" sz="26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Маркетинговые </a:t>
            </a:r>
            <a:r>
              <a:rPr lang="ru-RU" sz="2600" dirty="0">
                <a:solidFill>
                  <a:schemeClr val="bg1"/>
                </a:solidFill>
              </a:rPr>
              <a:t>мероприятия (развитие </a:t>
            </a:r>
            <a:r>
              <a:rPr lang="ru-RU" sz="2600" dirty="0" err="1">
                <a:solidFill>
                  <a:schemeClr val="bg1"/>
                </a:solidFill>
              </a:rPr>
              <a:t>соцсетей</a:t>
            </a:r>
            <a:r>
              <a:rPr lang="ru-RU" sz="2600" dirty="0">
                <a:solidFill>
                  <a:schemeClr val="bg1"/>
                </a:solidFill>
              </a:rPr>
              <a:t>, реклама и др</a:t>
            </a:r>
            <a:r>
              <a:rPr lang="ru-RU" sz="2600" dirty="0" smtClean="0">
                <a:solidFill>
                  <a:schemeClr val="bg1"/>
                </a:solidFill>
              </a:rPr>
              <a:t>.)</a:t>
            </a:r>
            <a:endParaRPr lang="ru-RU" sz="26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bg1"/>
                </a:solidFill>
              </a:rPr>
              <a:t>Расширение </a:t>
            </a:r>
            <a:r>
              <a:rPr lang="ru-RU" sz="2600" dirty="0">
                <a:solidFill>
                  <a:schemeClr val="bg1"/>
                </a:solidFill>
              </a:rPr>
              <a:t>каналов распространения продукции.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C:\Users\Елена\Downloads\y1dBi2sbPK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52047" y="1268760"/>
            <a:ext cx="3716908" cy="495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Мероприятия проектра</a:t>
            </a:r>
            <a:endParaRPr lang="ru-RU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1327" y="1556952"/>
            <a:ext cx="6707088" cy="4525963"/>
          </a:xfrm>
        </p:spPr>
        <p:txBody>
          <a:bodyPr>
            <a:normAutofit fontScale="70000"/>
          </a:bodyPr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Поиск и подбор персонала, </a:t>
            </a:r>
            <a:endParaRPr lang="ru-RU" sz="2800" dirty="0" smtClean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Обучение персонала, </a:t>
            </a:r>
            <a:endParaRPr lang="ru-RU" sz="2800" dirty="0" smtClean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Проведение корпоративных мероприятий,</a:t>
            </a:r>
            <a:endParaRPr lang="ru-RU" sz="2800" dirty="0" smtClean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Обеспечение нормальных условий работы- выдача спецодежды, закупка необходимого инвентаря и материалов, улучшение рабочего места, соблюдение нормального освещения рабочего места, </a:t>
            </a:r>
            <a:endParaRPr lang="ru-RU" sz="2800" dirty="0" smtClean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Проведение мероприятий по адаптации новых сотрудников,  </a:t>
            </a:r>
            <a:endParaRPr lang="ru-RU" sz="2800" dirty="0" smtClean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Улучшение социально бытовых условий работы.</a:t>
            </a:r>
            <a:endParaRPr lang="ru-RU" sz="2800" dirty="0" smtClean="0">
              <a:solidFill>
                <a:schemeClr val="bg1"/>
              </a:solidFill>
              <a:sym typeface="+mn-ea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sym typeface="+mn-ea"/>
              </a:rPr>
              <a:t> Эффективное использование рабочего времени, оптимизация режима труда и отдыха.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260350"/>
            <a:ext cx="8229600" cy="3583305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Наши клиенты: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sz="3600" dirty="0" smtClean="0">
                <a:solidFill>
                  <a:schemeClr val="bg1"/>
                </a:solidFill>
              </a:rPr>
              <a:t>Жители города Воркута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Детские сады и школы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Продуктовые магазины города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Предприятия общественного питания: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1" name="Picture 1" descr="C:\Users\Елена\Downloads\f7CczB_Pt-w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5000636"/>
            <a:ext cx="1500198" cy="1500198"/>
          </a:xfrm>
          <a:prstGeom prst="rect">
            <a:avLst/>
          </a:prstGeom>
          <a:noFill/>
        </p:spPr>
      </p:pic>
      <p:pic>
        <p:nvPicPr>
          <p:cNvPr id="10242" name="Picture 2" descr="C:\Users\Елена\Downloads\8210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929198"/>
            <a:ext cx="2381250" cy="2381250"/>
          </a:xfrm>
          <a:prstGeom prst="rect">
            <a:avLst/>
          </a:prstGeom>
          <a:noFill/>
        </p:spPr>
      </p:pic>
      <p:pic>
        <p:nvPicPr>
          <p:cNvPr id="10243" name="Picture 3" descr="C:\Users\Елена\Downloads\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3643338" cy="1047968"/>
          </a:xfrm>
          <a:prstGeom prst="rect">
            <a:avLst/>
          </a:prstGeom>
          <a:noFill/>
        </p:spPr>
      </p:pic>
      <p:pic>
        <p:nvPicPr>
          <p:cNvPr id="10244" name="Picture 4" descr="C:\Users\Елена\Downloads\oeZRHTgz05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29198"/>
            <a:ext cx="1500198" cy="1576851"/>
          </a:xfrm>
          <a:prstGeom prst="rect">
            <a:avLst/>
          </a:prstGeom>
          <a:noFill/>
        </p:spPr>
      </p:pic>
      <p:pic>
        <p:nvPicPr>
          <p:cNvPr id="10245" name="Picture 5" descr="C:\Users\Елена\Downloads\logotip1.png"/>
          <p:cNvPicPr>
            <a:picLocks noChangeAspect="1" noChangeArrowheads="1"/>
          </p:cNvPicPr>
          <p:nvPr/>
        </p:nvPicPr>
        <p:blipFill>
          <a:blip r:embed="rId5">
            <a:lum bright="80000" contrast="-70000"/>
          </a:blip>
          <a:srcRect/>
          <a:stretch>
            <a:fillRect/>
          </a:stretch>
        </p:blipFill>
        <p:spPr bwMode="auto">
          <a:xfrm>
            <a:off x="2714612" y="4286256"/>
            <a:ext cx="2857520" cy="1400185"/>
          </a:xfrm>
          <a:prstGeom prst="rect">
            <a:avLst/>
          </a:prstGeom>
          <a:noFill/>
        </p:spPr>
      </p:pic>
      <p:pic>
        <p:nvPicPr>
          <p:cNvPr id="8" name="Picture 2" descr="C:\Users\Елена\Downloads\Снимо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86190"/>
            <a:ext cx="2571882" cy="1022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Организационный план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3900" y="1640205"/>
            <a:ext cx="7372350" cy="3951605"/>
            <a:chOff x="571472" y="2500306"/>
            <a:chExt cx="4857784" cy="25717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43042" y="2500306"/>
              <a:ext cx="2786082" cy="1000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Директор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4071942"/>
              <a:ext cx="2286016" cy="1000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Техник по оборудованию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43240" y="4071942"/>
              <a:ext cx="2286016" cy="1000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Техник-растениевод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2000232" y="3571876"/>
              <a:ext cx="214314" cy="428628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3643306" y="3571876"/>
              <a:ext cx="214314" cy="428628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Предполагаемые результаты реализации </a:t>
            </a:r>
            <a:r>
              <a:rPr lang="ru-RU" sz="3200" dirty="0" smtClean="0">
                <a:solidFill>
                  <a:schemeClr val="bg1"/>
                </a:solidFill>
              </a:rPr>
              <a:t>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Создание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дополнительных рабочих мест. что позволит сокращению безработицы в г. Воркута и улучшению благосостояния населения. </a:t>
            </a:r>
            <a:endParaRPr lang="ru-RU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Увеличение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ассортимента продукции. </a:t>
            </a:r>
            <a:endParaRPr lang="ru-RU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Увеличение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клиентской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базы.</a:t>
            </a:r>
            <a:endParaRPr lang="ru-RU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Увеличение 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прибыли предприятия, что позволит увеличить налоговые платежи в бюджет.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Елена\Downloads\i.jf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56176" y="3754840"/>
            <a:ext cx="2419067" cy="173816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0904"/>
            <a:ext cx="2719702" cy="1699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0" y="3776339"/>
            <a:ext cx="2225258" cy="1668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 уважением, Елена Шевченко  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Директор ООО «Гидропоника»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г. Воркута ул. Димитрова д.10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Тел: +7-905-598-6555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Тел: +7-912-945-9211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Наши страницы в </a:t>
            </a:r>
            <a:r>
              <a:rPr lang="ru-RU" sz="1600" dirty="0" err="1" smtClean="0">
                <a:solidFill>
                  <a:schemeClr val="bg1"/>
                </a:solidFill>
              </a:rPr>
              <a:t>соцсетях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https://vk.com/gidroponika_vorkuta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https://vk.com/id598239046/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Елена\Downloads\NWnygo4wQd9D9mtDm-0yvGRIX5ss5bb3X9qZXDShtaqYY40ThRAr8fwtXBgnE6ZKE2ZQcAJg3g2CyhEOygQIEqM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5008" y="1214422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2355</Words>
  <Application>WPS Presentation</Application>
  <PresentationFormat>Экран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Эко-Зелень Воркута.  Витамины круглый год.</vt:lpstr>
      <vt:lpstr>       </vt:lpstr>
      <vt:lpstr>Цель проекта:</vt:lpstr>
      <vt:lpstr>   Задачи проекта:</vt:lpstr>
      <vt:lpstr>Мероприятия проектра</vt:lpstr>
      <vt:lpstr>Наши клиенты: - Жители города Воркута - Детские сады и школы - Продуктовые магазины города - Предприятия общественного питания:</vt:lpstr>
      <vt:lpstr>Организационный план</vt:lpstr>
      <vt:lpstr>Предполагаемые результаты реализации проекта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свежей зелени  в г. Воркута (Эко-Зелень Воркута)</dc:title>
  <dc:creator>Елена</dc:creator>
  <cp:lastModifiedBy>1</cp:lastModifiedBy>
  <cp:revision>54</cp:revision>
  <cp:lastPrinted>2021-10-31T10:10:00Z</cp:lastPrinted>
  <dcterms:created xsi:type="dcterms:W3CDTF">2021-08-12T07:41:00Z</dcterms:created>
  <dcterms:modified xsi:type="dcterms:W3CDTF">2022-06-12T21:43:54Z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AAE0229C8EB54F12B66C61D57C818179</vt:lpwstr>
  </property>
  <property fmtid="{D5CDD505-2E9C-101B-9397-08002B2CF9AE}" pid="3" name="KSOProductBuildVer">
    <vt:lpwstr>1049-11.2.0.11156</vt:lpwstr>
  </property>
</Properties>
</file>