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3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88641"/>
            <a:ext cx="7128792" cy="129614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Волонтерский отряд «Луч»</a:t>
            </a:r>
            <a:endParaRPr lang="ru-RU" sz="4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38" t="21111" r="2963" b="11852"/>
          <a:stretch/>
        </p:blipFill>
        <p:spPr>
          <a:xfrm>
            <a:off x="198488" y="260648"/>
            <a:ext cx="1409725" cy="1368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6265" y="6173952"/>
            <a:ext cx="432048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/>
              <a:t>Р</a:t>
            </a:r>
            <a:r>
              <a:rPr lang="ru-RU" sz="1400" b="1" dirty="0" smtClean="0"/>
              <a:t>уководитель отряда – Тюкина Юлия Сергеевна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46604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41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Основные </a:t>
            </a:r>
            <a:r>
              <a:rPr lang="ru-RU" sz="31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рекомендации для вузов по волонтёрской </a:t>
            </a:r>
            <a:r>
              <a:rPr lang="ru-RU" sz="31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деятельности</a:t>
            </a:r>
            <a:endParaRPr lang="ru-RU" sz="49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7416824" cy="2317558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За участие в волонтёрских проектах продолжительностью не менее одного года - 1 балл.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Не менее двух лет - 2 балла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Не менее трёх лет - 3 балла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ea typeface="Calibri"/>
                <a:cs typeface="Times New Roman"/>
              </a:rPr>
              <a:t>Не менее четырёх лет - 4 балла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435054"/>
            <a:ext cx="8856984" cy="2131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У абитуриента должно быть надёжное подтверждение и это, как правило, книжка волонтёра.</a:t>
            </a:r>
            <a:endParaRPr lang="ru-RU" sz="1400" b="1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Личная книжка волонтёра — это официальный документ, который участник получает в местных молодёжных организациях. В него вносятся все названия благотворительных проектов, затраченное время на добровольческую деятельность и другая информация.</a:t>
            </a:r>
            <a:endParaRPr lang="ru-RU" sz="1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3745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4000">
              <a:schemeClr val="bg2">
                <a:lumMod val="0"/>
                <a:lumOff val="100000"/>
                <a:alpha val="28000"/>
              </a:schemeClr>
            </a:gs>
            <a:gs pos="36000">
              <a:srgbClr val="9966FF"/>
            </a:gs>
            <a:gs pos="46000">
              <a:srgbClr val="CC99FF"/>
            </a:gs>
            <a:gs pos="75000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3284984"/>
            <a:ext cx="2376264" cy="566936"/>
          </a:xfr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Помощь</a:t>
            </a: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4167">
            <a:off x="5074709" y="339526"/>
            <a:ext cx="3681803" cy="2762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778">
            <a:off x="311140" y="290237"/>
            <a:ext cx="3621339" cy="27170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937">
            <a:off x="6072795" y="3712747"/>
            <a:ext cx="2774350" cy="27786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3802">
            <a:off x="259952" y="3861048"/>
            <a:ext cx="3394623" cy="2546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8" name="Прямая со стрелкой 7"/>
          <p:cNvCxnSpPr/>
          <p:nvPr/>
        </p:nvCxnSpPr>
        <p:spPr>
          <a:xfrm>
            <a:off x="5067055" y="3851920"/>
            <a:ext cx="729081" cy="801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635896" y="3851920"/>
            <a:ext cx="1008112" cy="8012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5067055" y="2852936"/>
            <a:ext cx="243027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904034" y="2708920"/>
            <a:ext cx="73997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376">
            <a:off x="3753042" y="4047347"/>
            <a:ext cx="2044862" cy="20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73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13020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chemeClr val="tx1"/>
                </a:solidFill>
                <a:ea typeface="Calibri"/>
                <a:cs typeface="Times New Roman"/>
              </a:rPr>
              <a:t>Формы </a:t>
            </a:r>
            <a:r>
              <a:rPr lang="ru-RU" sz="2800" b="1" dirty="0">
                <a:solidFill>
                  <a:schemeClr val="tx1"/>
                </a:solidFill>
                <a:ea typeface="Calibri"/>
                <a:cs typeface="Times New Roman"/>
              </a:rPr>
              <a:t>мероприятий для </a:t>
            </a:r>
            <a:r>
              <a:rPr lang="ru-RU" sz="2800" b="1" dirty="0" smtClean="0">
                <a:solidFill>
                  <a:schemeClr val="tx1"/>
                </a:solidFill>
                <a:ea typeface="Calibri"/>
                <a:cs typeface="Times New Roman"/>
              </a:rPr>
              <a:t>ПДН </a:t>
            </a:r>
            <a:r>
              <a:rPr lang="ru-RU" sz="2800" b="1" dirty="0">
                <a:solidFill>
                  <a:schemeClr val="tx1"/>
                </a:solidFill>
                <a:ea typeface="Calibri"/>
                <a:cs typeface="Times New Roman"/>
              </a:rPr>
              <a:t>И </a:t>
            </a:r>
            <a:r>
              <a:rPr lang="ru-RU" sz="2800" b="1" dirty="0" smtClean="0">
                <a:solidFill>
                  <a:schemeClr val="tx1"/>
                </a:solidFill>
                <a:ea typeface="Calibri"/>
                <a:cs typeface="Times New Roman"/>
              </a:rPr>
              <a:t>КДН :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704244">
            <a:off x="5680825" y="5018015"/>
            <a:ext cx="230425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Квест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 игра</a:t>
            </a:r>
            <a: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Квиз</a:t>
            </a:r>
            <a: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Игровая программа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 rot="21021463">
            <a:off x="1702395" y="4263266"/>
            <a:ext cx="252028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Брейн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-ринг</a:t>
            </a:r>
            <a: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«</a:t>
            </a:r>
            <a:r>
              <a:rPr lang="ru-RU" sz="24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Квартирник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»</a:t>
            </a:r>
            <a: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Круглый </a:t>
            </a: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стол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 rot="20604206">
            <a:off x="282729" y="1874791"/>
            <a:ext cx="219113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Мастер -</a:t>
            </a: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класс</a:t>
            </a:r>
            <a: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Литературный вечер</a:t>
            </a:r>
            <a: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400" b="1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Тимбилдинг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 rot="1141473">
            <a:off x="5318203" y="1695250"/>
            <a:ext cx="3482849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Экскурсия, как одна из ведущих форм знакомства с профессиями </a:t>
            </a: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Краеведческий </a:t>
            </a:r>
            <a:r>
              <a:rPr lang="ru-RU" sz="20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квест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-игра</a:t>
            </a: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000" b="1" dirty="0" err="1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Кибертурнир</a:t>
            </a:r>
            <a: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/>
            </a:r>
            <a:br>
              <a:rPr lang="ru-RU" sz="105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</a:b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Calibri"/>
                <a:cs typeface="Times New Roman"/>
              </a:rPr>
              <a:t>Форум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10000" r="948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6404">
            <a:off x="2868246" y="1183489"/>
            <a:ext cx="2326901" cy="232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88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108</TotalTime>
  <Words>111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Исполнительная</vt:lpstr>
      <vt:lpstr>Волонтерский отряд «Луч»</vt:lpstr>
      <vt:lpstr>                Основные рекомендации для вузов по волонтёрской деятельности</vt:lpstr>
      <vt:lpstr>Помощь</vt:lpstr>
      <vt:lpstr> Формы мероприятий для ПДН И КДН 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«Луч»</dc:title>
  <dc:creator>user</dc:creator>
  <cp:lastModifiedBy>HP</cp:lastModifiedBy>
  <cp:revision>7</cp:revision>
  <dcterms:created xsi:type="dcterms:W3CDTF">2023-03-14T13:36:42Z</dcterms:created>
  <dcterms:modified xsi:type="dcterms:W3CDTF">2023-03-15T09:12:39Z</dcterms:modified>
</cp:coreProperties>
</file>