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3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9328" r="21110" b="6718"/>
          <a:stretch>
            <a:fillRect/>
          </a:stretch>
        </p:blipFill>
        <p:spPr bwMode="auto">
          <a:xfrm>
            <a:off x="762000" y="93705"/>
            <a:ext cx="7848600" cy="66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t="13194" r="926" b="5352"/>
          <a:stretch>
            <a:fillRect/>
          </a:stretch>
        </p:blipFill>
        <p:spPr bwMode="auto">
          <a:xfrm>
            <a:off x="124656" y="609600"/>
            <a:ext cx="892079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t="10851" b="3732"/>
          <a:stretch>
            <a:fillRect/>
          </a:stretch>
        </p:blipFill>
        <p:spPr bwMode="auto">
          <a:xfrm>
            <a:off x="457200" y="609600"/>
            <a:ext cx="847492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t="9348" b="4783"/>
          <a:stretch>
            <a:fillRect/>
          </a:stretch>
        </p:blipFill>
        <p:spPr bwMode="auto">
          <a:xfrm>
            <a:off x="228600" y="533400"/>
            <a:ext cx="8534400" cy="5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0853" t="10119" r="16345" b="3874"/>
          <a:stretch>
            <a:fillRect/>
          </a:stretch>
        </p:blipFill>
        <p:spPr bwMode="auto">
          <a:xfrm>
            <a:off x="838200" y="228600"/>
            <a:ext cx="7467600" cy="64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9653" r="678" b="12376"/>
          <a:stretch>
            <a:fillRect/>
          </a:stretch>
        </p:blipFill>
        <p:spPr bwMode="auto">
          <a:xfrm>
            <a:off x="228600" y="533400"/>
            <a:ext cx="8732762" cy="567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10000" b="3750"/>
          <a:stretch>
            <a:fillRect/>
          </a:stretch>
        </p:blipFill>
        <p:spPr bwMode="auto">
          <a:xfrm>
            <a:off x="228600" y="304800"/>
            <a:ext cx="8551589" cy="616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0057" r="1667" b="12356"/>
          <a:stretch>
            <a:fillRect/>
          </a:stretch>
        </p:blipFill>
        <p:spPr bwMode="auto">
          <a:xfrm>
            <a:off x="0" y="228600"/>
            <a:ext cx="9144000" cy="56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9831" b="4494"/>
          <a:stretch>
            <a:fillRect/>
          </a:stretch>
        </p:blipFill>
        <p:spPr bwMode="auto">
          <a:xfrm>
            <a:off x="457200" y="685800"/>
            <a:ext cx="8515661" cy="58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9714" r="50043" b="4250"/>
          <a:stretch>
            <a:fillRect/>
          </a:stretch>
        </p:blipFill>
        <p:spPr bwMode="auto">
          <a:xfrm>
            <a:off x="990600" y="304800"/>
            <a:ext cx="7391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10000" r="26000" b="6690"/>
          <a:stretch>
            <a:fillRect/>
          </a:stretch>
        </p:blipFill>
        <p:spPr bwMode="auto">
          <a:xfrm>
            <a:off x="897835" y="152400"/>
            <a:ext cx="740796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t="9130" r="1850" b="3874"/>
          <a:stretch>
            <a:fillRect/>
          </a:stretch>
        </p:blipFill>
        <p:spPr bwMode="auto">
          <a:xfrm>
            <a:off x="152400" y="457200"/>
            <a:ext cx="8759868" cy="621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9906" r="1887" b="4009"/>
          <a:stretch>
            <a:fillRect/>
          </a:stretch>
        </p:blipFill>
        <p:spPr bwMode="auto">
          <a:xfrm>
            <a:off x="152400" y="217689"/>
            <a:ext cx="8903919" cy="64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10981" r="1757" b="3363"/>
          <a:stretch>
            <a:fillRect/>
          </a:stretch>
        </p:blipFill>
        <p:spPr bwMode="auto">
          <a:xfrm>
            <a:off x="609600" y="685800"/>
            <a:ext cx="8229600" cy="57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t="16521" r="758" b="3485"/>
          <a:stretch>
            <a:fillRect/>
          </a:stretch>
        </p:blipFill>
        <p:spPr bwMode="auto">
          <a:xfrm>
            <a:off x="457200" y="762000"/>
            <a:ext cx="8458200" cy="57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10</cp:revision>
  <dcterms:created xsi:type="dcterms:W3CDTF">2023-02-17T13:17:01Z</dcterms:created>
  <dcterms:modified xsi:type="dcterms:W3CDTF">2023-02-27T08:54:44Z</dcterms:modified>
</cp:coreProperties>
</file>