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56" r:id="rId4"/>
    <p:sldId id="271" r:id="rId5"/>
    <p:sldId id="269" r:id="rId6"/>
    <p:sldId id="272" r:id="rId7"/>
    <p:sldId id="266" r:id="rId8"/>
    <p:sldId id="258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4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Танцевальный</c:v>
                </c:pt>
                <c:pt idx="1">
                  <c:v>Вокальный</c:v>
                </c:pt>
                <c:pt idx="2">
                  <c:v>Умелые ручки</c:v>
                </c:pt>
                <c:pt idx="3">
                  <c:v>Драматический</c:v>
                </c:pt>
                <c:pt idx="4">
                  <c:v>Рисование </c:v>
                </c:pt>
                <c:pt idx="5">
                  <c:v>Ритмика</c:v>
                </c:pt>
                <c:pt idx="6">
                  <c:v>Кукольный</c:v>
                </c:pt>
                <c:pt idx="7">
                  <c:v>Фотосъемка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BAE36-CC19-475E-B6B9-6FF692BC4675}" type="doc">
      <dgm:prSet loTypeId="urn:microsoft.com/office/officeart/2005/8/layout/hProcess7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F4D9152-8A7A-4664-8313-D949F78786E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1 этап – Подготовительный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438B74C-68D7-40F6-924B-6A74564FDA6A}" type="parTrans" cxnId="{3095C94A-C892-4B68-BD96-B076DDFE78AE}">
      <dgm:prSet/>
      <dgm:spPr/>
      <dgm:t>
        <a:bodyPr/>
        <a:lstStyle/>
        <a:p>
          <a:endParaRPr lang="ru-RU"/>
        </a:p>
      </dgm:t>
    </dgm:pt>
    <dgm:pt modelId="{FD84D9AC-9C9D-41F3-BFAC-A609D77B91B4}" type="sibTrans" cxnId="{3095C94A-C892-4B68-BD96-B076DDFE78AE}">
      <dgm:prSet/>
      <dgm:spPr/>
      <dgm:t>
        <a:bodyPr/>
        <a:lstStyle/>
        <a:p>
          <a:endParaRPr lang="ru-RU"/>
        </a:p>
      </dgm:t>
    </dgm:pt>
    <dgm:pt modelId="{985AE0E1-DD72-415E-BF3D-35110CDF87E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1.Создание инициативной группы  по реализации проекта.</a:t>
          </a:r>
          <a:endParaRPr lang="ru-RU" dirty="0">
            <a:solidFill>
              <a:schemeClr val="tx1"/>
            </a:solidFill>
          </a:endParaRPr>
        </a:p>
      </dgm:t>
    </dgm:pt>
    <dgm:pt modelId="{6FE0B18E-72DA-4416-844F-387C3661DAE2}" type="parTrans" cxnId="{6665B609-A008-41C5-B673-D04E65D4FFAA}">
      <dgm:prSet/>
      <dgm:spPr/>
      <dgm:t>
        <a:bodyPr/>
        <a:lstStyle/>
        <a:p>
          <a:endParaRPr lang="ru-RU"/>
        </a:p>
      </dgm:t>
    </dgm:pt>
    <dgm:pt modelId="{55F5FFA7-284E-4900-8FA0-DF1BF99BC7A8}" type="sibTrans" cxnId="{6665B609-A008-41C5-B673-D04E65D4FFAA}">
      <dgm:prSet/>
      <dgm:spPr/>
      <dgm:t>
        <a:bodyPr/>
        <a:lstStyle/>
        <a:p>
          <a:endParaRPr lang="ru-RU"/>
        </a:p>
      </dgm:t>
    </dgm:pt>
    <dgm:pt modelId="{316D5BA7-BB19-4F40-8F78-8A56AF65E3F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2 этап –Основной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F3E3223-0AC6-4D37-9721-7409F85886D8}" type="parTrans" cxnId="{84CA8495-48FC-438C-9504-79DCC97C5ECB}">
      <dgm:prSet/>
      <dgm:spPr/>
      <dgm:t>
        <a:bodyPr/>
        <a:lstStyle/>
        <a:p>
          <a:endParaRPr lang="ru-RU"/>
        </a:p>
      </dgm:t>
    </dgm:pt>
    <dgm:pt modelId="{CD73EF8E-3440-4C8E-AC82-5BF181CA6E96}" type="sibTrans" cxnId="{84CA8495-48FC-438C-9504-79DCC97C5ECB}">
      <dgm:prSet/>
      <dgm:spPr/>
      <dgm:t>
        <a:bodyPr/>
        <a:lstStyle/>
        <a:p>
          <a:endParaRPr lang="ru-RU"/>
        </a:p>
      </dgm:t>
    </dgm:pt>
    <dgm:pt modelId="{4B1BCC94-D91C-47DA-8AB5-8081A7FAEDDA}">
      <dgm:prSet phldrT="[Текст]"/>
      <dgm:spPr/>
      <dgm:t>
        <a:bodyPr/>
        <a:lstStyle/>
        <a:p>
          <a:r>
            <a:rPr lang="ru-RU" dirty="0" smtClean="0"/>
            <a:t>1. </a:t>
          </a:r>
          <a:r>
            <a:rPr lang="ru-RU" dirty="0" smtClean="0">
              <a:solidFill>
                <a:schemeClr val="tx1"/>
              </a:solidFill>
            </a:rPr>
            <a:t>Пробное занятие с активистами по направлениям деятельности  кружков.</a:t>
          </a:r>
          <a:endParaRPr lang="ru-RU" dirty="0">
            <a:solidFill>
              <a:schemeClr val="tx1"/>
            </a:solidFill>
          </a:endParaRPr>
        </a:p>
      </dgm:t>
    </dgm:pt>
    <dgm:pt modelId="{72A613D5-8455-43FD-ABC9-572839B8CBA9}" type="parTrans" cxnId="{869E169F-C65B-49F4-B613-C847119898B2}">
      <dgm:prSet/>
      <dgm:spPr/>
      <dgm:t>
        <a:bodyPr/>
        <a:lstStyle/>
        <a:p>
          <a:endParaRPr lang="ru-RU"/>
        </a:p>
      </dgm:t>
    </dgm:pt>
    <dgm:pt modelId="{8718FED6-D45F-4BAE-A542-F54DF23FEEC3}" type="sibTrans" cxnId="{869E169F-C65B-49F4-B613-C847119898B2}">
      <dgm:prSet/>
      <dgm:spPr/>
      <dgm:t>
        <a:bodyPr/>
        <a:lstStyle/>
        <a:p>
          <a:endParaRPr lang="ru-RU"/>
        </a:p>
      </dgm:t>
    </dgm:pt>
    <dgm:pt modelId="{72B20C0A-44DA-4C0D-ACDE-D6D65162427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3 этап -Заключительный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DFEA452-BA01-43BC-8FEF-9325F1BEB64E}" type="parTrans" cxnId="{5F7473D1-59B7-4D6D-86DE-8DE3CBF6720C}">
      <dgm:prSet/>
      <dgm:spPr/>
      <dgm:t>
        <a:bodyPr/>
        <a:lstStyle/>
        <a:p>
          <a:endParaRPr lang="ru-RU"/>
        </a:p>
      </dgm:t>
    </dgm:pt>
    <dgm:pt modelId="{7ED4E0AD-BF00-43FD-9180-3B2C8E3D9611}" type="sibTrans" cxnId="{5F7473D1-59B7-4D6D-86DE-8DE3CBF6720C}">
      <dgm:prSet/>
      <dgm:spPr/>
      <dgm:t>
        <a:bodyPr/>
        <a:lstStyle/>
        <a:p>
          <a:endParaRPr lang="ru-RU"/>
        </a:p>
      </dgm:t>
    </dgm:pt>
    <dgm:pt modelId="{1BC84FF1-BED2-4329-80DC-DFD6C077D35A}">
      <dgm:prSet phldrT="[Текст]"/>
      <dgm:spPr/>
      <dgm:t>
        <a:bodyPr/>
        <a:lstStyle/>
        <a:p>
          <a:r>
            <a:rPr lang="ru-RU" b="0" i="0" u="none" dirty="0" smtClean="0"/>
            <a:t>1. </a:t>
          </a:r>
          <a:r>
            <a:rPr lang="ru-RU" b="0" i="0" u="none" dirty="0" smtClean="0">
              <a:solidFill>
                <a:schemeClr val="tx1"/>
              </a:solidFill>
            </a:rPr>
            <a:t>Проведение итогового отчетного концерта</a:t>
          </a:r>
        </a:p>
        <a:p>
          <a:r>
            <a:rPr lang="ru-RU" b="0" i="0" u="none" dirty="0" smtClean="0">
              <a:solidFill>
                <a:schemeClr val="tx1"/>
              </a:solidFill>
            </a:rPr>
            <a:t>2.Подведение итогов реализации проекта, в том числе:</a:t>
          </a:r>
        </a:p>
        <a:p>
          <a:r>
            <a:rPr lang="ru-RU" b="0" i="0" u="none" dirty="0" smtClean="0">
              <a:solidFill>
                <a:schemeClr val="tx1"/>
              </a:solidFill>
            </a:rPr>
            <a:t>А) проведение социологических исследований по выявлению эффективности проекта, </a:t>
          </a:r>
        </a:p>
        <a:p>
          <a:r>
            <a:rPr lang="ru-RU" b="0" i="0" u="none" dirty="0" smtClean="0">
              <a:solidFill>
                <a:schemeClr val="tx1"/>
              </a:solidFill>
            </a:rPr>
            <a:t>Б) выпуск информационных материалов о проекте,</a:t>
          </a:r>
        </a:p>
        <a:p>
          <a:r>
            <a:rPr lang="ru-RU" b="0" i="0" u="none" dirty="0" smtClean="0">
              <a:solidFill>
                <a:schemeClr val="tx1"/>
              </a:solidFill>
            </a:rPr>
            <a:t> В) корректировка проекта на следующий период,</a:t>
          </a:r>
        </a:p>
        <a:p>
          <a:r>
            <a:rPr lang="ru-RU" b="0" i="0" u="none" dirty="0" smtClean="0">
              <a:solidFill>
                <a:schemeClr val="tx1"/>
              </a:solidFill>
            </a:rPr>
            <a:t> </a:t>
          </a:r>
        </a:p>
        <a:p>
          <a:endParaRPr lang="ru-RU" dirty="0"/>
        </a:p>
      </dgm:t>
    </dgm:pt>
    <dgm:pt modelId="{8005DECE-C3B4-4636-BC09-13CACE9B8899}" type="parTrans" cxnId="{0CD8DF42-BA14-4D30-AD4F-211C1B77FC18}">
      <dgm:prSet/>
      <dgm:spPr/>
      <dgm:t>
        <a:bodyPr/>
        <a:lstStyle/>
        <a:p>
          <a:endParaRPr lang="ru-RU"/>
        </a:p>
      </dgm:t>
    </dgm:pt>
    <dgm:pt modelId="{23932576-78B7-4E95-BE71-203DED282924}" type="sibTrans" cxnId="{0CD8DF42-BA14-4D30-AD4F-211C1B77FC18}">
      <dgm:prSet/>
      <dgm:spPr/>
      <dgm:t>
        <a:bodyPr/>
        <a:lstStyle/>
        <a:p>
          <a:endParaRPr lang="ru-RU"/>
        </a:p>
      </dgm:t>
    </dgm:pt>
    <dgm:pt modelId="{A5AA0A83-FDB6-45E8-9C5C-5B2C95D2A19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2. Проведение анкетирования с целью выявления потребностей учащихся 1-5 классов</a:t>
          </a:r>
          <a:endParaRPr lang="ru-RU" dirty="0">
            <a:solidFill>
              <a:schemeClr val="tx1"/>
            </a:solidFill>
          </a:endParaRPr>
        </a:p>
      </dgm:t>
    </dgm:pt>
    <dgm:pt modelId="{B0941FB5-2C3C-427E-95A4-224E7D698BFA}" type="parTrans" cxnId="{C4A4A066-E664-468C-B39A-227089338E6C}">
      <dgm:prSet/>
      <dgm:spPr/>
      <dgm:t>
        <a:bodyPr/>
        <a:lstStyle/>
        <a:p>
          <a:endParaRPr lang="ru-RU"/>
        </a:p>
      </dgm:t>
    </dgm:pt>
    <dgm:pt modelId="{4D055917-DBE1-474A-93C0-059C1C0745D6}" type="sibTrans" cxnId="{C4A4A066-E664-468C-B39A-227089338E6C}">
      <dgm:prSet/>
      <dgm:spPr/>
      <dgm:t>
        <a:bodyPr/>
        <a:lstStyle/>
        <a:p>
          <a:endParaRPr lang="ru-RU"/>
        </a:p>
      </dgm:t>
    </dgm:pt>
    <dgm:pt modelId="{A0D28891-1C29-41EF-980F-D7D8EABD990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3. Определение направлений деятельности кружков, назначение ответственных за кружки, составление плана работы, определение времени и места проведения занятий</a:t>
          </a:r>
          <a:endParaRPr lang="ru-RU" dirty="0">
            <a:solidFill>
              <a:schemeClr val="tx1"/>
            </a:solidFill>
          </a:endParaRPr>
        </a:p>
      </dgm:t>
    </dgm:pt>
    <dgm:pt modelId="{63CEC9BF-BCFE-4402-AEBA-173CFF906770}" type="parTrans" cxnId="{993AFDD8-7E4A-4C8C-9E59-CBDC0602A628}">
      <dgm:prSet/>
      <dgm:spPr/>
      <dgm:t>
        <a:bodyPr/>
        <a:lstStyle/>
        <a:p>
          <a:endParaRPr lang="ru-RU"/>
        </a:p>
      </dgm:t>
    </dgm:pt>
    <dgm:pt modelId="{9A35D120-CAE6-4058-B973-2906EFAFEC94}" type="sibTrans" cxnId="{993AFDD8-7E4A-4C8C-9E59-CBDC0602A628}">
      <dgm:prSet/>
      <dgm:spPr/>
      <dgm:t>
        <a:bodyPr/>
        <a:lstStyle/>
        <a:p>
          <a:endParaRPr lang="ru-RU"/>
        </a:p>
      </dgm:t>
    </dgm:pt>
    <dgm:pt modelId="{E6278FD2-2EC2-4852-BC79-5C70BCD5E7A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4. Информационная работа, запись учащихся в кружки, объявление  на странице школы в ВК</a:t>
          </a:r>
          <a:endParaRPr lang="ru-RU" dirty="0">
            <a:solidFill>
              <a:schemeClr val="tx1"/>
            </a:solidFill>
          </a:endParaRPr>
        </a:p>
      </dgm:t>
    </dgm:pt>
    <dgm:pt modelId="{61A31A7D-F8B8-4941-ACDF-6F60CE768978}" type="parTrans" cxnId="{295E86E8-A5B1-4595-84A1-5BD2B7F6F074}">
      <dgm:prSet/>
      <dgm:spPr/>
      <dgm:t>
        <a:bodyPr/>
        <a:lstStyle/>
        <a:p>
          <a:endParaRPr lang="ru-RU"/>
        </a:p>
      </dgm:t>
    </dgm:pt>
    <dgm:pt modelId="{24B365ED-33D2-486B-A423-A5878184C5BC}" type="sibTrans" cxnId="{295E86E8-A5B1-4595-84A1-5BD2B7F6F074}">
      <dgm:prSet/>
      <dgm:spPr/>
      <dgm:t>
        <a:bodyPr/>
        <a:lstStyle/>
        <a:p>
          <a:endParaRPr lang="ru-RU"/>
        </a:p>
      </dgm:t>
    </dgm:pt>
    <dgm:pt modelId="{662B104C-69C9-4C5D-891D-44F0C93595D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2. Открытие «Академии творчества»</a:t>
          </a:r>
        </a:p>
      </dgm:t>
    </dgm:pt>
    <dgm:pt modelId="{1B62DF4B-CC3B-4BAE-AEC4-3DF69E98D30E}" type="parTrans" cxnId="{5DE0F514-91EE-45B0-A3BF-78096B8E36AD}">
      <dgm:prSet/>
      <dgm:spPr/>
      <dgm:t>
        <a:bodyPr/>
        <a:lstStyle/>
        <a:p>
          <a:endParaRPr lang="ru-RU"/>
        </a:p>
      </dgm:t>
    </dgm:pt>
    <dgm:pt modelId="{D0AA9EDF-36AA-498D-BFEE-181EFAB5B94E}" type="sibTrans" cxnId="{5DE0F514-91EE-45B0-A3BF-78096B8E36AD}">
      <dgm:prSet/>
      <dgm:spPr/>
      <dgm:t>
        <a:bodyPr/>
        <a:lstStyle/>
        <a:p>
          <a:endParaRPr lang="ru-RU"/>
        </a:p>
      </dgm:t>
    </dgm:pt>
    <dgm:pt modelId="{EEAA08D1-CC99-4D5A-B8FE-1B3AC1DFF1DB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3. Проведение занятий по расписанию</a:t>
          </a:r>
        </a:p>
      </dgm:t>
    </dgm:pt>
    <dgm:pt modelId="{EAC94487-B4B2-498B-9133-11C9FF26D301}" type="parTrans" cxnId="{3B47CE54-0653-405F-BAA6-2C27DF66AC32}">
      <dgm:prSet/>
      <dgm:spPr/>
      <dgm:t>
        <a:bodyPr/>
        <a:lstStyle/>
        <a:p>
          <a:endParaRPr lang="ru-RU"/>
        </a:p>
      </dgm:t>
    </dgm:pt>
    <dgm:pt modelId="{EA997AD3-821A-46FE-94F2-46C46F1AA474}" type="sibTrans" cxnId="{3B47CE54-0653-405F-BAA6-2C27DF66AC32}">
      <dgm:prSet/>
      <dgm:spPr/>
      <dgm:t>
        <a:bodyPr/>
        <a:lstStyle/>
        <a:p>
          <a:endParaRPr lang="ru-RU"/>
        </a:p>
      </dgm:t>
    </dgm:pt>
    <dgm:pt modelId="{67DA9505-E4F9-434C-B94C-1A20E918E63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4. Подготовка к отчетному концерту по результатам работы кружков.</a:t>
          </a:r>
        </a:p>
      </dgm:t>
    </dgm:pt>
    <dgm:pt modelId="{8CC4BA2A-0D03-4176-953F-C1044353ABAC}" type="parTrans" cxnId="{0AC28760-F344-4AAD-8E06-C3660B86DE31}">
      <dgm:prSet/>
      <dgm:spPr/>
      <dgm:t>
        <a:bodyPr/>
        <a:lstStyle/>
        <a:p>
          <a:endParaRPr lang="ru-RU"/>
        </a:p>
      </dgm:t>
    </dgm:pt>
    <dgm:pt modelId="{74776473-CDB0-41A8-8645-C8AF2DF4974C}" type="sibTrans" cxnId="{0AC28760-F344-4AAD-8E06-C3660B86DE31}">
      <dgm:prSet/>
      <dgm:spPr/>
      <dgm:t>
        <a:bodyPr/>
        <a:lstStyle/>
        <a:p>
          <a:endParaRPr lang="ru-RU"/>
        </a:p>
      </dgm:t>
    </dgm:pt>
    <dgm:pt modelId="{00FB2139-50C7-4872-ACFC-BCDB77BDC64A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5. Участие в школьных мероприятиях, выставках конкурсах</a:t>
          </a:r>
          <a:endParaRPr lang="ru-RU" dirty="0">
            <a:solidFill>
              <a:schemeClr val="tx1"/>
            </a:solidFill>
          </a:endParaRPr>
        </a:p>
      </dgm:t>
    </dgm:pt>
    <dgm:pt modelId="{CC168C19-AA55-4986-881F-43E2D550B9BF}" type="parTrans" cxnId="{DE2375B9-70DA-4FE1-8455-F4B11982CA1A}">
      <dgm:prSet/>
      <dgm:spPr/>
      <dgm:t>
        <a:bodyPr/>
        <a:lstStyle/>
        <a:p>
          <a:endParaRPr lang="ru-RU"/>
        </a:p>
      </dgm:t>
    </dgm:pt>
    <dgm:pt modelId="{CF6B2B0F-5587-4CB2-86E9-8532ECCDF849}" type="sibTrans" cxnId="{DE2375B9-70DA-4FE1-8455-F4B11982CA1A}">
      <dgm:prSet/>
      <dgm:spPr/>
      <dgm:t>
        <a:bodyPr/>
        <a:lstStyle/>
        <a:p>
          <a:endParaRPr lang="ru-RU"/>
        </a:p>
      </dgm:t>
    </dgm:pt>
    <dgm:pt modelId="{D8EDB767-047B-4597-8A60-3A00F44A77CC}" type="pres">
      <dgm:prSet presAssocID="{542BAE36-CC19-475E-B6B9-6FF692BC46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4DE3DA-9503-44C4-8CF0-1EE55BA1B8C3}" type="pres">
      <dgm:prSet presAssocID="{DF4D9152-8A7A-4664-8313-D949F78786E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9F435-0D08-4B2E-89AB-10D5C8C05FBF}" type="pres">
      <dgm:prSet presAssocID="{DF4D9152-8A7A-4664-8313-D949F78786E1}" presName="bgRect" presStyleLbl="node1" presStyleIdx="0" presStyleCnt="3" custScaleY="148909"/>
      <dgm:spPr/>
      <dgm:t>
        <a:bodyPr/>
        <a:lstStyle/>
        <a:p>
          <a:endParaRPr lang="ru-RU"/>
        </a:p>
      </dgm:t>
    </dgm:pt>
    <dgm:pt modelId="{68865812-65BC-457C-84BD-B9C5B34CBFD5}" type="pres">
      <dgm:prSet presAssocID="{DF4D9152-8A7A-4664-8313-D949F78786E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A92C9-3D9C-42FA-AB59-373193AD4D8A}" type="pres">
      <dgm:prSet presAssocID="{DF4D9152-8A7A-4664-8313-D949F78786E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28372-7CFE-4CAA-9036-50A5D65ECF50}" type="pres">
      <dgm:prSet presAssocID="{FD84D9AC-9C9D-41F3-BFAC-A609D77B91B4}" presName="hSp" presStyleCnt="0"/>
      <dgm:spPr/>
      <dgm:t>
        <a:bodyPr/>
        <a:lstStyle/>
        <a:p>
          <a:endParaRPr lang="ru-RU"/>
        </a:p>
      </dgm:t>
    </dgm:pt>
    <dgm:pt modelId="{881883BC-2AFF-4716-AA0D-5DA061227A33}" type="pres">
      <dgm:prSet presAssocID="{FD84D9AC-9C9D-41F3-BFAC-A609D77B91B4}" presName="vProcSp" presStyleCnt="0"/>
      <dgm:spPr/>
      <dgm:t>
        <a:bodyPr/>
        <a:lstStyle/>
        <a:p>
          <a:endParaRPr lang="ru-RU"/>
        </a:p>
      </dgm:t>
    </dgm:pt>
    <dgm:pt modelId="{01950304-573E-4A60-921A-BC15989F84C2}" type="pres">
      <dgm:prSet presAssocID="{FD84D9AC-9C9D-41F3-BFAC-A609D77B91B4}" presName="vSp1" presStyleCnt="0"/>
      <dgm:spPr/>
      <dgm:t>
        <a:bodyPr/>
        <a:lstStyle/>
        <a:p>
          <a:endParaRPr lang="ru-RU"/>
        </a:p>
      </dgm:t>
    </dgm:pt>
    <dgm:pt modelId="{F3C9F1FC-405C-42EB-BAD2-405982761124}" type="pres">
      <dgm:prSet presAssocID="{FD84D9AC-9C9D-41F3-BFAC-A609D77B91B4}" presName="simulatedConn" presStyleLbl="solidFgAcc1" presStyleIdx="0" presStyleCnt="2"/>
      <dgm:spPr/>
      <dgm:t>
        <a:bodyPr/>
        <a:lstStyle/>
        <a:p>
          <a:endParaRPr lang="ru-RU"/>
        </a:p>
      </dgm:t>
    </dgm:pt>
    <dgm:pt modelId="{AECC147E-EC5B-4352-B877-010584857274}" type="pres">
      <dgm:prSet presAssocID="{FD84D9AC-9C9D-41F3-BFAC-A609D77B91B4}" presName="vSp2" presStyleCnt="0"/>
      <dgm:spPr/>
      <dgm:t>
        <a:bodyPr/>
        <a:lstStyle/>
        <a:p>
          <a:endParaRPr lang="ru-RU"/>
        </a:p>
      </dgm:t>
    </dgm:pt>
    <dgm:pt modelId="{EE3B7363-D9F3-4317-974C-81D1F498572A}" type="pres">
      <dgm:prSet presAssocID="{FD84D9AC-9C9D-41F3-BFAC-A609D77B91B4}" presName="sibTrans" presStyleCnt="0"/>
      <dgm:spPr/>
      <dgm:t>
        <a:bodyPr/>
        <a:lstStyle/>
        <a:p>
          <a:endParaRPr lang="ru-RU"/>
        </a:p>
      </dgm:t>
    </dgm:pt>
    <dgm:pt modelId="{EE0FAD36-8CDF-464D-A384-CC5C7CE66F80}" type="pres">
      <dgm:prSet presAssocID="{316D5BA7-BB19-4F40-8F78-8A56AF65E3F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C17E0-B821-45D8-852F-FC6E1F3D7DFB}" type="pres">
      <dgm:prSet presAssocID="{316D5BA7-BB19-4F40-8F78-8A56AF65E3FE}" presName="bgRect" presStyleLbl="node1" presStyleIdx="1" presStyleCnt="3" custScaleY="148910"/>
      <dgm:spPr/>
      <dgm:t>
        <a:bodyPr/>
        <a:lstStyle/>
        <a:p>
          <a:endParaRPr lang="ru-RU"/>
        </a:p>
      </dgm:t>
    </dgm:pt>
    <dgm:pt modelId="{B54A76C0-3302-4AE4-B216-D213412074E9}" type="pres">
      <dgm:prSet presAssocID="{316D5BA7-BB19-4F40-8F78-8A56AF65E3F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3668E-5D67-4E67-AB44-3C709628AC94}" type="pres">
      <dgm:prSet presAssocID="{316D5BA7-BB19-4F40-8F78-8A56AF65E3F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003E2-A362-4354-86A4-F886CA858474}" type="pres">
      <dgm:prSet presAssocID="{CD73EF8E-3440-4C8E-AC82-5BF181CA6E96}" presName="hSp" presStyleCnt="0"/>
      <dgm:spPr/>
      <dgm:t>
        <a:bodyPr/>
        <a:lstStyle/>
        <a:p>
          <a:endParaRPr lang="ru-RU"/>
        </a:p>
      </dgm:t>
    </dgm:pt>
    <dgm:pt modelId="{CD2012BA-8F98-4320-A7D4-9CF4BECFE4DA}" type="pres">
      <dgm:prSet presAssocID="{CD73EF8E-3440-4C8E-AC82-5BF181CA6E96}" presName="vProcSp" presStyleCnt="0"/>
      <dgm:spPr/>
      <dgm:t>
        <a:bodyPr/>
        <a:lstStyle/>
        <a:p>
          <a:endParaRPr lang="ru-RU"/>
        </a:p>
      </dgm:t>
    </dgm:pt>
    <dgm:pt modelId="{EC55CDAA-E17C-48CA-B329-6143ADC9F389}" type="pres">
      <dgm:prSet presAssocID="{CD73EF8E-3440-4C8E-AC82-5BF181CA6E96}" presName="vSp1" presStyleCnt="0"/>
      <dgm:spPr/>
      <dgm:t>
        <a:bodyPr/>
        <a:lstStyle/>
        <a:p>
          <a:endParaRPr lang="ru-RU"/>
        </a:p>
      </dgm:t>
    </dgm:pt>
    <dgm:pt modelId="{805442B0-98F7-4493-958F-932F555BD08F}" type="pres">
      <dgm:prSet presAssocID="{CD73EF8E-3440-4C8E-AC82-5BF181CA6E96}" presName="simulatedConn" presStyleLbl="solidFgAcc1" presStyleIdx="1" presStyleCnt="2"/>
      <dgm:spPr/>
      <dgm:t>
        <a:bodyPr/>
        <a:lstStyle/>
        <a:p>
          <a:endParaRPr lang="ru-RU"/>
        </a:p>
      </dgm:t>
    </dgm:pt>
    <dgm:pt modelId="{C8118900-F974-4783-AFAD-DCE13318B585}" type="pres">
      <dgm:prSet presAssocID="{CD73EF8E-3440-4C8E-AC82-5BF181CA6E96}" presName="vSp2" presStyleCnt="0"/>
      <dgm:spPr/>
      <dgm:t>
        <a:bodyPr/>
        <a:lstStyle/>
        <a:p>
          <a:endParaRPr lang="ru-RU"/>
        </a:p>
      </dgm:t>
    </dgm:pt>
    <dgm:pt modelId="{34B2357C-F759-462D-AC41-3386AF3E4D89}" type="pres">
      <dgm:prSet presAssocID="{CD73EF8E-3440-4C8E-AC82-5BF181CA6E96}" presName="sibTrans" presStyleCnt="0"/>
      <dgm:spPr/>
      <dgm:t>
        <a:bodyPr/>
        <a:lstStyle/>
        <a:p>
          <a:endParaRPr lang="ru-RU"/>
        </a:p>
      </dgm:t>
    </dgm:pt>
    <dgm:pt modelId="{99879A84-97D9-4FA1-9C53-CBC2263897CA}" type="pres">
      <dgm:prSet presAssocID="{72B20C0A-44DA-4C0D-ACDE-D6D65162427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D19D5-F706-4C88-BBA1-5255F4B34988}" type="pres">
      <dgm:prSet presAssocID="{72B20C0A-44DA-4C0D-ACDE-D6D65162427F}" presName="bgRect" presStyleLbl="node1" presStyleIdx="2" presStyleCnt="3" custScaleY="151006"/>
      <dgm:spPr/>
      <dgm:t>
        <a:bodyPr/>
        <a:lstStyle/>
        <a:p>
          <a:endParaRPr lang="ru-RU"/>
        </a:p>
      </dgm:t>
    </dgm:pt>
    <dgm:pt modelId="{2724FA49-9F9C-4B6A-81CE-6BE2CC6A3551}" type="pres">
      <dgm:prSet presAssocID="{72B20C0A-44DA-4C0D-ACDE-D6D65162427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8AEA7-5390-4BB1-96F4-8220891949E0}" type="pres">
      <dgm:prSet presAssocID="{72B20C0A-44DA-4C0D-ACDE-D6D65162427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1AF7D4-4BCB-4609-AB62-9D62A061C09F}" type="presOf" srcId="{662B104C-69C9-4C5D-891D-44F0C93595DE}" destId="{6903668E-5D67-4E67-AB44-3C709628AC94}" srcOrd="0" destOrd="1" presId="urn:microsoft.com/office/officeart/2005/8/layout/hProcess7"/>
    <dgm:cxn modelId="{C4B9A223-73BB-435C-9CB9-AE470AD3F8E7}" type="presOf" srcId="{985AE0E1-DD72-415E-BF3D-35110CDF87EB}" destId="{7EDA92C9-3D9C-42FA-AB59-373193AD4D8A}" srcOrd="0" destOrd="0" presId="urn:microsoft.com/office/officeart/2005/8/layout/hProcess7"/>
    <dgm:cxn modelId="{3095C94A-C892-4B68-BD96-B076DDFE78AE}" srcId="{542BAE36-CC19-475E-B6B9-6FF692BC4675}" destId="{DF4D9152-8A7A-4664-8313-D949F78786E1}" srcOrd="0" destOrd="0" parTransId="{8438B74C-68D7-40F6-924B-6A74564FDA6A}" sibTransId="{FD84D9AC-9C9D-41F3-BFAC-A609D77B91B4}"/>
    <dgm:cxn modelId="{84CA8495-48FC-438C-9504-79DCC97C5ECB}" srcId="{542BAE36-CC19-475E-B6B9-6FF692BC4675}" destId="{316D5BA7-BB19-4F40-8F78-8A56AF65E3FE}" srcOrd="1" destOrd="0" parTransId="{5F3E3223-0AC6-4D37-9721-7409F85886D8}" sibTransId="{CD73EF8E-3440-4C8E-AC82-5BF181CA6E96}"/>
    <dgm:cxn modelId="{C4A4A066-E664-468C-B39A-227089338E6C}" srcId="{DF4D9152-8A7A-4664-8313-D949F78786E1}" destId="{A5AA0A83-FDB6-45E8-9C5C-5B2C95D2A190}" srcOrd="1" destOrd="0" parTransId="{B0941FB5-2C3C-427E-95A4-224E7D698BFA}" sibTransId="{4D055917-DBE1-474A-93C0-059C1C0745D6}"/>
    <dgm:cxn modelId="{6665B609-A008-41C5-B673-D04E65D4FFAA}" srcId="{DF4D9152-8A7A-4664-8313-D949F78786E1}" destId="{985AE0E1-DD72-415E-BF3D-35110CDF87EB}" srcOrd="0" destOrd="0" parTransId="{6FE0B18E-72DA-4416-844F-387C3661DAE2}" sibTransId="{55F5FFA7-284E-4900-8FA0-DF1BF99BC7A8}"/>
    <dgm:cxn modelId="{7AF48CB6-62DC-48D3-BA83-86C192D7439D}" type="presOf" srcId="{DF4D9152-8A7A-4664-8313-D949F78786E1}" destId="{68865812-65BC-457C-84BD-B9C5B34CBFD5}" srcOrd="1" destOrd="0" presId="urn:microsoft.com/office/officeart/2005/8/layout/hProcess7"/>
    <dgm:cxn modelId="{5DE0F514-91EE-45B0-A3BF-78096B8E36AD}" srcId="{316D5BA7-BB19-4F40-8F78-8A56AF65E3FE}" destId="{662B104C-69C9-4C5D-891D-44F0C93595DE}" srcOrd="1" destOrd="0" parTransId="{1B62DF4B-CC3B-4BAE-AEC4-3DF69E98D30E}" sibTransId="{D0AA9EDF-36AA-498D-BFEE-181EFAB5B94E}"/>
    <dgm:cxn modelId="{0CD8DF42-BA14-4D30-AD4F-211C1B77FC18}" srcId="{72B20C0A-44DA-4C0D-ACDE-D6D65162427F}" destId="{1BC84FF1-BED2-4329-80DC-DFD6C077D35A}" srcOrd="0" destOrd="0" parTransId="{8005DECE-C3B4-4636-BC09-13CACE9B8899}" sibTransId="{23932576-78B7-4E95-BE71-203DED282924}"/>
    <dgm:cxn modelId="{1D63ED5A-78DE-4BF9-98AE-3A9B7F53E138}" type="presOf" srcId="{542BAE36-CC19-475E-B6B9-6FF692BC4675}" destId="{D8EDB767-047B-4597-8A60-3A00F44A77CC}" srcOrd="0" destOrd="0" presId="urn:microsoft.com/office/officeart/2005/8/layout/hProcess7"/>
    <dgm:cxn modelId="{530E3E7E-290E-41B7-BBB7-CE6EC04FEF12}" type="presOf" srcId="{316D5BA7-BB19-4F40-8F78-8A56AF65E3FE}" destId="{F26C17E0-B821-45D8-852F-FC6E1F3D7DFB}" srcOrd="0" destOrd="0" presId="urn:microsoft.com/office/officeart/2005/8/layout/hProcess7"/>
    <dgm:cxn modelId="{5F7473D1-59B7-4D6D-86DE-8DE3CBF6720C}" srcId="{542BAE36-CC19-475E-B6B9-6FF692BC4675}" destId="{72B20C0A-44DA-4C0D-ACDE-D6D65162427F}" srcOrd="2" destOrd="0" parTransId="{CDFEA452-BA01-43BC-8FEF-9325F1BEB64E}" sibTransId="{7ED4E0AD-BF00-43FD-9180-3B2C8E3D9611}"/>
    <dgm:cxn modelId="{D011FAAD-0960-47A1-8E31-02E8E8663797}" type="presOf" srcId="{72B20C0A-44DA-4C0D-ACDE-D6D65162427F}" destId="{2724FA49-9F9C-4B6A-81CE-6BE2CC6A3551}" srcOrd="1" destOrd="0" presId="urn:microsoft.com/office/officeart/2005/8/layout/hProcess7"/>
    <dgm:cxn modelId="{0DBBAD0A-701C-4F7A-A19F-76C77F4D378F}" type="presOf" srcId="{67DA9505-E4F9-434C-B94C-1A20E918E635}" destId="{6903668E-5D67-4E67-AB44-3C709628AC94}" srcOrd="0" destOrd="3" presId="urn:microsoft.com/office/officeart/2005/8/layout/hProcess7"/>
    <dgm:cxn modelId="{15CBC321-9911-444F-B600-65B984ADDBED}" type="presOf" srcId="{72B20C0A-44DA-4C0D-ACDE-D6D65162427F}" destId="{5B4D19D5-F706-4C88-BBA1-5255F4B34988}" srcOrd="0" destOrd="0" presId="urn:microsoft.com/office/officeart/2005/8/layout/hProcess7"/>
    <dgm:cxn modelId="{993AFDD8-7E4A-4C8C-9E59-CBDC0602A628}" srcId="{DF4D9152-8A7A-4664-8313-D949F78786E1}" destId="{A0D28891-1C29-41EF-980F-D7D8EABD9909}" srcOrd="2" destOrd="0" parTransId="{63CEC9BF-BCFE-4402-AEBA-173CFF906770}" sibTransId="{9A35D120-CAE6-4058-B973-2906EFAFEC94}"/>
    <dgm:cxn modelId="{0C44256A-BAA8-4D1A-B710-3F647148B9BF}" type="presOf" srcId="{A0D28891-1C29-41EF-980F-D7D8EABD9909}" destId="{7EDA92C9-3D9C-42FA-AB59-373193AD4D8A}" srcOrd="0" destOrd="2" presId="urn:microsoft.com/office/officeart/2005/8/layout/hProcess7"/>
    <dgm:cxn modelId="{36B92776-ABE2-4DF9-A4A3-B66D6A5969CE}" type="presOf" srcId="{E6278FD2-2EC2-4852-BC79-5C70BCD5E7A5}" destId="{7EDA92C9-3D9C-42FA-AB59-373193AD4D8A}" srcOrd="0" destOrd="3" presId="urn:microsoft.com/office/officeart/2005/8/layout/hProcess7"/>
    <dgm:cxn modelId="{AE8EB721-C101-42BD-9AB8-3E3E13016214}" type="presOf" srcId="{DF4D9152-8A7A-4664-8313-D949F78786E1}" destId="{8539F435-0D08-4B2E-89AB-10D5C8C05FBF}" srcOrd="0" destOrd="0" presId="urn:microsoft.com/office/officeart/2005/8/layout/hProcess7"/>
    <dgm:cxn modelId="{0AC28760-F344-4AAD-8E06-C3660B86DE31}" srcId="{316D5BA7-BB19-4F40-8F78-8A56AF65E3FE}" destId="{67DA9505-E4F9-434C-B94C-1A20E918E635}" srcOrd="3" destOrd="0" parTransId="{8CC4BA2A-0D03-4176-953F-C1044353ABAC}" sibTransId="{74776473-CDB0-41A8-8645-C8AF2DF4974C}"/>
    <dgm:cxn modelId="{3B47CE54-0653-405F-BAA6-2C27DF66AC32}" srcId="{316D5BA7-BB19-4F40-8F78-8A56AF65E3FE}" destId="{EEAA08D1-CC99-4D5A-B8FE-1B3AC1DFF1DB}" srcOrd="2" destOrd="0" parTransId="{EAC94487-B4B2-498B-9133-11C9FF26D301}" sibTransId="{EA997AD3-821A-46FE-94F2-46C46F1AA474}"/>
    <dgm:cxn modelId="{4A498094-A8B8-4875-A2B4-243036D85DFF}" type="presOf" srcId="{4B1BCC94-D91C-47DA-8AB5-8081A7FAEDDA}" destId="{6903668E-5D67-4E67-AB44-3C709628AC94}" srcOrd="0" destOrd="0" presId="urn:microsoft.com/office/officeart/2005/8/layout/hProcess7"/>
    <dgm:cxn modelId="{2986FDBD-29B8-4EB1-A5F6-C53C169FCE2E}" type="presOf" srcId="{EEAA08D1-CC99-4D5A-B8FE-1B3AC1DFF1DB}" destId="{6903668E-5D67-4E67-AB44-3C709628AC94}" srcOrd="0" destOrd="2" presId="urn:microsoft.com/office/officeart/2005/8/layout/hProcess7"/>
    <dgm:cxn modelId="{DE2375B9-70DA-4FE1-8455-F4B11982CA1A}" srcId="{316D5BA7-BB19-4F40-8F78-8A56AF65E3FE}" destId="{00FB2139-50C7-4872-ACFC-BCDB77BDC64A}" srcOrd="4" destOrd="0" parTransId="{CC168C19-AA55-4986-881F-43E2D550B9BF}" sibTransId="{CF6B2B0F-5587-4CB2-86E9-8532ECCDF849}"/>
    <dgm:cxn modelId="{FC871B70-7EAE-4535-AFE6-E120F899BE13}" type="presOf" srcId="{316D5BA7-BB19-4F40-8F78-8A56AF65E3FE}" destId="{B54A76C0-3302-4AE4-B216-D213412074E9}" srcOrd="1" destOrd="0" presId="urn:microsoft.com/office/officeart/2005/8/layout/hProcess7"/>
    <dgm:cxn modelId="{BE8A0530-D6DF-421A-B94F-06FFF4D41B71}" type="presOf" srcId="{00FB2139-50C7-4872-ACFC-BCDB77BDC64A}" destId="{6903668E-5D67-4E67-AB44-3C709628AC94}" srcOrd="0" destOrd="4" presId="urn:microsoft.com/office/officeart/2005/8/layout/hProcess7"/>
    <dgm:cxn modelId="{7B5398D5-728A-4D1D-BBAA-EAA8DD8E2281}" type="presOf" srcId="{A5AA0A83-FDB6-45E8-9C5C-5B2C95D2A190}" destId="{7EDA92C9-3D9C-42FA-AB59-373193AD4D8A}" srcOrd="0" destOrd="1" presId="urn:microsoft.com/office/officeart/2005/8/layout/hProcess7"/>
    <dgm:cxn modelId="{869E169F-C65B-49F4-B613-C847119898B2}" srcId="{316D5BA7-BB19-4F40-8F78-8A56AF65E3FE}" destId="{4B1BCC94-D91C-47DA-8AB5-8081A7FAEDDA}" srcOrd="0" destOrd="0" parTransId="{72A613D5-8455-43FD-ABC9-572839B8CBA9}" sibTransId="{8718FED6-D45F-4BAE-A542-F54DF23FEEC3}"/>
    <dgm:cxn modelId="{86E62BCC-29DD-49F1-860E-10BF0369E64B}" type="presOf" srcId="{1BC84FF1-BED2-4329-80DC-DFD6C077D35A}" destId="{8978AEA7-5390-4BB1-96F4-8220891949E0}" srcOrd="0" destOrd="0" presId="urn:microsoft.com/office/officeart/2005/8/layout/hProcess7"/>
    <dgm:cxn modelId="{295E86E8-A5B1-4595-84A1-5BD2B7F6F074}" srcId="{DF4D9152-8A7A-4664-8313-D949F78786E1}" destId="{E6278FD2-2EC2-4852-BC79-5C70BCD5E7A5}" srcOrd="3" destOrd="0" parTransId="{61A31A7D-F8B8-4941-ACDF-6F60CE768978}" sibTransId="{24B365ED-33D2-486B-A423-A5878184C5BC}"/>
    <dgm:cxn modelId="{1AD95AA2-DB12-4D38-9195-88F38D028EF9}" type="presParOf" srcId="{D8EDB767-047B-4597-8A60-3A00F44A77CC}" destId="{174DE3DA-9503-44C4-8CF0-1EE55BA1B8C3}" srcOrd="0" destOrd="0" presId="urn:microsoft.com/office/officeart/2005/8/layout/hProcess7"/>
    <dgm:cxn modelId="{73D5A5D2-8A09-4608-BBD4-996B3AE06150}" type="presParOf" srcId="{174DE3DA-9503-44C4-8CF0-1EE55BA1B8C3}" destId="{8539F435-0D08-4B2E-89AB-10D5C8C05FBF}" srcOrd="0" destOrd="0" presId="urn:microsoft.com/office/officeart/2005/8/layout/hProcess7"/>
    <dgm:cxn modelId="{E136811D-2551-4931-976E-666E1CF49224}" type="presParOf" srcId="{174DE3DA-9503-44C4-8CF0-1EE55BA1B8C3}" destId="{68865812-65BC-457C-84BD-B9C5B34CBFD5}" srcOrd="1" destOrd="0" presId="urn:microsoft.com/office/officeart/2005/8/layout/hProcess7"/>
    <dgm:cxn modelId="{865F255B-2958-4DCB-BB99-BA960DE16248}" type="presParOf" srcId="{174DE3DA-9503-44C4-8CF0-1EE55BA1B8C3}" destId="{7EDA92C9-3D9C-42FA-AB59-373193AD4D8A}" srcOrd="2" destOrd="0" presId="urn:microsoft.com/office/officeart/2005/8/layout/hProcess7"/>
    <dgm:cxn modelId="{EBF45C88-38DE-41CD-B195-C0BA5E8EB82E}" type="presParOf" srcId="{D8EDB767-047B-4597-8A60-3A00F44A77CC}" destId="{3E428372-7CFE-4CAA-9036-50A5D65ECF50}" srcOrd="1" destOrd="0" presId="urn:microsoft.com/office/officeart/2005/8/layout/hProcess7"/>
    <dgm:cxn modelId="{AD15EA66-49D2-4CBF-AC34-E97247C3888E}" type="presParOf" srcId="{D8EDB767-047B-4597-8A60-3A00F44A77CC}" destId="{881883BC-2AFF-4716-AA0D-5DA061227A33}" srcOrd="2" destOrd="0" presId="urn:microsoft.com/office/officeart/2005/8/layout/hProcess7"/>
    <dgm:cxn modelId="{88D2EAFD-D39C-4E9E-97F4-C26D26CC8EF5}" type="presParOf" srcId="{881883BC-2AFF-4716-AA0D-5DA061227A33}" destId="{01950304-573E-4A60-921A-BC15989F84C2}" srcOrd="0" destOrd="0" presId="urn:microsoft.com/office/officeart/2005/8/layout/hProcess7"/>
    <dgm:cxn modelId="{B48DFC46-ECA1-4198-A516-DD6DF21820FA}" type="presParOf" srcId="{881883BC-2AFF-4716-AA0D-5DA061227A33}" destId="{F3C9F1FC-405C-42EB-BAD2-405982761124}" srcOrd="1" destOrd="0" presId="urn:microsoft.com/office/officeart/2005/8/layout/hProcess7"/>
    <dgm:cxn modelId="{B76E088A-D989-4120-9A71-436BBAA029DD}" type="presParOf" srcId="{881883BC-2AFF-4716-AA0D-5DA061227A33}" destId="{AECC147E-EC5B-4352-B877-010584857274}" srcOrd="2" destOrd="0" presId="urn:microsoft.com/office/officeart/2005/8/layout/hProcess7"/>
    <dgm:cxn modelId="{66B11ADD-B734-4666-B876-58FD7EB5D64F}" type="presParOf" srcId="{D8EDB767-047B-4597-8A60-3A00F44A77CC}" destId="{EE3B7363-D9F3-4317-974C-81D1F498572A}" srcOrd="3" destOrd="0" presId="urn:microsoft.com/office/officeart/2005/8/layout/hProcess7"/>
    <dgm:cxn modelId="{B1C6B00C-C38D-491A-91DB-B6B9B79E0E6E}" type="presParOf" srcId="{D8EDB767-047B-4597-8A60-3A00F44A77CC}" destId="{EE0FAD36-8CDF-464D-A384-CC5C7CE66F80}" srcOrd="4" destOrd="0" presId="urn:microsoft.com/office/officeart/2005/8/layout/hProcess7"/>
    <dgm:cxn modelId="{BE04C7C1-4DE1-4EB8-A7DC-2B676BB0AF90}" type="presParOf" srcId="{EE0FAD36-8CDF-464D-A384-CC5C7CE66F80}" destId="{F26C17E0-B821-45D8-852F-FC6E1F3D7DFB}" srcOrd="0" destOrd="0" presId="urn:microsoft.com/office/officeart/2005/8/layout/hProcess7"/>
    <dgm:cxn modelId="{352AAF2C-B3FC-4C30-AADC-53177FDFC643}" type="presParOf" srcId="{EE0FAD36-8CDF-464D-A384-CC5C7CE66F80}" destId="{B54A76C0-3302-4AE4-B216-D213412074E9}" srcOrd="1" destOrd="0" presId="urn:microsoft.com/office/officeart/2005/8/layout/hProcess7"/>
    <dgm:cxn modelId="{3D2E5ACE-3052-4450-B889-9D8C8D6C8067}" type="presParOf" srcId="{EE0FAD36-8CDF-464D-A384-CC5C7CE66F80}" destId="{6903668E-5D67-4E67-AB44-3C709628AC94}" srcOrd="2" destOrd="0" presId="urn:microsoft.com/office/officeart/2005/8/layout/hProcess7"/>
    <dgm:cxn modelId="{E22DC840-8848-4815-AB6C-309EABF73DD4}" type="presParOf" srcId="{D8EDB767-047B-4597-8A60-3A00F44A77CC}" destId="{102003E2-A362-4354-86A4-F886CA858474}" srcOrd="5" destOrd="0" presId="urn:microsoft.com/office/officeart/2005/8/layout/hProcess7"/>
    <dgm:cxn modelId="{8BC6A12B-6F20-4BC2-99E6-412007E1AF70}" type="presParOf" srcId="{D8EDB767-047B-4597-8A60-3A00F44A77CC}" destId="{CD2012BA-8F98-4320-A7D4-9CF4BECFE4DA}" srcOrd="6" destOrd="0" presId="urn:microsoft.com/office/officeart/2005/8/layout/hProcess7"/>
    <dgm:cxn modelId="{8905908F-7C7E-4D15-B930-3BDECD916D9B}" type="presParOf" srcId="{CD2012BA-8F98-4320-A7D4-9CF4BECFE4DA}" destId="{EC55CDAA-E17C-48CA-B329-6143ADC9F389}" srcOrd="0" destOrd="0" presId="urn:microsoft.com/office/officeart/2005/8/layout/hProcess7"/>
    <dgm:cxn modelId="{28BD9227-B7AE-4C05-9FA5-021B900E4EDA}" type="presParOf" srcId="{CD2012BA-8F98-4320-A7D4-9CF4BECFE4DA}" destId="{805442B0-98F7-4493-958F-932F555BD08F}" srcOrd="1" destOrd="0" presId="urn:microsoft.com/office/officeart/2005/8/layout/hProcess7"/>
    <dgm:cxn modelId="{F4FD6B64-580D-4D2E-8F09-000483A5ACF6}" type="presParOf" srcId="{CD2012BA-8F98-4320-A7D4-9CF4BECFE4DA}" destId="{C8118900-F974-4783-AFAD-DCE13318B585}" srcOrd="2" destOrd="0" presId="urn:microsoft.com/office/officeart/2005/8/layout/hProcess7"/>
    <dgm:cxn modelId="{DFF3A565-ACBB-40A2-A1FA-EE51EA318BC0}" type="presParOf" srcId="{D8EDB767-047B-4597-8A60-3A00F44A77CC}" destId="{34B2357C-F759-462D-AC41-3386AF3E4D89}" srcOrd="7" destOrd="0" presId="urn:microsoft.com/office/officeart/2005/8/layout/hProcess7"/>
    <dgm:cxn modelId="{CAC0FAB8-BA05-48ED-A411-9576F9AB66FF}" type="presParOf" srcId="{D8EDB767-047B-4597-8A60-3A00F44A77CC}" destId="{99879A84-97D9-4FA1-9C53-CBC2263897CA}" srcOrd="8" destOrd="0" presId="urn:microsoft.com/office/officeart/2005/8/layout/hProcess7"/>
    <dgm:cxn modelId="{0C3020B6-AA42-4351-8DAB-C6C24854F1A6}" type="presParOf" srcId="{99879A84-97D9-4FA1-9C53-CBC2263897CA}" destId="{5B4D19D5-F706-4C88-BBA1-5255F4B34988}" srcOrd="0" destOrd="0" presId="urn:microsoft.com/office/officeart/2005/8/layout/hProcess7"/>
    <dgm:cxn modelId="{F8DCC3A8-8560-43CF-978C-68173325E370}" type="presParOf" srcId="{99879A84-97D9-4FA1-9C53-CBC2263897CA}" destId="{2724FA49-9F9C-4B6A-81CE-6BE2CC6A3551}" srcOrd="1" destOrd="0" presId="urn:microsoft.com/office/officeart/2005/8/layout/hProcess7"/>
    <dgm:cxn modelId="{E65289D0-9527-43E0-BDA8-7AA6DD8CAB6E}" type="presParOf" srcId="{99879A84-97D9-4FA1-9C53-CBC2263897CA}" destId="{8978AEA7-5390-4BB1-96F4-8220891949E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2C5F6-C5DD-4B10-AD64-E730CFAEE54D}" type="doc">
      <dgm:prSet loTypeId="urn:microsoft.com/office/officeart/2005/8/layout/hList7" loCatId="relationship" qsTypeId="urn:microsoft.com/office/officeart/2005/8/quickstyle/3d2" qsCatId="3D" csTypeId="urn:microsoft.com/office/officeart/2005/8/colors/colorful5" csCatId="colorful" phldr="1"/>
      <dgm:spPr/>
    </dgm:pt>
    <dgm:pt modelId="{D0F0CA22-E150-46B2-96F4-5F5A30434FE0}">
      <dgm:prSet phldrT="[Текст]" custT="1"/>
      <dgm:spPr/>
      <dgm:t>
        <a:bodyPr/>
        <a:lstStyle/>
        <a:p>
          <a:r>
            <a:rPr lang="ru-RU" sz="2000" b="1" dirty="0" smtClean="0"/>
            <a:t>Танцевальный</a:t>
          </a:r>
          <a:endParaRPr lang="ru-RU" sz="2000" b="1" dirty="0"/>
        </a:p>
      </dgm:t>
    </dgm:pt>
    <dgm:pt modelId="{F994542C-1617-49A9-81D4-3D7C6C380A76}" type="parTrans" cxnId="{0B3860CA-F775-45A6-B93C-82142B9F0FC6}">
      <dgm:prSet/>
      <dgm:spPr/>
      <dgm:t>
        <a:bodyPr/>
        <a:lstStyle/>
        <a:p>
          <a:endParaRPr lang="ru-RU"/>
        </a:p>
      </dgm:t>
    </dgm:pt>
    <dgm:pt modelId="{55A28633-847B-43F4-B7FE-1D5DD0706E1A}" type="sibTrans" cxnId="{0B3860CA-F775-45A6-B93C-82142B9F0FC6}">
      <dgm:prSet/>
      <dgm:spPr/>
      <dgm:t>
        <a:bodyPr/>
        <a:lstStyle/>
        <a:p>
          <a:endParaRPr lang="ru-RU"/>
        </a:p>
      </dgm:t>
    </dgm:pt>
    <dgm:pt modelId="{0552B4D6-E350-491F-A4B3-99AD4EA96BD0}">
      <dgm:prSet phldrT="[Текст]"/>
      <dgm:spPr/>
      <dgm:t>
        <a:bodyPr/>
        <a:lstStyle/>
        <a:p>
          <a:r>
            <a:rPr lang="ru-RU" b="1" dirty="0" smtClean="0"/>
            <a:t>Рисование</a:t>
          </a:r>
          <a:endParaRPr lang="ru-RU" b="1" dirty="0"/>
        </a:p>
      </dgm:t>
    </dgm:pt>
    <dgm:pt modelId="{CD137E33-CA5B-4755-B6AC-4B7B14C770CF}" type="parTrans" cxnId="{407B2BB6-15B4-4AE1-BD7E-468428F9116D}">
      <dgm:prSet/>
      <dgm:spPr/>
      <dgm:t>
        <a:bodyPr/>
        <a:lstStyle/>
        <a:p>
          <a:endParaRPr lang="ru-RU"/>
        </a:p>
      </dgm:t>
    </dgm:pt>
    <dgm:pt modelId="{1A7BF485-D4D2-40B4-B6AE-7C7FCC8913EF}" type="sibTrans" cxnId="{407B2BB6-15B4-4AE1-BD7E-468428F9116D}">
      <dgm:prSet/>
      <dgm:spPr/>
      <dgm:t>
        <a:bodyPr/>
        <a:lstStyle/>
        <a:p>
          <a:endParaRPr lang="ru-RU"/>
        </a:p>
      </dgm:t>
    </dgm:pt>
    <dgm:pt modelId="{C0BA5C4E-4FFC-4ACB-AA9A-2ABF20C05953}">
      <dgm:prSet phldrT="[Текст]"/>
      <dgm:spPr/>
      <dgm:t>
        <a:bodyPr/>
        <a:lstStyle/>
        <a:p>
          <a:r>
            <a:rPr lang="ru-RU" b="1" dirty="0" smtClean="0"/>
            <a:t>Актерское мастерство</a:t>
          </a:r>
          <a:endParaRPr lang="ru-RU" b="1" dirty="0"/>
        </a:p>
      </dgm:t>
    </dgm:pt>
    <dgm:pt modelId="{19BBE6CD-DBC9-4E07-85F2-9B4F1C29FD9A}" type="parTrans" cxnId="{373C7646-B77C-4B0E-A172-1A080E40805B}">
      <dgm:prSet/>
      <dgm:spPr/>
      <dgm:t>
        <a:bodyPr/>
        <a:lstStyle/>
        <a:p>
          <a:endParaRPr lang="ru-RU"/>
        </a:p>
      </dgm:t>
    </dgm:pt>
    <dgm:pt modelId="{F29EB90B-444A-475D-BDB6-584A301D18CA}" type="sibTrans" cxnId="{373C7646-B77C-4B0E-A172-1A080E40805B}">
      <dgm:prSet/>
      <dgm:spPr/>
      <dgm:t>
        <a:bodyPr/>
        <a:lstStyle/>
        <a:p>
          <a:endParaRPr lang="ru-RU"/>
        </a:p>
      </dgm:t>
    </dgm:pt>
    <dgm:pt modelId="{CEA8279C-621E-4E55-B5AA-EA5A89A07894}">
      <dgm:prSet phldrT="[Текст]"/>
      <dgm:spPr/>
      <dgm:t>
        <a:bodyPr/>
        <a:lstStyle/>
        <a:p>
          <a:r>
            <a:rPr lang="ru-RU" b="1" dirty="0" smtClean="0"/>
            <a:t>Вокал</a:t>
          </a:r>
          <a:r>
            <a:rPr lang="ru-RU" dirty="0" smtClean="0"/>
            <a:t> </a:t>
          </a:r>
          <a:endParaRPr lang="ru-RU" dirty="0"/>
        </a:p>
      </dgm:t>
    </dgm:pt>
    <dgm:pt modelId="{016FF8A1-C9A0-4F3F-BC48-3D3E2D5CEEE9}" type="parTrans" cxnId="{E08354AA-A7F3-4889-AE70-F948680E796C}">
      <dgm:prSet/>
      <dgm:spPr/>
      <dgm:t>
        <a:bodyPr/>
        <a:lstStyle/>
        <a:p>
          <a:endParaRPr lang="ru-RU"/>
        </a:p>
      </dgm:t>
    </dgm:pt>
    <dgm:pt modelId="{00A59375-6F55-4793-BE45-1DABE8C1D57A}" type="sibTrans" cxnId="{E08354AA-A7F3-4889-AE70-F948680E796C}">
      <dgm:prSet/>
      <dgm:spPr/>
      <dgm:t>
        <a:bodyPr/>
        <a:lstStyle/>
        <a:p>
          <a:endParaRPr lang="ru-RU"/>
        </a:p>
      </dgm:t>
    </dgm:pt>
    <dgm:pt modelId="{9E201DFF-3353-49CB-AA79-2D079F22695F}" type="pres">
      <dgm:prSet presAssocID="{6712C5F6-C5DD-4B10-AD64-E730CFAEE54D}" presName="Name0" presStyleCnt="0">
        <dgm:presLayoutVars>
          <dgm:dir/>
          <dgm:resizeHandles val="exact"/>
        </dgm:presLayoutVars>
      </dgm:prSet>
      <dgm:spPr/>
    </dgm:pt>
    <dgm:pt modelId="{E64B67C0-7146-4AC5-9864-F2CF40ABEB76}" type="pres">
      <dgm:prSet presAssocID="{6712C5F6-C5DD-4B10-AD64-E730CFAEE54D}" presName="fgShape" presStyleLbl="fgShp" presStyleIdx="0" presStyleCnt="1" custScaleY="192718"/>
      <dgm:spPr/>
    </dgm:pt>
    <dgm:pt modelId="{AE4B3070-280B-4DE6-8916-6D82C94D619F}" type="pres">
      <dgm:prSet presAssocID="{6712C5F6-C5DD-4B10-AD64-E730CFAEE54D}" presName="linComp" presStyleCnt="0"/>
      <dgm:spPr/>
    </dgm:pt>
    <dgm:pt modelId="{A2803019-8DDD-43E9-BF8E-56E5969E2129}" type="pres">
      <dgm:prSet presAssocID="{D0F0CA22-E150-46B2-96F4-5F5A30434FE0}" presName="compNode" presStyleCnt="0"/>
      <dgm:spPr/>
    </dgm:pt>
    <dgm:pt modelId="{E352A126-ABDD-4322-B4D6-C4E4C3A219F2}" type="pres">
      <dgm:prSet presAssocID="{D0F0CA22-E150-46B2-96F4-5F5A30434FE0}" presName="bkgdShape" presStyleLbl="node1" presStyleIdx="0" presStyleCnt="4"/>
      <dgm:spPr/>
      <dgm:t>
        <a:bodyPr/>
        <a:lstStyle/>
        <a:p>
          <a:endParaRPr lang="ru-RU"/>
        </a:p>
      </dgm:t>
    </dgm:pt>
    <dgm:pt modelId="{E5A98517-86A9-4DE9-B5AE-58095E37FE14}" type="pres">
      <dgm:prSet presAssocID="{D0F0CA22-E150-46B2-96F4-5F5A30434FE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DEBA1-790D-4109-8218-7E7CF2E0092D}" type="pres">
      <dgm:prSet presAssocID="{D0F0CA22-E150-46B2-96F4-5F5A30434FE0}" presName="invisiNode" presStyleLbl="node1" presStyleIdx="0" presStyleCnt="4"/>
      <dgm:spPr/>
    </dgm:pt>
    <dgm:pt modelId="{15D306C1-07B7-4F70-B5DC-7E83CA730AD0}" type="pres">
      <dgm:prSet presAssocID="{D0F0CA22-E150-46B2-96F4-5F5A30434FE0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579493-8CFD-4022-B04D-693C08DBC7D6}" type="pres">
      <dgm:prSet presAssocID="{55A28633-847B-43F4-B7FE-1D5DD0706E1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DEBFBA-E7B2-41E0-911B-CA41E035A2F7}" type="pres">
      <dgm:prSet presAssocID="{0552B4D6-E350-491F-A4B3-99AD4EA96BD0}" presName="compNode" presStyleCnt="0"/>
      <dgm:spPr/>
    </dgm:pt>
    <dgm:pt modelId="{9D0A514B-8C3F-4913-982E-C6E543B2ACEF}" type="pres">
      <dgm:prSet presAssocID="{0552B4D6-E350-491F-A4B3-99AD4EA96BD0}" presName="bkgdShape" presStyleLbl="node1" presStyleIdx="1" presStyleCnt="4" custLinFactNeighborX="34"/>
      <dgm:spPr/>
      <dgm:t>
        <a:bodyPr/>
        <a:lstStyle/>
        <a:p>
          <a:endParaRPr lang="ru-RU"/>
        </a:p>
      </dgm:t>
    </dgm:pt>
    <dgm:pt modelId="{810EBF5C-D4EF-4B5F-AFD4-D824BCE25A5A}" type="pres">
      <dgm:prSet presAssocID="{0552B4D6-E350-491F-A4B3-99AD4EA96B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0D6E3-9126-4600-9A85-CD63416E6F63}" type="pres">
      <dgm:prSet presAssocID="{0552B4D6-E350-491F-A4B3-99AD4EA96BD0}" presName="invisiNode" presStyleLbl="node1" presStyleIdx="1" presStyleCnt="4"/>
      <dgm:spPr/>
    </dgm:pt>
    <dgm:pt modelId="{5B1FEE5F-1FC2-4E85-BC8D-AB1746B35356}" type="pres">
      <dgm:prSet presAssocID="{0552B4D6-E350-491F-A4B3-99AD4EA96BD0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E7672BC-C110-48D8-99C1-201751439567}" type="pres">
      <dgm:prSet presAssocID="{1A7BF485-D4D2-40B4-B6AE-7C7FCC8913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C8F323-E4B6-416B-B07D-C7AD75934343}" type="pres">
      <dgm:prSet presAssocID="{C0BA5C4E-4FFC-4ACB-AA9A-2ABF20C05953}" presName="compNode" presStyleCnt="0"/>
      <dgm:spPr/>
    </dgm:pt>
    <dgm:pt modelId="{B453FDE2-EF9E-4302-B7AF-FB46AE748F0F}" type="pres">
      <dgm:prSet presAssocID="{C0BA5C4E-4FFC-4ACB-AA9A-2ABF20C05953}" presName="bkgdShape" presStyleLbl="node1" presStyleIdx="2" presStyleCnt="4"/>
      <dgm:spPr/>
      <dgm:t>
        <a:bodyPr/>
        <a:lstStyle/>
        <a:p>
          <a:endParaRPr lang="ru-RU"/>
        </a:p>
      </dgm:t>
    </dgm:pt>
    <dgm:pt modelId="{E12D717A-AEC5-420A-98F0-AF6C953F2503}" type="pres">
      <dgm:prSet presAssocID="{C0BA5C4E-4FFC-4ACB-AA9A-2ABF20C0595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DE4F9-36AB-4520-81B4-FE7E31F099CF}" type="pres">
      <dgm:prSet presAssocID="{C0BA5C4E-4FFC-4ACB-AA9A-2ABF20C05953}" presName="invisiNode" presStyleLbl="node1" presStyleIdx="2" presStyleCnt="4"/>
      <dgm:spPr/>
    </dgm:pt>
    <dgm:pt modelId="{B02DAB95-5C3B-4EDF-B102-AB1D46646F90}" type="pres">
      <dgm:prSet presAssocID="{C0BA5C4E-4FFC-4ACB-AA9A-2ABF20C05953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3715D47-3C34-47D6-8817-C6FAEA475A0E}" type="pres">
      <dgm:prSet presAssocID="{F29EB90B-444A-475D-BDB6-584A301D18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CAF1DB-52ED-425F-A847-76FD623A44B9}" type="pres">
      <dgm:prSet presAssocID="{CEA8279C-621E-4E55-B5AA-EA5A89A07894}" presName="compNode" presStyleCnt="0"/>
      <dgm:spPr/>
    </dgm:pt>
    <dgm:pt modelId="{77B7EBDA-E090-41F5-90B2-B5040B499F11}" type="pres">
      <dgm:prSet presAssocID="{CEA8279C-621E-4E55-B5AA-EA5A89A07894}" presName="bkgdShape" presStyleLbl="node1" presStyleIdx="3" presStyleCnt="4"/>
      <dgm:spPr/>
      <dgm:t>
        <a:bodyPr/>
        <a:lstStyle/>
        <a:p>
          <a:endParaRPr lang="ru-RU"/>
        </a:p>
      </dgm:t>
    </dgm:pt>
    <dgm:pt modelId="{E69EF902-A5B7-48D4-A884-86B9F713562D}" type="pres">
      <dgm:prSet presAssocID="{CEA8279C-621E-4E55-B5AA-EA5A89A0789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660E7-7868-4138-8DC8-F4E3E925317E}" type="pres">
      <dgm:prSet presAssocID="{CEA8279C-621E-4E55-B5AA-EA5A89A07894}" presName="invisiNode" presStyleLbl="node1" presStyleIdx="3" presStyleCnt="4"/>
      <dgm:spPr/>
    </dgm:pt>
    <dgm:pt modelId="{51346B93-AD9D-4651-8EB1-9ABD7C079661}" type="pres">
      <dgm:prSet presAssocID="{CEA8279C-621E-4E55-B5AA-EA5A89A07894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AD50E3F-F003-4256-9A3B-57CAB978443E}" type="presOf" srcId="{0552B4D6-E350-491F-A4B3-99AD4EA96BD0}" destId="{810EBF5C-D4EF-4B5F-AFD4-D824BCE25A5A}" srcOrd="1" destOrd="0" presId="urn:microsoft.com/office/officeart/2005/8/layout/hList7"/>
    <dgm:cxn modelId="{5BA28AEE-4DA8-4C1C-83CA-66F4EA05E162}" type="presOf" srcId="{0552B4D6-E350-491F-A4B3-99AD4EA96BD0}" destId="{9D0A514B-8C3F-4913-982E-C6E543B2ACEF}" srcOrd="0" destOrd="0" presId="urn:microsoft.com/office/officeart/2005/8/layout/hList7"/>
    <dgm:cxn modelId="{FB5F0748-C58B-4412-BC56-87E56AF487CC}" type="presOf" srcId="{D0F0CA22-E150-46B2-96F4-5F5A30434FE0}" destId="{E352A126-ABDD-4322-B4D6-C4E4C3A219F2}" srcOrd="0" destOrd="0" presId="urn:microsoft.com/office/officeart/2005/8/layout/hList7"/>
    <dgm:cxn modelId="{E0829A80-95D2-4FCA-854F-3E6F974A5FFE}" type="presOf" srcId="{F29EB90B-444A-475D-BDB6-584A301D18CA}" destId="{B3715D47-3C34-47D6-8817-C6FAEA475A0E}" srcOrd="0" destOrd="0" presId="urn:microsoft.com/office/officeart/2005/8/layout/hList7"/>
    <dgm:cxn modelId="{5AFA08DD-4B71-4796-9DA8-012AB41AEC79}" type="presOf" srcId="{1A7BF485-D4D2-40B4-B6AE-7C7FCC8913EF}" destId="{8E7672BC-C110-48D8-99C1-201751439567}" srcOrd="0" destOrd="0" presId="urn:microsoft.com/office/officeart/2005/8/layout/hList7"/>
    <dgm:cxn modelId="{0B3860CA-F775-45A6-B93C-82142B9F0FC6}" srcId="{6712C5F6-C5DD-4B10-AD64-E730CFAEE54D}" destId="{D0F0CA22-E150-46B2-96F4-5F5A30434FE0}" srcOrd="0" destOrd="0" parTransId="{F994542C-1617-49A9-81D4-3D7C6C380A76}" sibTransId="{55A28633-847B-43F4-B7FE-1D5DD0706E1A}"/>
    <dgm:cxn modelId="{373C7646-B77C-4B0E-A172-1A080E40805B}" srcId="{6712C5F6-C5DD-4B10-AD64-E730CFAEE54D}" destId="{C0BA5C4E-4FFC-4ACB-AA9A-2ABF20C05953}" srcOrd="2" destOrd="0" parTransId="{19BBE6CD-DBC9-4E07-85F2-9B4F1C29FD9A}" sibTransId="{F29EB90B-444A-475D-BDB6-584A301D18CA}"/>
    <dgm:cxn modelId="{23445066-0956-4AF5-9459-49EB85BC0D40}" type="presOf" srcId="{D0F0CA22-E150-46B2-96F4-5F5A30434FE0}" destId="{E5A98517-86A9-4DE9-B5AE-58095E37FE14}" srcOrd="1" destOrd="0" presId="urn:microsoft.com/office/officeart/2005/8/layout/hList7"/>
    <dgm:cxn modelId="{405F1A91-C788-4C7E-ACA0-EE32B3716665}" type="presOf" srcId="{C0BA5C4E-4FFC-4ACB-AA9A-2ABF20C05953}" destId="{B453FDE2-EF9E-4302-B7AF-FB46AE748F0F}" srcOrd="0" destOrd="0" presId="urn:microsoft.com/office/officeart/2005/8/layout/hList7"/>
    <dgm:cxn modelId="{E08354AA-A7F3-4889-AE70-F948680E796C}" srcId="{6712C5F6-C5DD-4B10-AD64-E730CFAEE54D}" destId="{CEA8279C-621E-4E55-B5AA-EA5A89A07894}" srcOrd="3" destOrd="0" parTransId="{016FF8A1-C9A0-4F3F-BC48-3D3E2D5CEEE9}" sibTransId="{00A59375-6F55-4793-BE45-1DABE8C1D57A}"/>
    <dgm:cxn modelId="{A2B3282C-B449-4C60-AF3B-987F367D4AE2}" type="presOf" srcId="{CEA8279C-621E-4E55-B5AA-EA5A89A07894}" destId="{77B7EBDA-E090-41F5-90B2-B5040B499F11}" srcOrd="0" destOrd="0" presId="urn:microsoft.com/office/officeart/2005/8/layout/hList7"/>
    <dgm:cxn modelId="{602BE84F-DE25-416B-98A4-55EA2F47CA10}" type="presOf" srcId="{CEA8279C-621E-4E55-B5AA-EA5A89A07894}" destId="{E69EF902-A5B7-48D4-A884-86B9F713562D}" srcOrd="1" destOrd="0" presId="urn:microsoft.com/office/officeart/2005/8/layout/hList7"/>
    <dgm:cxn modelId="{1EC5E574-1AB0-4DC8-A4C8-3E01453B9E5C}" type="presOf" srcId="{C0BA5C4E-4FFC-4ACB-AA9A-2ABF20C05953}" destId="{E12D717A-AEC5-420A-98F0-AF6C953F2503}" srcOrd="1" destOrd="0" presId="urn:microsoft.com/office/officeart/2005/8/layout/hList7"/>
    <dgm:cxn modelId="{407B2BB6-15B4-4AE1-BD7E-468428F9116D}" srcId="{6712C5F6-C5DD-4B10-AD64-E730CFAEE54D}" destId="{0552B4D6-E350-491F-A4B3-99AD4EA96BD0}" srcOrd="1" destOrd="0" parTransId="{CD137E33-CA5B-4755-B6AC-4B7B14C770CF}" sibTransId="{1A7BF485-D4D2-40B4-B6AE-7C7FCC8913EF}"/>
    <dgm:cxn modelId="{C967CE53-CAF2-40AE-8B02-B924AC5DD491}" type="presOf" srcId="{55A28633-847B-43F4-B7FE-1D5DD0706E1A}" destId="{92579493-8CFD-4022-B04D-693C08DBC7D6}" srcOrd="0" destOrd="0" presId="urn:microsoft.com/office/officeart/2005/8/layout/hList7"/>
    <dgm:cxn modelId="{EA097396-8072-4E92-B907-36C3F87748DE}" type="presOf" srcId="{6712C5F6-C5DD-4B10-AD64-E730CFAEE54D}" destId="{9E201DFF-3353-49CB-AA79-2D079F22695F}" srcOrd="0" destOrd="0" presId="urn:microsoft.com/office/officeart/2005/8/layout/hList7"/>
    <dgm:cxn modelId="{B4213AC0-3700-4418-83BB-A9B662A769EF}" type="presParOf" srcId="{9E201DFF-3353-49CB-AA79-2D079F22695F}" destId="{E64B67C0-7146-4AC5-9864-F2CF40ABEB76}" srcOrd="0" destOrd="0" presId="urn:microsoft.com/office/officeart/2005/8/layout/hList7"/>
    <dgm:cxn modelId="{616B9505-2CD6-4B2C-A661-212C324F2C81}" type="presParOf" srcId="{9E201DFF-3353-49CB-AA79-2D079F22695F}" destId="{AE4B3070-280B-4DE6-8916-6D82C94D619F}" srcOrd="1" destOrd="0" presId="urn:microsoft.com/office/officeart/2005/8/layout/hList7"/>
    <dgm:cxn modelId="{3C8BF76A-CC4E-41FA-875A-426A42B548D6}" type="presParOf" srcId="{AE4B3070-280B-4DE6-8916-6D82C94D619F}" destId="{A2803019-8DDD-43E9-BF8E-56E5969E2129}" srcOrd="0" destOrd="0" presId="urn:microsoft.com/office/officeart/2005/8/layout/hList7"/>
    <dgm:cxn modelId="{35C8D1DB-E063-4217-ACE9-05F515E2A476}" type="presParOf" srcId="{A2803019-8DDD-43E9-BF8E-56E5969E2129}" destId="{E352A126-ABDD-4322-B4D6-C4E4C3A219F2}" srcOrd="0" destOrd="0" presId="urn:microsoft.com/office/officeart/2005/8/layout/hList7"/>
    <dgm:cxn modelId="{D87E99DD-F948-4E24-BCF5-5DEA87ED3BC0}" type="presParOf" srcId="{A2803019-8DDD-43E9-BF8E-56E5969E2129}" destId="{E5A98517-86A9-4DE9-B5AE-58095E37FE14}" srcOrd="1" destOrd="0" presId="urn:microsoft.com/office/officeart/2005/8/layout/hList7"/>
    <dgm:cxn modelId="{81A12F2C-C508-41F4-9419-B48CAFB71301}" type="presParOf" srcId="{A2803019-8DDD-43E9-BF8E-56E5969E2129}" destId="{11DDEBA1-790D-4109-8218-7E7CF2E0092D}" srcOrd="2" destOrd="0" presId="urn:microsoft.com/office/officeart/2005/8/layout/hList7"/>
    <dgm:cxn modelId="{0FA44856-87AD-4FED-B205-46F19059754A}" type="presParOf" srcId="{A2803019-8DDD-43E9-BF8E-56E5969E2129}" destId="{15D306C1-07B7-4F70-B5DC-7E83CA730AD0}" srcOrd="3" destOrd="0" presId="urn:microsoft.com/office/officeart/2005/8/layout/hList7"/>
    <dgm:cxn modelId="{1AF260D6-8DFB-4879-82D0-E83770FA3FA0}" type="presParOf" srcId="{AE4B3070-280B-4DE6-8916-6D82C94D619F}" destId="{92579493-8CFD-4022-B04D-693C08DBC7D6}" srcOrd="1" destOrd="0" presId="urn:microsoft.com/office/officeart/2005/8/layout/hList7"/>
    <dgm:cxn modelId="{BF194A60-1A3A-4A58-9536-35028039D162}" type="presParOf" srcId="{AE4B3070-280B-4DE6-8916-6D82C94D619F}" destId="{CEDEBFBA-E7B2-41E0-911B-CA41E035A2F7}" srcOrd="2" destOrd="0" presId="urn:microsoft.com/office/officeart/2005/8/layout/hList7"/>
    <dgm:cxn modelId="{479D65F5-9A34-4997-A9F1-3EA04B6E047B}" type="presParOf" srcId="{CEDEBFBA-E7B2-41E0-911B-CA41E035A2F7}" destId="{9D0A514B-8C3F-4913-982E-C6E543B2ACEF}" srcOrd="0" destOrd="0" presId="urn:microsoft.com/office/officeart/2005/8/layout/hList7"/>
    <dgm:cxn modelId="{4C15092E-0982-4160-B562-3A9534862FE9}" type="presParOf" srcId="{CEDEBFBA-E7B2-41E0-911B-CA41E035A2F7}" destId="{810EBF5C-D4EF-4B5F-AFD4-D824BCE25A5A}" srcOrd="1" destOrd="0" presId="urn:microsoft.com/office/officeart/2005/8/layout/hList7"/>
    <dgm:cxn modelId="{B0CF141B-DB0C-4A7D-9406-2C23EECFBABC}" type="presParOf" srcId="{CEDEBFBA-E7B2-41E0-911B-CA41E035A2F7}" destId="{E1A0D6E3-9126-4600-9A85-CD63416E6F63}" srcOrd="2" destOrd="0" presId="urn:microsoft.com/office/officeart/2005/8/layout/hList7"/>
    <dgm:cxn modelId="{4CF04163-F5CA-421C-B3C4-596370376F07}" type="presParOf" srcId="{CEDEBFBA-E7B2-41E0-911B-CA41E035A2F7}" destId="{5B1FEE5F-1FC2-4E85-BC8D-AB1746B35356}" srcOrd="3" destOrd="0" presId="urn:microsoft.com/office/officeart/2005/8/layout/hList7"/>
    <dgm:cxn modelId="{5A089ABE-7CCE-4428-94B1-AEDB62CCECC1}" type="presParOf" srcId="{AE4B3070-280B-4DE6-8916-6D82C94D619F}" destId="{8E7672BC-C110-48D8-99C1-201751439567}" srcOrd="3" destOrd="0" presId="urn:microsoft.com/office/officeart/2005/8/layout/hList7"/>
    <dgm:cxn modelId="{8D33D45C-5E60-4D0E-89BA-77FEE891CDA7}" type="presParOf" srcId="{AE4B3070-280B-4DE6-8916-6D82C94D619F}" destId="{11C8F323-E4B6-416B-B07D-C7AD75934343}" srcOrd="4" destOrd="0" presId="urn:microsoft.com/office/officeart/2005/8/layout/hList7"/>
    <dgm:cxn modelId="{7D9E0B75-20AB-426A-829F-05F3EE558AD5}" type="presParOf" srcId="{11C8F323-E4B6-416B-B07D-C7AD75934343}" destId="{B453FDE2-EF9E-4302-B7AF-FB46AE748F0F}" srcOrd="0" destOrd="0" presId="urn:microsoft.com/office/officeart/2005/8/layout/hList7"/>
    <dgm:cxn modelId="{70CA7609-782F-49BD-A2AC-D18D2A778BA0}" type="presParOf" srcId="{11C8F323-E4B6-416B-B07D-C7AD75934343}" destId="{E12D717A-AEC5-420A-98F0-AF6C953F2503}" srcOrd="1" destOrd="0" presId="urn:microsoft.com/office/officeart/2005/8/layout/hList7"/>
    <dgm:cxn modelId="{80AED45F-60AA-474D-9E7F-85AD8FCD4432}" type="presParOf" srcId="{11C8F323-E4B6-416B-B07D-C7AD75934343}" destId="{362DE4F9-36AB-4520-81B4-FE7E31F099CF}" srcOrd="2" destOrd="0" presId="urn:microsoft.com/office/officeart/2005/8/layout/hList7"/>
    <dgm:cxn modelId="{4F47710A-0A4B-4AC5-A715-088414526CE3}" type="presParOf" srcId="{11C8F323-E4B6-416B-B07D-C7AD75934343}" destId="{B02DAB95-5C3B-4EDF-B102-AB1D46646F90}" srcOrd="3" destOrd="0" presId="urn:microsoft.com/office/officeart/2005/8/layout/hList7"/>
    <dgm:cxn modelId="{2D0F563C-1E2D-410F-ACE4-EFE8A72E057E}" type="presParOf" srcId="{AE4B3070-280B-4DE6-8916-6D82C94D619F}" destId="{B3715D47-3C34-47D6-8817-C6FAEA475A0E}" srcOrd="5" destOrd="0" presId="urn:microsoft.com/office/officeart/2005/8/layout/hList7"/>
    <dgm:cxn modelId="{152DA4F3-0D72-49B1-BBED-6F68AD2689DA}" type="presParOf" srcId="{AE4B3070-280B-4DE6-8916-6D82C94D619F}" destId="{3ACAF1DB-52ED-425F-A847-76FD623A44B9}" srcOrd="6" destOrd="0" presId="urn:microsoft.com/office/officeart/2005/8/layout/hList7"/>
    <dgm:cxn modelId="{DD5C80A7-0905-415A-9A48-676EB9835858}" type="presParOf" srcId="{3ACAF1DB-52ED-425F-A847-76FD623A44B9}" destId="{77B7EBDA-E090-41F5-90B2-B5040B499F11}" srcOrd="0" destOrd="0" presId="urn:microsoft.com/office/officeart/2005/8/layout/hList7"/>
    <dgm:cxn modelId="{47D1A28C-30D5-49F4-9F26-44CEEB47AC9B}" type="presParOf" srcId="{3ACAF1DB-52ED-425F-A847-76FD623A44B9}" destId="{E69EF902-A5B7-48D4-A884-86B9F713562D}" srcOrd="1" destOrd="0" presId="urn:microsoft.com/office/officeart/2005/8/layout/hList7"/>
    <dgm:cxn modelId="{62626A10-0C4A-4747-A5E3-1A5A6E5F6856}" type="presParOf" srcId="{3ACAF1DB-52ED-425F-A847-76FD623A44B9}" destId="{A53660E7-7868-4138-8DC8-F4E3E925317E}" srcOrd="2" destOrd="0" presId="urn:microsoft.com/office/officeart/2005/8/layout/hList7"/>
    <dgm:cxn modelId="{DF03B040-B13F-41FE-A4B0-1618CD769D2F}" type="presParOf" srcId="{3ACAF1DB-52ED-425F-A847-76FD623A44B9}" destId="{51346B93-AD9D-4651-8EB1-9ABD7C07966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FF664-94DA-4EA4-80E3-371BAA66DA06}" type="doc">
      <dgm:prSet loTypeId="urn:microsoft.com/office/officeart/2005/8/layout/gear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D81CF8-4E03-4D4D-9AD3-8A18FEA9D5D4}">
      <dgm:prSet phldrT="[Текст]"/>
      <dgm:spPr/>
      <dgm:t>
        <a:bodyPr/>
        <a:lstStyle/>
        <a:p>
          <a:r>
            <a:rPr lang="ru-RU" b="1" i="1" dirty="0" smtClean="0">
              <a:solidFill>
                <a:srgbClr val="C00000"/>
              </a:solidFill>
            </a:rPr>
            <a:t>Команда организаторов: </a:t>
          </a:r>
          <a:r>
            <a:rPr lang="ru-RU" b="1" i="1" dirty="0" smtClean="0"/>
            <a:t>Активисты ДО «Алые паруса»</a:t>
          </a:r>
          <a:endParaRPr lang="ru-RU" b="1" dirty="0"/>
        </a:p>
      </dgm:t>
    </dgm:pt>
    <dgm:pt modelId="{77312B18-FC7E-4A76-B49E-CBC6322C670A}" type="parTrans" cxnId="{16871262-1D8D-4AF9-969A-9CDAC26BEF72}">
      <dgm:prSet/>
      <dgm:spPr/>
      <dgm:t>
        <a:bodyPr/>
        <a:lstStyle/>
        <a:p>
          <a:endParaRPr lang="ru-RU"/>
        </a:p>
      </dgm:t>
    </dgm:pt>
    <dgm:pt modelId="{F5595D1D-2C0E-48AD-B31E-5C2D2A462064}" type="sibTrans" cxnId="{16871262-1D8D-4AF9-969A-9CDAC26BEF72}">
      <dgm:prSet/>
      <dgm:spPr/>
      <dgm:t>
        <a:bodyPr/>
        <a:lstStyle/>
        <a:p>
          <a:endParaRPr lang="ru-RU"/>
        </a:p>
      </dgm:t>
    </dgm:pt>
    <dgm:pt modelId="{1FFC04D3-A9DB-47FB-BC30-D2C8677680EF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C00000"/>
              </a:solidFill>
            </a:rPr>
            <a:t>Целевая аудитория</a:t>
          </a:r>
        </a:p>
        <a:p>
          <a:r>
            <a:rPr lang="ru-RU" sz="1600" b="1" i="1" dirty="0" smtClean="0"/>
            <a:t>Учащиеся 1-5 классов, учителя, родители</a:t>
          </a:r>
          <a:r>
            <a:rPr lang="ru-RU" sz="1600" i="1" dirty="0" smtClean="0"/>
            <a:t>.</a:t>
          </a:r>
          <a:endParaRPr lang="ru-RU" sz="1600" dirty="0"/>
        </a:p>
      </dgm:t>
    </dgm:pt>
    <dgm:pt modelId="{0F5F6A5B-8B8F-4BBD-B890-54B0E10B95F1}" type="parTrans" cxnId="{6C3C5520-EB1A-403F-AE6C-6C27C7834787}">
      <dgm:prSet/>
      <dgm:spPr/>
      <dgm:t>
        <a:bodyPr/>
        <a:lstStyle/>
        <a:p>
          <a:endParaRPr lang="ru-RU"/>
        </a:p>
      </dgm:t>
    </dgm:pt>
    <dgm:pt modelId="{F763A8C5-F479-4033-87D7-45EDF2B15823}" type="sibTrans" cxnId="{6C3C5520-EB1A-403F-AE6C-6C27C7834787}">
      <dgm:prSet/>
      <dgm:spPr/>
      <dgm:t>
        <a:bodyPr/>
        <a:lstStyle/>
        <a:p>
          <a:endParaRPr lang="ru-RU"/>
        </a:p>
      </dgm:t>
    </dgm:pt>
    <dgm:pt modelId="{246C20DF-372B-498D-892B-0227EA88488B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C00000"/>
              </a:solidFill>
            </a:rPr>
            <a:t>Временные рамки:</a:t>
          </a:r>
          <a:r>
            <a:rPr lang="ru-RU" sz="1800" b="1" dirty="0" smtClean="0">
              <a:solidFill>
                <a:srgbClr val="C00000"/>
              </a:solidFill>
            </a:rPr>
            <a:t> </a:t>
          </a:r>
        </a:p>
        <a:p>
          <a:r>
            <a:rPr lang="ru-RU" sz="1800" b="1" dirty="0" smtClean="0"/>
            <a:t>2020-2022</a:t>
          </a:r>
          <a:endParaRPr lang="ru-RU" sz="1800" b="1" dirty="0"/>
        </a:p>
      </dgm:t>
    </dgm:pt>
    <dgm:pt modelId="{D6A141A4-E8B7-442C-B9BE-284581E31ECF}" type="parTrans" cxnId="{BAE85DBC-2461-4DCC-9319-D1C7B56BAAC7}">
      <dgm:prSet/>
      <dgm:spPr/>
      <dgm:t>
        <a:bodyPr/>
        <a:lstStyle/>
        <a:p>
          <a:endParaRPr lang="ru-RU"/>
        </a:p>
      </dgm:t>
    </dgm:pt>
    <dgm:pt modelId="{5F10E062-4EBC-4DD6-B5F1-94415CFAB5C7}" type="sibTrans" cxnId="{BAE85DBC-2461-4DCC-9319-D1C7B56BAAC7}">
      <dgm:prSet/>
      <dgm:spPr/>
      <dgm:t>
        <a:bodyPr/>
        <a:lstStyle/>
        <a:p>
          <a:endParaRPr lang="ru-RU"/>
        </a:p>
      </dgm:t>
    </dgm:pt>
    <dgm:pt modelId="{E56F2EDB-8862-4C5D-A261-422205C1B09D}" type="pres">
      <dgm:prSet presAssocID="{460FF664-94DA-4EA4-80E3-371BAA66DA0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70B6C-1BFD-4E0B-989E-00CE06014421}" type="pres">
      <dgm:prSet presAssocID="{CDD81CF8-4E03-4D4D-9AD3-8A18FEA9D5D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61918-D7CE-45EE-934F-96BACDD23AF2}" type="pres">
      <dgm:prSet presAssocID="{CDD81CF8-4E03-4D4D-9AD3-8A18FEA9D5D4}" presName="gear1srcNode" presStyleLbl="node1" presStyleIdx="0" presStyleCnt="3"/>
      <dgm:spPr/>
      <dgm:t>
        <a:bodyPr/>
        <a:lstStyle/>
        <a:p>
          <a:endParaRPr lang="ru-RU"/>
        </a:p>
      </dgm:t>
    </dgm:pt>
    <dgm:pt modelId="{3D5DA5AF-3D82-4BFB-B9F7-E3594CA144DA}" type="pres">
      <dgm:prSet presAssocID="{CDD81CF8-4E03-4D4D-9AD3-8A18FEA9D5D4}" presName="gear1dstNode" presStyleLbl="node1" presStyleIdx="0" presStyleCnt="3"/>
      <dgm:spPr/>
      <dgm:t>
        <a:bodyPr/>
        <a:lstStyle/>
        <a:p>
          <a:endParaRPr lang="ru-RU"/>
        </a:p>
      </dgm:t>
    </dgm:pt>
    <dgm:pt modelId="{DB395493-543A-4578-A6AA-CF2791EA3523}" type="pres">
      <dgm:prSet presAssocID="{1FFC04D3-A9DB-47FB-BC30-D2C8677680E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32FFE-2DED-4BBA-8A45-BD3ED57C60D1}" type="pres">
      <dgm:prSet presAssocID="{1FFC04D3-A9DB-47FB-BC30-D2C8677680EF}" presName="gear2srcNode" presStyleLbl="node1" presStyleIdx="1" presStyleCnt="3"/>
      <dgm:spPr/>
      <dgm:t>
        <a:bodyPr/>
        <a:lstStyle/>
        <a:p>
          <a:endParaRPr lang="ru-RU"/>
        </a:p>
      </dgm:t>
    </dgm:pt>
    <dgm:pt modelId="{71DAC826-6181-4604-8D70-D1BEA8B4C536}" type="pres">
      <dgm:prSet presAssocID="{1FFC04D3-A9DB-47FB-BC30-D2C8677680EF}" presName="gear2dstNode" presStyleLbl="node1" presStyleIdx="1" presStyleCnt="3"/>
      <dgm:spPr/>
      <dgm:t>
        <a:bodyPr/>
        <a:lstStyle/>
        <a:p>
          <a:endParaRPr lang="ru-RU"/>
        </a:p>
      </dgm:t>
    </dgm:pt>
    <dgm:pt modelId="{9932FFE1-1D0C-40A2-919E-E6BB8E0A8D6F}" type="pres">
      <dgm:prSet presAssocID="{246C20DF-372B-498D-892B-0227EA88488B}" presName="gear3" presStyleLbl="node1" presStyleIdx="2" presStyleCnt="3"/>
      <dgm:spPr/>
      <dgm:t>
        <a:bodyPr/>
        <a:lstStyle/>
        <a:p>
          <a:endParaRPr lang="ru-RU"/>
        </a:p>
      </dgm:t>
    </dgm:pt>
    <dgm:pt modelId="{1E479A7B-E67C-42B6-BA77-83CA793499FC}" type="pres">
      <dgm:prSet presAssocID="{246C20DF-372B-498D-892B-0227EA88488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34953-7E51-4AA0-8834-10C9E0545518}" type="pres">
      <dgm:prSet presAssocID="{246C20DF-372B-498D-892B-0227EA88488B}" presName="gear3srcNode" presStyleLbl="node1" presStyleIdx="2" presStyleCnt="3"/>
      <dgm:spPr/>
      <dgm:t>
        <a:bodyPr/>
        <a:lstStyle/>
        <a:p>
          <a:endParaRPr lang="ru-RU"/>
        </a:p>
      </dgm:t>
    </dgm:pt>
    <dgm:pt modelId="{09CC73FA-CC41-4245-BBAE-443C5AB08360}" type="pres">
      <dgm:prSet presAssocID="{246C20DF-372B-498D-892B-0227EA88488B}" presName="gear3dstNode" presStyleLbl="node1" presStyleIdx="2" presStyleCnt="3"/>
      <dgm:spPr/>
      <dgm:t>
        <a:bodyPr/>
        <a:lstStyle/>
        <a:p>
          <a:endParaRPr lang="ru-RU"/>
        </a:p>
      </dgm:t>
    </dgm:pt>
    <dgm:pt modelId="{9440D4F0-574B-4F45-B418-CD3A54D17CD1}" type="pres">
      <dgm:prSet presAssocID="{F5595D1D-2C0E-48AD-B31E-5C2D2A46206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D50AC53E-03D9-4259-807B-19226432FCDF}" type="pres">
      <dgm:prSet presAssocID="{F763A8C5-F479-4033-87D7-45EDF2B15823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F6911E3-4208-4731-994E-853712E01475}" type="pres">
      <dgm:prSet presAssocID="{5F10E062-4EBC-4DD6-B5F1-94415CFAB5C7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6EC1FE1-11A1-43F1-BD3B-6C57F74F9301}" type="presOf" srcId="{CDD81CF8-4E03-4D4D-9AD3-8A18FEA9D5D4}" destId="{3D5DA5AF-3D82-4BFB-B9F7-E3594CA144DA}" srcOrd="2" destOrd="0" presId="urn:microsoft.com/office/officeart/2005/8/layout/gear1"/>
    <dgm:cxn modelId="{6C3C5520-EB1A-403F-AE6C-6C27C7834787}" srcId="{460FF664-94DA-4EA4-80E3-371BAA66DA06}" destId="{1FFC04D3-A9DB-47FB-BC30-D2C8677680EF}" srcOrd="1" destOrd="0" parTransId="{0F5F6A5B-8B8F-4BBD-B890-54B0E10B95F1}" sibTransId="{F763A8C5-F479-4033-87D7-45EDF2B15823}"/>
    <dgm:cxn modelId="{82082854-31B5-4213-B8E9-98057F5C95B0}" type="presOf" srcId="{246C20DF-372B-498D-892B-0227EA88488B}" destId="{09CC73FA-CC41-4245-BBAE-443C5AB08360}" srcOrd="3" destOrd="0" presId="urn:microsoft.com/office/officeart/2005/8/layout/gear1"/>
    <dgm:cxn modelId="{CA0E62AE-2D0A-4ECA-BA40-FE2DBA4CCC46}" type="presOf" srcId="{460FF664-94DA-4EA4-80E3-371BAA66DA06}" destId="{E56F2EDB-8862-4C5D-A261-422205C1B09D}" srcOrd="0" destOrd="0" presId="urn:microsoft.com/office/officeart/2005/8/layout/gear1"/>
    <dgm:cxn modelId="{8BEF527C-5C7B-48FE-ACE0-852861E2A61A}" type="presOf" srcId="{1FFC04D3-A9DB-47FB-BC30-D2C8677680EF}" destId="{DB395493-543A-4578-A6AA-CF2791EA3523}" srcOrd="0" destOrd="0" presId="urn:microsoft.com/office/officeart/2005/8/layout/gear1"/>
    <dgm:cxn modelId="{7ADF1024-F06E-44BF-83D6-51E6E936CDF1}" type="presOf" srcId="{CDD81CF8-4E03-4D4D-9AD3-8A18FEA9D5D4}" destId="{3EB61918-D7CE-45EE-934F-96BACDD23AF2}" srcOrd="1" destOrd="0" presId="urn:microsoft.com/office/officeart/2005/8/layout/gear1"/>
    <dgm:cxn modelId="{541AE771-4670-4B7E-9D6C-021325F8C9F5}" type="presOf" srcId="{CDD81CF8-4E03-4D4D-9AD3-8A18FEA9D5D4}" destId="{91B70B6C-1BFD-4E0B-989E-00CE06014421}" srcOrd="0" destOrd="0" presId="urn:microsoft.com/office/officeart/2005/8/layout/gear1"/>
    <dgm:cxn modelId="{BED0DCFE-85D7-4E87-8D0B-ACB395BF86F9}" type="presOf" srcId="{1FFC04D3-A9DB-47FB-BC30-D2C8677680EF}" destId="{E7832FFE-2DED-4BBA-8A45-BD3ED57C60D1}" srcOrd="1" destOrd="0" presId="urn:microsoft.com/office/officeart/2005/8/layout/gear1"/>
    <dgm:cxn modelId="{8766C173-5BD4-460F-AFB7-C69A0B9D3451}" type="presOf" srcId="{1FFC04D3-A9DB-47FB-BC30-D2C8677680EF}" destId="{71DAC826-6181-4604-8D70-D1BEA8B4C536}" srcOrd="2" destOrd="0" presId="urn:microsoft.com/office/officeart/2005/8/layout/gear1"/>
    <dgm:cxn modelId="{8F6A2314-1F6D-4500-9D45-19B5FE1A4E5B}" type="presOf" srcId="{246C20DF-372B-498D-892B-0227EA88488B}" destId="{9932FFE1-1D0C-40A2-919E-E6BB8E0A8D6F}" srcOrd="0" destOrd="0" presId="urn:microsoft.com/office/officeart/2005/8/layout/gear1"/>
    <dgm:cxn modelId="{3DB7092E-FE95-4E06-8B0A-712C1E0AC3A8}" type="presOf" srcId="{F5595D1D-2C0E-48AD-B31E-5C2D2A462064}" destId="{9440D4F0-574B-4F45-B418-CD3A54D17CD1}" srcOrd="0" destOrd="0" presId="urn:microsoft.com/office/officeart/2005/8/layout/gear1"/>
    <dgm:cxn modelId="{16871262-1D8D-4AF9-969A-9CDAC26BEF72}" srcId="{460FF664-94DA-4EA4-80E3-371BAA66DA06}" destId="{CDD81CF8-4E03-4D4D-9AD3-8A18FEA9D5D4}" srcOrd="0" destOrd="0" parTransId="{77312B18-FC7E-4A76-B49E-CBC6322C670A}" sibTransId="{F5595D1D-2C0E-48AD-B31E-5C2D2A462064}"/>
    <dgm:cxn modelId="{5F3FBA6B-A7BB-4D66-A20C-B3031DB5FFF2}" type="presOf" srcId="{F763A8C5-F479-4033-87D7-45EDF2B15823}" destId="{D50AC53E-03D9-4259-807B-19226432FCDF}" srcOrd="0" destOrd="0" presId="urn:microsoft.com/office/officeart/2005/8/layout/gear1"/>
    <dgm:cxn modelId="{BAE85DBC-2461-4DCC-9319-D1C7B56BAAC7}" srcId="{460FF664-94DA-4EA4-80E3-371BAA66DA06}" destId="{246C20DF-372B-498D-892B-0227EA88488B}" srcOrd="2" destOrd="0" parTransId="{D6A141A4-E8B7-442C-B9BE-284581E31ECF}" sibTransId="{5F10E062-4EBC-4DD6-B5F1-94415CFAB5C7}"/>
    <dgm:cxn modelId="{B3EAE5DC-A22E-4D36-95B3-42B0F9461D21}" type="presOf" srcId="{5F10E062-4EBC-4DD6-B5F1-94415CFAB5C7}" destId="{DF6911E3-4208-4731-994E-853712E01475}" srcOrd="0" destOrd="0" presId="urn:microsoft.com/office/officeart/2005/8/layout/gear1"/>
    <dgm:cxn modelId="{D38431E8-C141-4C42-8F69-C76B652AC0C9}" type="presOf" srcId="{246C20DF-372B-498D-892B-0227EA88488B}" destId="{1E479A7B-E67C-42B6-BA77-83CA793499FC}" srcOrd="1" destOrd="0" presId="urn:microsoft.com/office/officeart/2005/8/layout/gear1"/>
    <dgm:cxn modelId="{D593F77C-8075-4610-BAF8-7483275EBA71}" type="presOf" srcId="{246C20DF-372B-498D-892B-0227EA88488B}" destId="{A2634953-7E51-4AA0-8834-10C9E0545518}" srcOrd="2" destOrd="0" presId="urn:microsoft.com/office/officeart/2005/8/layout/gear1"/>
    <dgm:cxn modelId="{503F9721-CC21-4AA4-914C-7927437E90BA}" type="presParOf" srcId="{E56F2EDB-8862-4C5D-A261-422205C1B09D}" destId="{91B70B6C-1BFD-4E0B-989E-00CE06014421}" srcOrd="0" destOrd="0" presId="urn:microsoft.com/office/officeart/2005/8/layout/gear1"/>
    <dgm:cxn modelId="{6684DAF6-6B95-466A-871D-85D008171E26}" type="presParOf" srcId="{E56F2EDB-8862-4C5D-A261-422205C1B09D}" destId="{3EB61918-D7CE-45EE-934F-96BACDD23AF2}" srcOrd="1" destOrd="0" presId="urn:microsoft.com/office/officeart/2005/8/layout/gear1"/>
    <dgm:cxn modelId="{85F92E2D-D176-4718-8399-1BDCE669E9C7}" type="presParOf" srcId="{E56F2EDB-8862-4C5D-A261-422205C1B09D}" destId="{3D5DA5AF-3D82-4BFB-B9F7-E3594CA144DA}" srcOrd="2" destOrd="0" presId="urn:microsoft.com/office/officeart/2005/8/layout/gear1"/>
    <dgm:cxn modelId="{1743E155-0410-4658-B37B-41710C56EC55}" type="presParOf" srcId="{E56F2EDB-8862-4C5D-A261-422205C1B09D}" destId="{DB395493-543A-4578-A6AA-CF2791EA3523}" srcOrd="3" destOrd="0" presId="urn:microsoft.com/office/officeart/2005/8/layout/gear1"/>
    <dgm:cxn modelId="{ECC64879-DF32-49E7-A592-E79D4A003249}" type="presParOf" srcId="{E56F2EDB-8862-4C5D-A261-422205C1B09D}" destId="{E7832FFE-2DED-4BBA-8A45-BD3ED57C60D1}" srcOrd="4" destOrd="0" presId="urn:microsoft.com/office/officeart/2005/8/layout/gear1"/>
    <dgm:cxn modelId="{36E701B3-9948-4377-84CE-C07DF7A3299D}" type="presParOf" srcId="{E56F2EDB-8862-4C5D-A261-422205C1B09D}" destId="{71DAC826-6181-4604-8D70-D1BEA8B4C536}" srcOrd="5" destOrd="0" presId="urn:microsoft.com/office/officeart/2005/8/layout/gear1"/>
    <dgm:cxn modelId="{BCD7063B-3631-415B-9717-A42179F1D235}" type="presParOf" srcId="{E56F2EDB-8862-4C5D-A261-422205C1B09D}" destId="{9932FFE1-1D0C-40A2-919E-E6BB8E0A8D6F}" srcOrd="6" destOrd="0" presId="urn:microsoft.com/office/officeart/2005/8/layout/gear1"/>
    <dgm:cxn modelId="{DB2A43F2-CEB0-43F1-BF59-C5549037D4B4}" type="presParOf" srcId="{E56F2EDB-8862-4C5D-A261-422205C1B09D}" destId="{1E479A7B-E67C-42B6-BA77-83CA793499FC}" srcOrd="7" destOrd="0" presId="urn:microsoft.com/office/officeart/2005/8/layout/gear1"/>
    <dgm:cxn modelId="{4FE4817B-11EC-4D21-BDFC-191DB8F38E73}" type="presParOf" srcId="{E56F2EDB-8862-4C5D-A261-422205C1B09D}" destId="{A2634953-7E51-4AA0-8834-10C9E0545518}" srcOrd="8" destOrd="0" presId="urn:microsoft.com/office/officeart/2005/8/layout/gear1"/>
    <dgm:cxn modelId="{08F2BEFD-7B0E-43EB-8030-0678B0A98D19}" type="presParOf" srcId="{E56F2EDB-8862-4C5D-A261-422205C1B09D}" destId="{09CC73FA-CC41-4245-BBAE-443C5AB08360}" srcOrd="9" destOrd="0" presId="urn:microsoft.com/office/officeart/2005/8/layout/gear1"/>
    <dgm:cxn modelId="{DFADDC39-52EB-4722-8916-7BC2854EA29D}" type="presParOf" srcId="{E56F2EDB-8862-4C5D-A261-422205C1B09D}" destId="{9440D4F0-574B-4F45-B418-CD3A54D17CD1}" srcOrd="10" destOrd="0" presId="urn:microsoft.com/office/officeart/2005/8/layout/gear1"/>
    <dgm:cxn modelId="{70E2642E-8E15-4EF7-9D96-C8FE4C914E5E}" type="presParOf" srcId="{E56F2EDB-8862-4C5D-A261-422205C1B09D}" destId="{D50AC53E-03D9-4259-807B-19226432FCDF}" srcOrd="11" destOrd="0" presId="urn:microsoft.com/office/officeart/2005/8/layout/gear1"/>
    <dgm:cxn modelId="{BB2CD980-11A8-4857-998A-A04BAB0BC22F}" type="presParOf" srcId="{E56F2EDB-8862-4C5D-A261-422205C1B09D}" destId="{DF6911E3-4208-4731-994E-853712E0147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C4EE99-1A5A-4FC9-A4F3-E55C0B4C8AF6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A571EE-A823-4711-B8C5-FC199DCF5E99}">
      <dgm:prSet phldrT="[Текст]" custT="1"/>
      <dgm:spPr/>
      <dgm:t>
        <a:bodyPr/>
        <a:lstStyle/>
        <a:p>
          <a:r>
            <a:rPr lang="ru-RU" sz="2000" b="1" dirty="0" smtClean="0"/>
            <a:t>Количественные показатели</a:t>
          </a:r>
          <a:endParaRPr lang="ru-RU" sz="2000" b="1" dirty="0"/>
        </a:p>
      </dgm:t>
    </dgm:pt>
    <dgm:pt modelId="{1EAF6ECF-C3AC-41F6-9CD1-2F09CC3AABE1}" type="parTrans" cxnId="{822292E7-93C9-47F5-AD27-5F9C84380726}">
      <dgm:prSet/>
      <dgm:spPr/>
      <dgm:t>
        <a:bodyPr/>
        <a:lstStyle/>
        <a:p>
          <a:endParaRPr lang="ru-RU"/>
        </a:p>
      </dgm:t>
    </dgm:pt>
    <dgm:pt modelId="{FA4B2BBF-E99C-494E-9CB2-2BB0F414D5DA}" type="sibTrans" cxnId="{822292E7-93C9-47F5-AD27-5F9C84380726}">
      <dgm:prSet/>
      <dgm:spPr/>
      <dgm:t>
        <a:bodyPr/>
        <a:lstStyle/>
        <a:p>
          <a:endParaRPr lang="ru-RU"/>
        </a:p>
      </dgm:t>
    </dgm:pt>
    <dgm:pt modelId="{7B623503-6FE9-4146-8B1D-7D2DEA869464}">
      <dgm:prSet phldrT="[Текст]" custT="1"/>
      <dgm:spPr/>
      <dgm:t>
        <a:bodyPr/>
        <a:lstStyle/>
        <a:p>
          <a:r>
            <a:rPr lang="ru-RU" sz="1800" dirty="0" smtClean="0"/>
            <a:t>10 активистов - организаторов проекта </a:t>
          </a:r>
          <a:endParaRPr lang="ru-RU" sz="1800" dirty="0"/>
        </a:p>
      </dgm:t>
    </dgm:pt>
    <dgm:pt modelId="{EBE2448A-408B-4442-BCD3-81E04322CC81}" type="parTrans" cxnId="{7C245E58-076E-4E01-8CCB-EF218845DBE6}">
      <dgm:prSet/>
      <dgm:spPr/>
      <dgm:t>
        <a:bodyPr/>
        <a:lstStyle/>
        <a:p>
          <a:endParaRPr lang="ru-RU"/>
        </a:p>
      </dgm:t>
    </dgm:pt>
    <dgm:pt modelId="{E6656B63-0644-491D-8C48-D3E73115C390}" type="sibTrans" cxnId="{7C245E58-076E-4E01-8CCB-EF218845DBE6}">
      <dgm:prSet/>
      <dgm:spPr/>
      <dgm:t>
        <a:bodyPr/>
        <a:lstStyle/>
        <a:p>
          <a:endParaRPr lang="ru-RU"/>
        </a:p>
      </dgm:t>
    </dgm:pt>
    <dgm:pt modelId="{D952F011-AE5A-4002-96C9-4C1C045825FD}">
      <dgm:prSet phldrT="[Текст]" custT="1"/>
      <dgm:spPr/>
      <dgm:t>
        <a:bodyPr/>
        <a:lstStyle/>
        <a:p>
          <a:endParaRPr lang="ru-RU" sz="1400" b="1" dirty="0" smtClean="0"/>
        </a:p>
        <a:p>
          <a:r>
            <a:rPr lang="ru-RU" sz="2000" b="1" dirty="0" smtClean="0"/>
            <a:t>Качественные показатели</a:t>
          </a:r>
          <a:r>
            <a:rPr lang="ru-RU" sz="1400" b="1" dirty="0" smtClean="0"/>
            <a:t>.</a:t>
          </a:r>
          <a:r>
            <a:rPr lang="ru-RU" sz="1400" dirty="0" smtClean="0"/>
            <a:t/>
          </a:r>
          <a:br>
            <a:rPr lang="ru-RU" sz="1400" dirty="0" smtClean="0"/>
          </a:br>
          <a:endParaRPr lang="ru-RU" sz="1400" dirty="0"/>
        </a:p>
      </dgm:t>
    </dgm:pt>
    <dgm:pt modelId="{91294FCC-D1BC-4E3E-B7F0-1D8186B80C6C}" type="parTrans" cxnId="{61A5CD60-46E8-4DD8-AD2F-E4F6C2179F2A}">
      <dgm:prSet/>
      <dgm:spPr/>
      <dgm:t>
        <a:bodyPr/>
        <a:lstStyle/>
        <a:p>
          <a:endParaRPr lang="ru-RU"/>
        </a:p>
      </dgm:t>
    </dgm:pt>
    <dgm:pt modelId="{508B4995-51F9-47B6-B34C-96EAF31CD416}" type="sibTrans" cxnId="{61A5CD60-46E8-4DD8-AD2F-E4F6C2179F2A}">
      <dgm:prSet/>
      <dgm:spPr/>
      <dgm:t>
        <a:bodyPr/>
        <a:lstStyle/>
        <a:p>
          <a:endParaRPr lang="ru-RU"/>
        </a:p>
      </dgm:t>
    </dgm:pt>
    <dgm:pt modelId="{6A049EF9-49B9-4961-A839-B8A3E8307CC3}">
      <dgm:prSet phldrT="[Текст]" custT="1"/>
      <dgm:spPr/>
      <dgm:t>
        <a:bodyPr/>
        <a:lstStyle/>
        <a:p>
          <a:r>
            <a:rPr lang="ru-RU" sz="1200" dirty="0" smtClean="0"/>
            <a:t>Организаторы проекта получат опыт в сфере общения с детьми, а так же опыт в организации и проведении кружков и мероприятий.</a:t>
          </a:r>
          <a:endParaRPr lang="ru-RU" sz="1200" dirty="0"/>
        </a:p>
      </dgm:t>
    </dgm:pt>
    <dgm:pt modelId="{579FEFD8-39CF-48AE-92B2-2F2D5046563A}" type="parTrans" cxnId="{17E214F5-F8FC-429C-8369-07863C415B40}">
      <dgm:prSet/>
      <dgm:spPr/>
      <dgm:t>
        <a:bodyPr/>
        <a:lstStyle/>
        <a:p>
          <a:endParaRPr lang="ru-RU"/>
        </a:p>
      </dgm:t>
    </dgm:pt>
    <dgm:pt modelId="{F8F02640-2E1A-46CC-AD22-55D59DC9F746}" type="sibTrans" cxnId="{17E214F5-F8FC-429C-8369-07863C415B40}">
      <dgm:prSet/>
      <dgm:spPr/>
      <dgm:t>
        <a:bodyPr/>
        <a:lstStyle/>
        <a:p>
          <a:endParaRPr lang="ru-RU"/>
        </a:p>
      </dgm:t>
    </dgm:pt>
    <dgm:pt modelId="{F09448A3-4C4A-4379-8165-1103A1731D1D}">
      <dgm:prSet phldrT="[Текст]" custT="1"/>
      <dgm:spPr/>
      <dgm:t>
        <a:bodyPr/>
        <a:lstStyle/>
        <a:p>
          <a:r>
            <a:rPr lang="ru-RU" sz="1400" dirty="0" smtClean="0"/>
            <a:t>У учащихся 1-5 классов повысится интерес к творчеству</a:t>
          </a:r>
          <a:endParaRPr lang="ru-RU" sz="1400" dirty="0"/>
        </a:p>
      </dgm:t>
    </dgm:pt>
    <dgm:pt modelId="{90EA3153-2EA2-4DBD-AE4E-D5151BDBC1E6}" type="parTrans" cxnId="{3E2A3154-ABB6-4E11-A734-10E2FDD119F3}">
      <dgm:prSet/>
      <dgm:spPr/>
      <dgm:t>
        <a:bodyPr/>
        <a:lstStyle/>
        <a:p>
          <a:endParaRPr lang="ru-RU"/>
        </a:p>
      </dgm:t>
    </dgm:pt>
    <dgm:pt modelId="{DC1E07E5-EA90-4A3D-96BA-D4CF63A50943}" type="sibTrans" cxnId="{3E2A3154-ABB6-4E11-A734-10E2FDD119F3}">
      <dgm:prSet/>
      <dgm:spPr/>
      <dgm:t>
        <a:bodyPr/>
        <a:lstStyle/>
        <a:p>
          <a:endParaRPr lang="ru-RU"/>
        </a:p>
      </dgm:t>
    </dgm:pt>
    <dgm:pt modelId="{9CC9A974-603C-4B75-8F4D-C0CC35D3FB97}">
      <dgm:prSet phldrT="[Текст]" custT="1"/>
      <dgm:spPr/>
      <dgm:t>
        <a:bodyPr/>
        <a:lstStyle/>
        <a:p>
          <a:r>
            <a:rPr lang="ru-RU" sz="1400" dirty="0" smtClean="0"/>
            <a:t> Ребята станут более  активными в творчестве </a:t>
          </a:r>
          <a:endParaRPr lang="ru-RU" sz="1400" dirty="0"/>
        </a:p>
      </dgm:t>
    </dgm:pt>
    <dgm:pt modelId="{380C2C26-5EB7-4911-8081-056A79F79E11}" type="parTrans" cxnId="{351E127F-568C-4C8D-BEB0-6C2B212AB8D2}">
      <dgm:prSet/>
      <dgm:spPr/>
      <dgm:t>
        <a:bodyPr/>
        <a:lstStyle/>
        <a:p>
          <a:endParaRPr lang="ru-RU"/>
        </a:p>
      </dgm:t>
    </dgm:pt>
    <dgm:pt modelId="{95EC98FC-7534-46A5-8FE6-37E6C8FF8220}" type="sibTrans" cxnId="{351E127F-568C-4C8D-BEB0-6C2B212AB8D2}">
      <dgm:prSet/>
      <dgm:spPr/>
      <dgm:t>
        <a:bodyPr/>
        <a:lstStyle/>
        <a:p>
          <a:endParaRPr lang="ru-RU"/>
        </a:p>
      </dgm:t>
    </dgm:pt>
    <dgm:pt modelId="{B26DA802-AB9C-49E3-BF79-42CB7894D97B}">
      <dgm:prSet phldrT="[Текст]" custT="1"/>
      <dgm:spPr/>
      <dgm:t>
        <a:bodyPr/>
        <a:lstStyle/>
        <a:p>
          <a:r>
            <a:rPr lang="ru-RU" sz="1400" dirty="0" smtClean="0"/>
            <a:t>Большой благотворительный концерт для жителей села</a:t>
          </a:r>
          <a:endParaRPr lang="ru-RU" sz="1400" dirty="0"/>
        </a:p>
      </dgm:t>
    </dgm:pt>
    <dgm:pt modelId="{8A943CCD-A053-4FA2-BAC2-F35598ADE69E}" type="parTrans" cxnId="{9A7E8572-510A-4DD7-BB20-7EB2CA302174}">
      <dgm:prSet/>
      <dgm:spPr/>
      <dgm:t>
        <a:bodyPr/>
        <a:lstStyle/>
        <a:p>
          <a:endParaRPr lang="ru-RU"/>
        </a:p>
      </dgm:t>
    </dgm:pt>
    <dgm:pt modelId="{0DDE3F11-952A-418E-B68E-E68EBA12680E}" type="sibTrans" cxnId="{9A7E8572-510A-4DD7-BB20-7EB2CA302174}">
      <dgm:prSet/>
      <dgm:spPr/>
      <dgm:t>
        <a:bodyPr/>
        <a:lstStyle/>
        <a:p>
          <a:endParaRPr lang="ru-RU"/>
        </a:p>
      </dgm:t>
    </dgm:pt>
    <dgm:pt modelId="{AD40A3B6-031A-441F-B891-08725D7283CD}">
      <dgm:prSet custT="1"/>
      <dgm:spPr/>
      <dgm:t>
        <a:bodyPr/>
        <a:lstStyle/>
        <a:p>
          <a:r>
            <a:rPr lang="ru-RU" sz="1800" dirty="0" smtClean="0"/>
            <a:t>6 кружков творческой направленности </a:t>
          </a:r>
          <a:endParaRPr lang="ru-RU" sz="1800" dirty="0"/>
        </a:p>
      </dgm:t>
    </dgm:pt>
    <dgm:pt modelId="{C288DB45-C81D-400C-B181-31460DF7957D}" type="parTrans" cxnId="{CBB441D0-2A6E-4F2F-822A-475BD8D87953}">
      <dgm:prSet/>
      <dgm:spPr/>
      <dgm:t>
        <a:bodyPr/>
        <a:lstStyle/>
        <a:p>
          <a:endParaRPr lang="ru-RU"/>
        </a:p>
      </dgm:t>
    </dgm:pt>
    <dgm:pt modelId="{9C4EFA34-4D6D-4B90-88AD-D94717AE425A}" type="sibTrans" cxnId="{CBB441D0-2A6E-4F2F-822A-475BD8D87953}">
      <dgm:prSet/>
      <dgm:spPr/>
      <dgm:t>
        <a:bodyPr/>
        <a:lstStyle/>
        <a:p>
          <a:endParaRPr lang="ru-RU"/>
        </a:p>
      </dgm:t>
    </dgm:pt>
    <dgm:pt modelId="{67ECEAED-270D-40B1-994D-13E2DF30B0E9}">
      <dgm:prSet custT="1"/>
      <dgm:spPr/>
      <dgm:t>
        <a:bodyPr/>
        <a:lstStyle/>
        <a:p>
          <a:r>
            <a:rPr lang="ru-RU" sz="1800" dirty="0" smtClean="0"/>
            <a:t>65 учеников участников  кружков</a:t>
          </a:r>
          <a:endParaRPr lang="ru-RU" sz="1800" dirty="0"/>
        </a:p>
      </dgm:t>
    </dgm:pt>
    <dgm:pt modelId="{C7C47D72-B682-4D9A-A2BA-0AC7E4E90E2B}" type="parTrans" cxnId="{3EF808BC-4514-444B-9020-8AC195C69E8E}">
      <dgm:prSet/>
      <dgm:spPr/>
      <dgm:t>
        <a:bodyPr/>
        <a:lstStyle/>
        <a:p>
          <a:endParaRPr lang="ru-RU"/>
        </a:p>
      </dgm:t>
    </dgm:pt>
    <dgm:pt modelId="{B8A2C07D-6F46-4FBE-983B-C757D1274A90}" type="sibTrans" cxnId="{3EF808BC-4514-444B-9020-8AC195C69E8E}">
      <dgm:prSet/>
      <dgm:spPr/>
      <dgm:t>
        <a:bodyPr/>
        <a:lstStyle/>
        <a:p>
          <a:endParaRPr lang="ru-RU"/>
        </a:p>
      </dgm:t>
    </dgm:pt>
    <dgm:pt modelId="{191B4585-A758-4DB8-B63D-1664EAB1A06B}">
      <dgm:prSet custT="1"/>
      <dgm:spPr/>
      <dgm:t>
        <a:bodyPr/>
        <a:lstStyle/>
        <a:p>
          <a:r>
            <a:rPr lang="ru-RU" sz="1800" dirty="0" smtClean="0"/>
            <a:t>40 занятий </a:t>
          </a:r>
          <a:endParaRPr lang="ru-RU" sz="1800" dirty="0"/>
        </a:p>
      </dgm:t>
    </dgm:pt>
    <dgm:pt modelId="{6695E9C6-EEA0-45AD-B8F6-B357EB3937D8}" type="parTrans" cxnId="{3BDA3E0D-DAA6-4B40-9638-63A43FF8AAD2}">
      <dgm:prSet/>
      <dgm:spPr/>
      <dgm:t>
        <a:bodyPr/>
        <a:lstStyle/>
        <a:p>
          <a:endParaRPr lang="ru-RU"/>
        </a:p>
      </dgm:t>
    </dgm:pt>
    <dgm:pt modelId="{7EAEE6FA-0C88-453C-9CC1-CB50CA5F3DB1}" type="sibTrans" cxnId="{3BDA3E0D-DAA6-4B40-9638-63A43FF8AAD2}">
      <dgm:prSet/>
      <dgm:spPr/>
      <dgm:t>
        <a:bodyPr/>
        <a:lstStyle/>
        <a:p>
          <a:endParaRPr lang="ru-RU"/>
        </a:p>
      </dgm:t>
    </dgm:pt>
    <dgm:pt modelId="{EBD67715-EA37-444E-9FAB-A675E4300E1A}">
      <dgm:prSet custT="1"/>
      <dgm:spPr/>
      <dgm:t>
        <a:bodyPr/>
        <a:lstStyle/>
        <a:p>
          <a:r>
            <a:rPr lang="ru-RU" sz="1800" dirty="0" smtClean="0"/>
            <a:t>3 концерта </a:t>
          </a:r>
          <a:endParaRPr lang="ru-RU" sz="1800" dirty="0"/>
        </a:p>
      </dgm:t>
    </dgm:pt>
    <dgm:pt modelId="{F5C44279-0A4F-4C27-BB0C-5DD9733F2C87}" type="parTrans" cxnId="{76571CB7-0134-4071-A01D-9659811F4827}">
      <dgm:prSet/>
      <dgm:spPr/>
      <dgm:t>
        <a:bodyPr/>
        <a:lstStyle/>
        <a:p>
          <a:endParaRPr lang="ru-RU"/>
        </a:p>
      </dgm:t>
    </dgm:pt>
    <dgm:pt modelId="{13C55594-EB46-491E-A4F5-7ED66B210352}" type="sibTrans" cxnId="{76571CB7-0134-4071-A01D-9659811F4827}">
      <dgm:prSet/>
      <dgm:spPr/>
      <dgm:t>
        <a:bodyPr/>
        <a:lstStyle/>
        <a:p>
          <a:endParaRPr lang="ru-RU"/>
        </a:p>
      </dgm:t>
    </dgm:pt>
    <dgm:pt modelId="{5811154B-1149-4529-9764-93FA2F2605AB}">
      <dgm:prSet custT="1"/>
      <dgm:spPr/>
      <dgm:t>
        <a:bodyPr/>
        <a:lstStyle/>
        <a:p>
          <a:r>
            <a:rPr lang="ru-RU" sz="1800" dirty="0" smtClean="0"/>
            <a:t>10 мероприятий </a:t>
          </a:r>
          <a:endParaRPr lang="ru-RU" sz="1800" dirty="0"/>
        </a:p>
      </dgm:t>
    </dgm:pt>
    <dgm:pt modelId="{5898B8B7-FF22-4706-8DCD-FB15DE1628D5}" type="parTrans" cxnId="{2FD2DC7F-60AE-4BFF-8910-6EF96655C9F6}">
      <dgm:prSet/>
      <dgm:spPr/>
      <dgm:t>
        <a:bodyPr/>
        <a:lstStyle/>
        <a:p>
          <a:endParaRPr lang="ru-RU"/>
        </a:p>
      </dgm:t>
    </dgm:pt>
    <dgm:pt modelId="{131410FF-5ED1-46DB-87F5-CA366A2AEB94}" type="sibTrans" cxnId="{2FD2DC7F-60AE-4BFF-8910-6EF96655C9F6}">
      <dgm:prSet/>
      <dgm:spPr/>
      <dgm:t>
        <a:bodyPr/>
        <a:lstStyle/>
        <a:p>
          <a:endParaRPr lang="ru-RU"/>
        </a:p>
      </dgm:t>
    </dgm:pt>
    <dgm:pt modelId="{15A69409-CBE0-44A8-A946-76BB14241D05}">
      <dgm:prSet custT="1"/>
      <dgm:spPr/>
      <dgm:t>
        <a:bodyPr/>
        <a:lstStyle/>
        <a:p>
          <a:r>
            <a:rPr lang="ru-RU" sz="1800" dirty="0" smtClean="0"/>
            <a:t>10 конкурсов</a:t>
          </a:r>
          <a:endParaRPr lang="ru-RU" sz="1800" dirty="0"/>
        </a:p>
      </dgm:t>
    </dgm:pt>
    <dgm:pt modelId="{9AB1CCBF-A215-431E-B403-EB10CF983DB3}" type="parTrans" cxnId="{FCB389EF-4F66-40D0-8FC8-038773C14FAD}">
      <dgm:prSet/>
      <dgm:spPr/>
      <dgm:t>
        <a:bodyPr/>
        <a:lstStyle/>
        <a:p>
          <a:endParaRPr lang="ru-RU"/>
        </a:p>
      </dgm:t>
    </dgm:pt>
    <dgm:pt modelId="{D7B32EA4-B254-4410-9BA8-2ABF4268D823}" type="sibTrans" cxnId="{FCB389EF-4F66-40D0-8FC8-038773C14FAD}">
      <dgm:prSet/>
      <dgm:spPr/>
      <dgm:t>
        <a:bodyPr/>
        <a:lstStyle/>
        <a:p>
          <a:endParaRPr lang="ru-RU"/>
        </a:p>
      </dgm:t>
    </dgm:pt>
    <dgm:pt modelId="{0AA0DC2F-11AC-4BE1-9D51-BBFFBF19F10A}">
      <dgm:prSet custT="1"/>
      <dgm:spPr/>
      <dgm:t>
        <a:bodyPr/>
        <a:lstStyle/>
        <a:p>
          <a:r>
            <a:rPr lang="ru-RU" sz="1800" dirty="0" smtClean="0"/>
            <a:t>3 фотовыставки</a:t>
          </a:r>
          <a:endParaRPr lang="ru-RU" sz="1800" dirty="0"/>
        </a:p>
      </dgm:t>
    </dgm:pt>
    <dgm:pt modelId="{7B2FFFE2-315A-4591-AA42-023B974E852E}" type="parTrans" cxnId="{05DF84CD-0D70-40E4-9E21-6F87CE93D667}">
      <dgm:prSet/>
      <dgm:spPr/>
      <dgm:t>
        <a:bodyPr/>
        <a:lstStyle/>
        <a:p>
          <a:endParaRPr lang="ru-RU"/>
        </a:p>
      </dgm:t>
    </dgm:pt>
    <dgm:pt modelId="{6C380E7B-194B-44ED-8CDE-7CF144A4E527}" type="sibTrans" cxnId="{05DF84CD-0D70-40E4-9E21-6F87CE93D667}">
      <dgm:prSet/>
      <dgm:spPr/>
      <dgm:t>
        <a:bodyPr/>
        <a:lstStyle/>
        <a:p>
          <a:endParaRPr lang="ru-RU"/>
        </a:p>
      </dgm:t>
    </dgm:pt>
    <dgm:pt modelId="{ACD06C87-DEE6-4CA2-A159-16AE40E82DC6}">
      <dgm:prSet custT="1"/>
      <dgm:spPr/>
      <dgm:t>
        <a:bodyPr/>
        <a:lstStyle/>
        <a:p>
          <a:r>
            <a:rPr lang="ru-RU" sz="1800" dirty="0" smtClean="0"/>
            <a:t>5 роликов социальной направленности</a:t>
          </a:r>
          <a:endParaRPr lang="ru-RU" sz="1800" dirty="0"/>
        </a:p>
      </dgm:t>
    </dgm:pt>
    <dgm:pt modelId="{BFAFB3D9-B919-4CE2-8921-2381F0BBC41C}" type="parTrans" cxnId="{805C43B1-4507-41D6-8B8B-17BBC34F6D72}">
      <dgm:prSet/>
      <dgm:spPr/>
      <dgm:t>
        <a:bodyPr/>
        <a:lstStyle/>
        <a:p>
          <a:endParaRPr lang="ru-RU"/>
        </a:p>
      </dgm:t>
    </dgm:pt>
    <dgm:pt modelId="{0E05FEA4-D58D-4627-8691-8C87D397D92D}" type="sibTrans" cxnId="{805C43B1-4507-41D6-8B8B-17BBC34F6D72}">
      <dgm:prSet/>
      <dgm:spPr/>
      <dgm:t>
        <a:bodyPr/>
        <a:lstStyle/>
        <a:p>
          <a:endParaRPr lang="ru-RU"/>
        </a:p>
      </dgm:t>
    </dgm:pt>
    <dgm:pt modelId="{1282AC50-368C-4388-A3D3-FAF515FE37FC}">
      <dgm:prSet custT="1"/>
      <dgm:spPr/>
      <dgm:t>
        <a:bodyPr/>
        <a:lstStyle/>
        <a:p>
          <a:r>
            <a:rPr lang="ru-RU" sz="1800" dirty="0" smtClean="0"/>
            <a:t>10 буклетов</a:t>
          </a:r>
          <a:endParaRPr lang="ru-RU" sz="1800" dirty="0"/>
        </a:p>
      </dgm:t>
    </dgm:pt>
    <dgm:pt modelId="{C298DDCC-2DA7-40E0-A03C-D88B7D6D0307}" type="parTrans" cxnId="{81AA50D8-8D99-4C20-886C-970CAB965342}">
      <dgm:prSet/>
      <dgm:spPr/>
      <dgm:t>
        <a:bodyPr/>
        <a:lstStyle/>
        <a:p>
          <a:endParaRPr lang="ru-RU"/>
        </a:p>
      </dgm:t>
    </dgm:pt>
    <dgm:pt modelId="{28880324-ADF8-425C-A5A8-390828FCAED4}" type="sibTrans" cxnId="{81AA50D8-8D99-4C20-886C-970CAB965342}">
      <dgm:prSet/>
      <dgm:spPr/>
      <dgm:t>
        <a:bodyPr/>
        <a:lstStyle/>
        <a:p>
          <a:endParaRPr lang="ru-RU"/>
        </a:p>
      </dgm:t>
    </dgm:pt>
    <dgm:pt modelId="{77CC81CD-E60C-4D9F-9035-A720D7AF4879}">
      <dgm:prSet custT="1"/>
      <dgm:spPr/>
      <dgm:t>
        <a:bodyPr/>
        <a:lstStyle/>
        <a:p>
          <a:r>
            <a:rPr lang="ru-RU" sz="1800" dirty="0" smtClean="0"/>
            <a:t>3 выставки рисунков</a:t>
          </a:r>
          <a:endParaRPr lang="ru-RU" sz="1800" dirty="0"/>
        </a:p>
      </dgm:t>
    </dgm:pt>
    <dgm:pt modelId="{0590628D-AFC0-4EE1-A4D1-002A1A590ACE}" type="parTrans" cxnId="{A6289126-7E35-4257-A1C9-E31A9CD49DE3}">
      <dgm:prSet/>
      <dgm:spPr/>
      <dgm:t>
        <a:bodyPr/>
        <a:lstStyle/>
        <a:p>
          <a:endParaRPr lang="ru-RU"/>
        </a:p>
      </dgm:t>
    </dgm:pt>
    <dgm:pt modelId="{38F556E7-C56F-4701-8561-86D1D098AFF1}" type="sibTrans" cxnId="{A6289126-7E35-4257-A1C9-E31A9CD49DE3}">
      <dgm:prSet/>
      <dgm:spPr/>
      <dgm:t>
        <a:bodyPr/>
        <a:lstStyle/>
        <a:p>
          <a:endParaRPr lang="ru-RU"/>
        </a:p>
      </dgm:t>
    </dgm:pt>
    <dgm:pt modelId="{03BCEF31-A6DA-42C6-A2B4-D01FAA865142}" type="pres">
      <dgm:prSet presAssocID="{EAC4EE99-1A5A-4FC9-A4F3-E55C0B4C8A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06BF2-3F33-4BAB-8832-E6B5D9991263}" type="pres">
      <dgm:prSet presAssocID="{F3A571EE-A823-4711-B8C5-FC199DCF5E99}" presName="root" presStyleCnt="0"/>
      <dgm:spPr/>
      <dgm:t>
        <a:bodyPr/>
        <a:lstStyle/>
        <a:p>
          <a:endParaRPr lang="ru-RU"/>
        </a:p>
      </dgm:t>
    </dgm:pt>
    <dgm:pt modelId="{345ACB05-95D5-4091-8F2D-F885FE8E5BF5}" type="pres">
      <dgm:prSet presAssocID="{F3A571EE-A823-4711-B8C5-FC199DCF5E99}" presName="rootComposite" presStyleCnt="0"/>
      <dgm:spPr/>
      <dgm:t>
        <a:bodyPr/>
        <a:lstStyle/>
        <a:p>
          <a:endParaRPr lang="ru-RU"/>
        </a:p>
      </dgm:t>
    </dgm:pt>
    <dgm:pt modelId="{C7CF7141-C472-4699-AEA5-5E06147E9950}" type="pres">
      <dgm:prSet presAssocID="{F3A571EE-A823-4711-B8C5-FC199DCF5E99}" presName="rootText" presStyleLbl="node1" presStyleIdx="0" presStyleCnt="2" custScaleX="557724" custScaleY="153491"/>
      <dgm:spPr/>
      <dgm:t>
        <a:bodyPr/>
        <a:lstStyle/>
        <a:p>
          <a:endParaRPr lang="ru-RU"/>
        </a:p>
      </dgm:t>
    </dgm:pt>
    <dgm:pt modelId="{BB065706-362D-447C-B81D-9FB06A945B74}" type="pres">
      <dgm:prSet presAssocID="{F3A571EE-A823-4711-B8C5-FC199DCF5E99}" presName="rootConnector" presStyleLbl="node1" presStyleIdx="0" presStyleCnt="2"/>
      <dgm:spPr/>
      <dgm:t>
        <a:bodyPr/>
        <a:lstStyle/>
        <a:p>
          <a:endParaRPr lang="ru-RU"/>
        </a:p>
      </dgm:t>
    </dgm:pt>
    <dgm:pt modelId="{BB8F2C6D-5ACB-4A8B-A154-0DC1BFE5A9DE}" type="pres">
      <dgm:prSet presAssocID="{F3A571EE-A823-4711-B8C5-FC199DCF5E99}" presName="childShape" presStyleCnt="0"/>
      <dgm:spPr/>
      <dgm:t>
        <a:bodyPr/>
        <a:lstStyle/>
        <a:p>
          <a:endParaRPr lang="ru-RU"/>
        </a:p>
      </dgm:t>
    </dgm:pt>
    <dgm:pt modelId="{F8A64A10-EE76-4CCF-809F-F1B66A9DF6F9}" type="pres">
      <dgm:prSet presAssocID="{EBE2448A-408B-4442-BCD3-81E04322CC81}" presName="Name13" presStyleLbl="parChTrans1D2" presStyleIdx="0" presStyleCnt="15"/>
      <dgm:spPr/>
      <dgm:t>
        <a:bodyPr/>
        <a:lstStyle/>
        <a:p>
          <a:endParaRPr lang="ru-RU"/>
        </a:p>
      </dgm:t>
    </dgm:pt>
    <dgm:pt modelId="{D0D4D997-3224-4B94-822A-CE12216BDF68}" type="pres">
      <dgm:prSet presAssocID="{7B623503-6FE9-4146-8B1D-7D2DEA869464}" presName="childText" presStyleLbl="bgAcc1" presStyleIdx="0" presStyleCnt="15" custScaleX="557724" custScaleY="153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AC2FB-D4A9-463B-BE9E-07E00AAEDE3D}" type="pres">
      <dgm:prSet presAssocID="{C288DB45-C81D-400C-B181-31460DF7957D}" presName="Name13" presStyleLbl="parChTrans1D2" presStyleIdx="1" presStyleCnt="15"/>
      <dgm:spPr/>
      <dgm:t>
        <a:bodyPr/>
        <a:lstStyle/>
        <a:p>
          <a:endParaRPr lang="ru-RU"/>
        </a:p>
      </dgm:t>
    </dgm:pt>
    <dgm:pt modelId="{9575F3F4-800C-462A-A0B1-7E53ACE91EA5}" type="pres">
      <dgm:prSet presAssocID="{AD40A3B6-031A-441F-B891-08725D7283CD}" presName="childText" presStyleLbl="bgAcc1" presStyleIdx="1" presStyleCnt="15" custScaleX="535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63F76-51F4-43C0-A276-386B9B17F455}" type="pres">
      <dgm:prSet presAssocID="{C7C47D72-B682-4D9A-A2BA-0AC7E4E90E2B}" presName="Name13" presStyleLbl="parChTrans1D2" presStyleIdx="2" presStyleCnt="15"/>
      <dgm:spPr/>
      <dgm:t>
        <a:bodyPr/>
        <a:lstStyle/>
        <a:p>
          <a:endParaRPr lang="ru-RU"/>
        </a:p>
      </dgm:t>
    </dgm:pt>
    <dgm:pt modelId="{787E2C44-DD7E-49D4-8616-86740294DB23}" type="pres">
      <dgm:prSet presAssocID="{67ECEAED-270D-40B1-994D-13E2DF30B0E9}" presName="childText" presStyleLbl="bgAcc1" presStyleIdx="2" presStyleCnt="15" custScaleX="537119" custScaleY="167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BE69C-6C85-4535-8217-A6920BC808FC}" type="pres">
      <dgm:prSet presAssocID="{6695E9C6-EEA0-45AD-B8F6-B357EB3937D8}" presName="Name13" presStyleLbl="parChTrans1D2" presStyleIdx="3" presStyleCnt="15"/>
      <dgm:spPr/>
      <dgm:t>
        <a:bodyPr/>
        <a:lstStyle/>
        <a:p>
          <a:endParaRPr lang="ru-RU"/>
        </a:p>
      </dgm:t>
    </dgm:pt>
    <dgm:pt modelId="{8A0F994B-5574-467D-9B7F-A8DF34EE87E3}" type="pres">
      <dgm:prSet presAssocID="{191B4585-A758-4DB8-B63D-1664EAB1A06B}" presName="childText" presStyleLbl="bgAcc1" presStyleIdx="3" presStyleCnt="15" custScaleX="487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3E57A-A002-4498-B06C-27D1C8258587}" type="pres">
      <dgm:prSet presAssocID="{F5C44279-0A4F-4C27-BB0C-5DD9733F2C87}" presName="Name13" presStyleLbl="parChTrans1D2" presStyleIdx="4" presStyleCnt="15"/>
      <dgm:spPr/>
      <dgm:t>
        <a:bodyPr/>
        <a:lstStyle/>
        <a:p>
          <a:endParaRPr lang="ru-RU"/>
        </a:p>
      </dgm:t>
    </dgm:pt>
    <dgm:pt modelId="{314903C0-5B9B-4D7C-97D3-BB2E8A176A99}" type="pres">
      <dgm:prSet presAssocID="{EBD67715-EA37-444E-9FAB-A675E4300E1A}" presName="childText" presStyleLbl="bgAcc1" presStyleIdx="4" presStyleCnt="15" custScaleX="504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0EBBE-35DA-4CBA-A4C5-604C42BF3A87}" type="pres">
      <dgm:prSet presAssocID="{5898B8B7-FF22-4706-8DCD-FB15DE1628D5}" presName="Name13" presStyleLbl="parChTrans1D2" presStyleIdx="5" presStyleCnt="15"/>
      <dgm:spPr/>
      <dgm:t>
        <a:bodyPr/>
        <a:lstStyle/>
        <a:p>
          <a:endParaRPr lang="ru-RU"/>
        </a:p>
      </dgm:t>
    </dgm:pt>
    <dgm:pt modelId="{B2E01DD6-9119-46E6-BA50-BE2EFA5D76AD}" type="pres">
      <dgm:prSet presAssocID="{5811154B-1149-4529-9764-93FA2F2605AB}" presName="childText" presStyleLbl="bgAcc1" presStyleIdx="5" presStyleCnt="15" custScaleX="582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58652-CA09-4546-AAB5-91AF94F92691}" type="pres">
      <dgm:prSet presAssocID="{9AB1CCBF-A215-431E-B403-EB10CF983DB3}" presName="Name13" presStyleLbl="parChTrans1D2" presStyleIdx="6" presStyleCnt="15"/>
      <dgm:spPr/>
      <dgm:t>
        <a:bodyPr/>
        <a:lstStyle/>
        <a:p>
          <a:endParaRPr lang="ru-RU"/>
        </a:p>
      </dgm:t>
    </dgm:pt>
    <dgm:pt modelId="{40ED4441-D5BA-4FC0-9297-26E4C9A72C9A}" type="pres">
      <dgm:prSet presAssocID="{15A69409-CBE0-44A8-A946-76BB14241D05}" presName="childText" presStyleLbl="bgAcc1" presStyleIdx="6" presStyleCnt="15" custScaleX="556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F5EB2-A848-46EE-97A7-3EE0DC0F0862}" type="pres">
      <dgm:prSet presAssocID="{7B2FFFE2-315A-4591-AA42-023B974E852E}" presName="Name13" presStyleLbl="parChTrans1D2" presStyleIdx="7" presStyleCnt="15"/>
      <dgm:spPr/>
      <dgm:t>
        <a:bodyPr/>
        <a:lstStyle/>
        <a:p>
          <a:endParaRPr lang="ru-RU"/>
        </a:p>
      </dgm:t>
    </dgm:pt>
    <dgm:pt modelId="{A0CA4DC4-0231-4B0E-AE64-D587822D44BC}" type="pres">
      <dgm:prSet presAssocID="{0AA0DC2F-11AC-4BE1-9D51-BBFFBF19F10A}" presName="childText" presStyleLbl="bgAcc1" presStyleIdx="7" presStyleCnt="15" custScaleX="556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B3EE0-2532-4B58-975F-34BAEFF6FCE0}" type="pres">
      <dgm:prSet presAssocID="{BFAFB3D9-B919-4CE2-8921-2381F0BBC41C}" presName="Name13" presStyleLbl="parChTrans1D2" presStyleIdx="8" presStyleCnt="15"/>
      <dgm:spPr/>
      <dgm:t>
        <a:bodyPr/>
        <a:lstStyle/>
        <a:p>
          <a:endParaRPr lang="ru-RU"/>
        </a:p>
      </dgm:t>
    </dgm:pt>
    <dgm:pt modelId="{C14874FA-5EA7-4C2B-B6C9-66F62B7E3307}" type="pres">
      <dgm:prSet presAssocID="{ACD06C87-DEE6-4CA2-A159-16AE40E82DC6}" presName="childText" presStyleLbl="bgAcc1" presStyleIdx="8" presStyleCnt="15" custScaleX="788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FD3F4-FFFE-4654-B2CF-05C6C0B66926}" type="pres">
      <dgm:prSet presAssocID="{C298DDCC-2DA7-40E0-A03C-D88B7D6D0307}" presName="Name13" presStyleLbl="parChTrans1D2" presStyleIdx="9" presStyleCnt="15"/>
      <dgm:spPr/>
      <dgm:t>
        <a:bodyPr/>
        <a:lstStyle/>
        <a:p>
          <a:endParaRPr lang="ru-RU"/>
        </a:p>
      </dgm:t>
    </dgm:pt>
    <dgm:pt modelId="{BD979EBB-8F2B-4161-B2D3-5BFBDADD7879}" type="pres">
      <dgm:prSet presAssocID="{1282AC50-368C-4388-A3D3-FAF515FE37FC}" presName="childText" presStyleLbl="bgAcc1" presStyleIdx="9" presStyleCnt="15" custScaleX="840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11439-31DE-4D8B-A311-CC594ADE3FA1}" type="pres">
      <dgm:prSet presAssocID="{0590628D-AFC0-4EE1-A4D1-002A1A590ACE}" presName="Name13" presStyleLbl="parChTrans1D2" presStyleIdx="10" presStyleCnt="15"/>
      <dgm:spPr/>
      <dgm:t>
        <a:bodyPr/>
        <a:lstStyle/>
        <a:p>
          <a:endParaRPr lang="ru-RU"/>
        </a:p>
      </dgm:t>
    </dgm:pt>
    <dgm:pt modelId="{2E5175A3-017F-4478-A330-EBF8A372677F}" type="pres">
      <dgm:prSet presAssocID="{77CC81CD-E60C-4D9F-9035-A720D7AF4879}" presName="childText" presStyleLbl="bgAcc1" presStyleIdx="10" presStyleCnt="15" custScaleX="814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90617-751D-47C1-9CFD-8BDEE1105931}" type="pres">
      <dgm:prSet presAssocID="{D952F011-AE5A-4002-96C9-4C1C045825FD}" presName="root" presStyleCnt="0"/>
      <dgm:spPr/>
      <dgm:t>
        <a:bodyPr/>
        <a:lstStyle/>
        <a:p>
          <a:endParaRPr lang="ru-RU"/>
        </a:p>
      </dgm:t>
    </dgm:pt>
    <dgm:pt modelId="{38182418-1B4B-4855-BDB3-EB6DAD9FFC21}" type="pres">
      <dgm:prSet presAssocID="{D952F011-AE5A-4002-96C9-4C1C045825FD}" presName="rootComposite" presStyleCnt="0"/>
      <dgm:spPr/>
      <dgm:t>
        <a:bodyPr/>
        <a:lstStyle/>
        <a:p>
          <a:endParaRPr lang="ru-RU"/>
        </a:p>
      </dgm:t>
    </dgm:pt>
    <dgm:pt modelId="{01181D0D-C0DA-4803-81E5-AFA13C0A45BE}" type="pres">
      <dgm:prSet presAssocID="{D952F011-AE5A-4002-96C9-4C1C045825FD}" presName="rootText" presStyleLbl="node1" presStyleIdx="1" presStyleCnt="2" custScaleX="557724" custScaleY="153491" custLinFactNeighborX="17213" custLinFactNeighborY="7962"/>
      <dgm:spPr/>
      <dgm:t>
        <a:bodyPr/>
        <a:lstStyle/>
        <a:p>
          <a:endParaRPr lang="ru-RU"/>
        </a:p>
      </dgm:t>
    </dgm:pt>
    <dgm:pt modelId="{8A3A3406-D322-4835-8209-A3D6AB4134F3}" type="pres">
      <dgm:prSet presAssocID="{D952F011-AE5A-4002-96C9-4C1C045825FD}" presName="rootConnector" presStyleLbl="node1" presStyleIdx="1" presStyleCnt="2"/>
      <dgm:spPr/>
      <dgm:t>
        <a:bodyPr/>
        <a:lstStyle/>
        <a:p>
          <a:endParaRPr lang="ru-RU"/>
        </a:p>
      </dgm:t>
    </dgm:pt>
    <dgm:pt modelId="{F2E8C839-93B4-454E-87EC-4CC1ECFFC18F}" type="pres">
      <dgm:prSet presAssocID="{D952F011-AE5A-4002-96C9-4C1C045825FD}" presName="childShape" presStyleCnt="0"/>
      <dgm:spPr/>
      <dgm:t>
        <a:bodyPr/>
        <a:lstStyle/>
        <a:p>
          <a:endParaRPr lang="ru-RU"/>
        </a:p>
      </dgm:t>
    </dgm:pt>
    <dgm:pt modelId="{C12C4128-DA87-42E7-9C37-5BD6BDC21C9F}" type="pres">
      <dgm:prSet presAssocID="{579FEFD8-39CF-48AE-92B2-2F2D5046563A}" presName="Name13" presStyleLbl="parChTrans1D2" presStyleIdx="11" presStyleCnt="15"/>
      <dgm:spPr/>
      <dgm:t>
        <a:bodyPr/>
        <a:lstStyle/>
        <a:p>
          <a:endParaRPr lang="ru-RU"/>
        </a:p>
      </dgm:t>
    </dgm:pt>
    <dgm:pt modelId="{C423EA24-2850-41E3-89D0-EDF44F970C91}" type="pres">
      <dgm:prSet presAssocID="{6A049EF9-49B9-4961-A839-B8A3E8307CC3}" presName="childText" presStyleLbl="bgAcc1" presStyleIdx="11" presStyleCnt="15" custScaleX="557724" custScaleY="153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7FC40-5497-4323-BDAC-2294E0930E67}" type="pres">
      <dgm:prSet presAssocID="{90EA3153-2EA2-4DBD-AE4E-D5151BDBC1E6}" presName="Name13" presStyleLbl="parChTrans1D2" presStyleIdx="12" presStyleCnt="15"/>
      <dgm:spPr/>
      <dgm:t>
        <a:bodyPr/>
        <a:lstStyle/>
        <a:p>
          <a:endParaRPr lang="ru-RU"/>
        </a:p>
      </dgm:t>
    </dgm:pt>
    <dgm:pt modelId="{F9B98B90-77F5-47AC-B163-79A2B04BCA3D}" type="pres">
      <dgm:prSet presAssocID="{F09448A3-4C4A-4379-8165-1103A1731D1D}" presName="childText" presStyleLbl="bgAcc1" presStyleIdx="12" presStyleCnt="15" custScaleX="557724" custScaleY="153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A45F4-0618-4614-9958-810F1CF2FFCC}" type="pres">
      <dgm:prSet presAssocID="{380C2C26-5EB7-4911-8081-056A79F79E11}" presName="Name13" presStyleLbl="parChTrans1D2" presStyleIdx="13" presStyleCnt="15"/>
      <dgm:spPr/>
      <dgm:t>
        <a:bodyPr/>
        <a:lstStyle/>
        <a:p>
          <a:endParaRPr lang="ru-RU"/>
        </a:p>
      </dgm:t>
    </dgm:pt>
    <dgm:pt modelId="{C749EDA0-ABFD-4A16-B3A7-4D6244B855D0}" type="pres">
      <dgm:prSet presAssocID="{9CC9A974-603C-4B75-8F4D-C0CC35D3FB97}" presName="childText" presStyleLbl="bgAcc1" presStyleIdx="13" presStyleCnt="15" custScaleX="557724" custScaleY="153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C1113-89FA-42AD-9E9D-94CC5BD48B6D}" type="pres">
      <dgm:prSet presAssocID="{8A943CCD-A053-4FA2-BAC2-F35598ADE69E}" presName="Name13" presStyleLbl="parChTrans1D2" presStyleIdx="14" presStyleCnt="15"/>
      <dgm:spPr/>
      <dgm:t>
        <a:bodyPr/>
        <a:lstStyle/>
        <a:p>
          <a:endParaRPr lang="ru-RU"/>
        </a:p>
      </dgm:t>
    </dgm:pt>
    <dgm:pt modelId="{F50C6357-B0D7-4273-A8CE-9F70C6A4DDDD}" type="pres">
      <dgm:prSet presAssocID="{B26DA802-AB9C-49E3-BF79-42CB7894D97B}" presName="childText" presStyleLbl="bgAcc1" presStyleIdx="14" presStyleCnt="15" custScaleX="557724" custScaleY="153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B389EF-4F66-40D0-8FC8-038773C14FAD}" srcId="{F3A571EE-A823-4711-B8C5-FC199DCF5E99}" destId="{15A69409-CBE0-44A8-A946-76BB14241D05}" srcOrd="6" destOrd="0" parTransId="{9AB1CCBF-A215-431E-B403-EB10CF983DB3}" sibTransId="{D7B32EA4-B254-4410-9BA8-2ABF4268D823}"/>
    <dgm:cxn modelId="{7D8F494C-4719-43BE-8E1A-ADCC40FE00EF}" type="presOf" srcId="{F3A571EE-A823-4711-B8C5-FC199DCF5E99}" destId="{C7CF7141-C472-4699-AEA5-5E06147E9950}" srcOrd="0" destOrd="0" presId="urn:microsoft.com/office/officeart/2005/8/layout/hierarchy3"/>
    <dgm:cxn modelId="{DC0965D4-5AC9-4A63-9E82-498CA7B8A2E4}" type="presOf" srcId="{C298DDCC-2DA7-40E0-A03C-D88B7D6D0307}" destId="{8DCFD3F4-FFFE-4654-B2CF-05C6C0B66926}" srcOrd="0" destOrd="0" presId="urn:microsoft.com/office/officeart/2005/8/layout/hierarchy3"/>
    <dgm:cxn modelId="{351E127F-568C-4C8D-BEB0-6C2B212AB8D2}" srcId="{D952F011-AE5A-4002-96C9-4C1C045825FD}" destId="{9CC9A974-603C-4B75-8F4D-C0CC35D3FB97}" srcOrd="2" destOrd="0" parTransId="{380C2C26-5EB7-4911-8081-056A79F79E11}" sibTransId="{95EC98FC-7534-46A5-8FE6-37E6C8FF8220}"/>
    <dgm:cxn modelId="{805C43B1-4507-41D6-8B8B-17BBC34F6D72}" srcId="{F3A571EE-A823-4711-B8C5-FC199DCF5E99}" destId="{ACD06C87-DEE6-4CA2-A159-16AE40E82DC6}" srcOrd="8" destOrd="0" parTransId="{BFAFB3D9-B919-4CE2-8921-2381F0BBC41C}" sibTransId="{0E05FEA4-D58D-4627-8691-8C87D397D92D}"/>
    <dgm:cxn modelId="{17E214F5-F8FC-429C-8369-07863C415B40}" srcId="{D952F011-AE5A-4002-96C9-4C1C045825FD}" destId="{6A049EF9-49B9-4961-A839-B8A3E8307CC3}" srcOrd="0" destOrd="0" parTransId="{579FEFD8-39CF-48AE-92B2-2F2D5046563A}" sibTransId="{F8F02640-2E1A-46CC-AD22-55D59DC9F746}"/>
    <dgm:cxn modelId="{3BDA3E0D-DAA6-4B40-9638-63A43FF8AAD2}" srcId="{F3A571EE-A823-4711-B8C5-FC199DCF5E99}" destId="{191B4585-A758-4DB8-B63D-1664EAB1A06B}" srcOrd="3" destOrd="0" parTransId="{6695E9C6-EEA0-45AD-B8F6-B357EB3937D8}" sibTransId="{7EAEE6FA-0C88-453C-9CC1-CB50CA5F3DB1}"/>
    <dgm:cxn modelId="{E07A8DA7-54A4-4641-BB9D-3533F1C7044E}" type="presOf" srcId="{7B2FFFE2-315A-4591-AA42-023B974E852E}" destId="{65FF5EB2-A848-46EE-97A7-3EE0DC0F0862}" srcOrd="0" destOrd="0" presId="urn:microsoft.com/office/officeart/2005/8/layout/hierarchy3"/>
    <dgm:cxn modelId="{76571CB7-0134-4071-A01D-9659811F4827}" srcId="{F3A571EE-A823-4711-B8C5-FC199DCF5E99}" destId="{EBD67715-EA37-444E-9FAB-A675E4300E1A}" srcOrd="4" destOrd="0" parTransId="{F5C44279-0A4F-4C27-BB0C-5DD9733F2C87}" sibTransId="{13C55594-EB46-491E-A4F5-7ED66B210352}"/>
    <dgm:cxn modelId="{FB7432BF-1105-4D34-8FDF-BE3E8ECA06D4}" type="presOf" srcId="{C288DB45-C81D-400C-B181-31460DF7957D}" destId="{DCEAC2FB-D4A9-463B-BE9E-07E00AAEDE3D}" srcOrd="0" destOrd="0" presId="urn:microsoft.com/office/officeart/2005/8/layout/hierarchy3"/>
    <dgm:cxn modelId="{366C3B76-5BAA-4FB8-A691-3224B8B54C71}" type="presOf" srcId="{8A943CCD-A053-4FA2-BAC2-F35598ADE69E}" destId="{346C1113-89FA-42AD-9E9D-94CC5BD48B6D}" srcOrd="0" destOrd="0" presId="urn:microsoft.com/office/officeart/2005/8/layout/hierarchy3"/>
    <dgm:cxn modelId="{1A53B23A-E738-4D7C-BF15-21A5E3B198EC}" type="presOf" srcId="{C7C47D72-B682-4D9A-A2BA-0AC7E4E90E2B}" destId="{7A763F76-51F4-43C0-A276-386B9B17F455}" srcOrd="0" destOrd="0" presId="urn:microsoft.com/office/officeart/2005/8/layout/hierarchy3"/>
    <dgm:cxn modelId="{E7FFE804-CBF7-4D90-881B-2246E16BAA6A}" type="presOf" srcId="{EBE2448A-408B-4442-BCD3-81E04322CC81}" destId="{F8A64A10-EE76-4CCF-809F-F1B66A9DF6F9}" srcOrd="0" destOrd="0" presId="urn:microsoft.com/office/officeart/2005/8/layout/hierarchy3"/>
    <dgm:cxn modelId="{7BF884DA-78A1-410E-9B97-C7B0046A915C}" type="presOf" srcId="{D952F011-AE5A-4002-96C9-4C1C045825FD}" destId="{8A3A3406-D322-4835-8209-A3D6AB4134F3}" srcOrd="1" destOrd="0" presId="urn:microsoft.com/office/officeart/2005/8/layout/hierarchy3"/>
    <dgm:cxn modelId="{BC60E4D0-567C-432E-907F-5F26612690B5}" type="presOf" srcId="{F3A571EE-A823-4711-B8C5-FC199DCF5E99}" destId="{BB065706-362D-447C-B81D-9FB06A945B74}" srcOrd="1" destOrd="0" presId="urn:microsoft.com/office/officeart/2005/8/layout/hierarchy3"/>
    <dgm:cxn modelId="{3CA87656-FFDE-4C0C-8EF9-B7D08E84C6EA}" type="presOf" srcId="{90EA3153-2EA2-4DBD-AE4E-D5151BDBC1E6}" destId="{AE27FC40-5497-4323-BDAC-2294E0930E67}" srcOrd="0" destOrd="0" presId="urn:microsoft.com/office/officeart/2005/8/layout/hierarchy3"/>
    <dgm:cxn modelId="{3296DB97-7887-4E89-B6ED-F0256AA9627A}" type="presOf" srcId="{9AB1CCBF-A215-431E-B403-EB10CF983DB3}" destId="{50458652-CA09-4546-AAB5-91AF94F92691}" srcOrd="0" destOrd="0" presId="urn:microsoft.com/office/officeart/2005/8/layout/hierarchy3"/>
    <dgm:cxn modelId="{922954E7-C98F-49DD-B079-32B568D78D1B}" type="presOf" srcId="{5898B8B7-FF22-4706-8DCD-FB15DE1628D5}" destId="{7830EBBE-35DA-4CBA-A4C5-604C42BF3A87}" srcOrd="0" destOrd="0" presId="urn:microsoft.com/office/officeart/2005/8/layout/hierarchy3"/>
    <dgm:cxn modelId="{7C245E58-076E-4E01-8CCB-EF218845DBE6}" srcId="{F3A571EE-A823-4711-B8C5-FC199DCF5E99}" destId="{7B623503-6FE9-4146-8B1D-7D2DEA869464}" srcOrd="0" destOrd="0" parTransId="{EBE2448A-408B-4442-BCD3-81E04322CC81}" sibTransId="{E6656B63-0644-491D-8C48-D3E73115C390}"/>
    <dgm:cxn modelId="{3EF808BC-4514-444B-9020-8AC195C69E8E}" srcId="{F3A571EE-A823-4711-B8C5-FC199DCF5E99}" destId="{67ECEAED-270D-40B1-994D-13E2DF30B0E9}" srcOrd="2" destOrd="0" parTransId="{C7C47D72-B682-4D9A-A2BA-0AC7E4E90E2B}" sibTransId="{B8A2C07D-6F46-4FBE-983B-C757D1274A90}"/>
    <dgm:cxn modelId="{B44FC35A-7ED5-4BCA-B79D-5A4B3D4F75EC}" type="presOf" srcId="{0AA0DC2F-11AC-4BE1-9D51-BBFFBF19F10A}" destId="{A0CA4DC4-0231-4B0E-AE64-D587822D44BC}" srcOrd="0" destOrd="0" presId="urn:microsoft.com/office/officeart/2005/8/layout/hierarchy3"/>
    <dgm:cxn modelId="{79FC9801-BD2E-421D-BEA0-46C55BAF83F4}" type="presOf" srcId="{1282AC50-368C-4388-A3D3-FAF515FE37FC}" destId="{BD979EBB-8F2B-4161-B2D3-5BFBDADD7879}" srcOrd="0" destOrd="0" presId="urn:microsoft.com/office/officeart/2005/8/layout/hierarchy3"/>
    <dgm:cxn modelId="{912E1E50-2A00-453E-803D-6040C364CEA5}" type="presOf" srcId="{F5C44279-0A4F-4C27-BB0C-5DD9733F2C87}" destId="{E923E57A-A002-4498-B06C-27D1C8258587}" srcOrd="0" destOrd="0" presId="urn:microsoft.com/office/officeart/2005/8/layout/hierarchy3"/>
    <dgm:cxn modelId="{050A228F-4816-4EF5-9033-164C66C229C6}" type="presOf" srcId="{ACD06C87-DEE6-4CA2-A159-16AE40E82DC6}" destId="{C14874FA-5EA7-4C2B-B6C9-66F62B7E3307}" srcOrd="0" destOrd="0" presId="urn:microsoft.com/office/officeart/2005/8/layout/hierarchy3"/>
    <dgm:cxn modelId="{F41CD883-E026-44AE-B333-6767D93EFC6C}" type="presOf" srcId="{6A049EF9-49B9-4961-A839-B8A3E8307CC3}" destId="{C423EA24-2850-41E3-89D0-EDF44F970C91}" srcOrd="0" destOrd="0" presId="urn:microsoft.com/office/officeart/2005/8/layout/hierarchy3"/>
    <dgm:cxn modelId="{2FD2DC7F-60AE-4BFF-8910-6EF96655C9F6}" srcId="{F3A571EE-A823-4711-B8C5-FC199DCF5E99}" destId="{5811154B-1149-4529-9764-93FA2F2605AB}" srcOrd="5" destOrd="0" parTransId="{5898B8B7-FF22-4706-8DCD-FB15DE1628D5}" sibTransId="{131410FF-5ED1-46DB-87F5-CA366A2AEB94}"/>
    <dgm:cxn modelId="{833D90EF-3027-407F-92BB-FA21CB82E4F4}" type="presOf" srcId="{579FEFD8-39CF-48AE-92B2-2F2D5046563A}" destId="{C12C4128-DA87-42E7-9C37-5BD6BDC21C9F}" srcOrd="0" destOrd="0" presId="urn:microsoft.com/office/officeart/2005/8/layout/hierarchy3"/>
    <dgm:cxn modelId="{A6289126-7E35-4257-A1C9-E31A9CD49DE3}" srcId="{F3A571EE-A823-4711-B8C5-FC199DCF5E99}" destId="{77CC81CD-E60C-4D9F-9035-A720D7AF4879}" srcOrd="10" destOrd="0" parTransId="{0590628D-AFC0-4EE1-A4D1-002A1A590ACE}" sibTransId="{38F556E7-C56F-4701-8561-86D1D098AFF1}"/>
    <dgm:cxn modelId="{6107E8B4-8FEA-430B-988A-DE4F63E5910A}" type="presOf" srcId="{7B623503-6FE9-4146-8B1D-7D2DEA869464}" destId="{D0D4D997-3224-4B94-822A-CE12216BDF68}" srcOrd="0" destOrd="0" presId="urn:microsoft.com/office/officeart/2005/8/layout/hierarchy3"/>
    <dgm:cxn modelId="{06D47D29-D03F-4A0C-9E12-E72F524ACAD3}" type="presOf" srcId="{EAC4EE99-1A5A-4FC9-A4F3-E55C0B4C8AF6}" destId="{03BCEF31-A6DA-42C6-A2B4-D01FAA865142}" srcOrd="0" destOrd="0" presId="urn:microsoft.com/office/officeart/2005/8/layout/hierarchy3"/>
    <dgm:cxn modelId="{167C7B77-4EC0-47E7-BEFF-404A7E4B0996}" type="presOf" srcId="{EBD67715-EA37-444E-9FAB-A675E4300E1A}" destId="{314903C0-5B9B-4D7C-97D3-BB2E8A176A99}" srcOrd="0" destOrd="0" presId="urn:microsoft.com/office/officeart/2005/8/layout/hierarchy3"/>
    <dgm:cxn modelId="{4DB8F3E5-C3A6-46E1-9F8D-F1F141ACF5A2}" type="presOf" srcId="{9CC9A974-603C-4B75-8F4D-C0CC35D3FB97}" destId="{C749EDA0-ABFD-4A16-B3A7-4D6244B855D0}" srcOrd="0" destOrd="0" presId="urn:microsoft.com/office/officeart/2005/8/layout/hierarchy3"/>
    <dgm:cxn modelId="{EEE836A2-48BB-4171-9EDC-CA3AAEA742F0}" type="presOf" srcId="{5811154B-1149-4529-9764-93FA2F2605AB}" destId="{B2E01DD6-9119-46E6-BA50-BE2EFA5D76AD}" srcOrd="0" destOrd="0" presId="urn:microsoft.com/office/officeart/2005/8/layout/hierarchy3"/>
    <dgm:cxn modelId="{89AC3F9C-F220-4884-A20E-3443CB70E995}" type="presOf" srcId="{380C2C26-5EB7-4911-8081-056A79F79E11}" destId="{B38A45F4-0618-4614-9958-810F1CF2FFCC}" srcOrd="0" destOrd="0" presId="urn:microsoft.com/office/officeart/2005/8/layout/hierarchy3"/>
    <dgm:cxn modelId="{FF14D536-DAE2-40EB-B8A0-4BC71526F4D9}" type="presOf" srcId="{15A69409-CBE0-44A8-A946-76BB14241D05}" destId="{40ED4441-D5BA-4FC0-9297-26E4C9A72C9A}" srcOrd="0" destOrd="0" presId="urn:microsoft.com/office/officeart/2005/8/layout/hierarchy3"/>
    <dgm:cxn modelId="{05DF84CD-0D70-40E4-9E21-6F87CE93D667}" srcId="{F3A571EE-A823-4711-B8C5-FC199DCF5E99}" destId="{0AA0DC2F-11AC-4BE1-9D51-BBFFBF19F10A}" srcOrd="7" destOrd="0" parTransId="{7B2FFFE2-315A-4591-AA42-023B974E852E}" sibTransId="{6C380E7B-194B-44ED-8CDE-7CF144A4E527}"/>
    <dgm:cxn modelId="{46E4DAA4-8C49-4748-BB8C-9F5CE98D6124}" type="presOf" srcId="{D952F011-AE5A-4002-96C9-4C1C045825FD}" destId="{01181D0D-C0DA-4803-81E5-AFA13C0A45BE}" srcOrd="0" destOrd="0" presId="urn:microsoft.com/office/officeart/2005/8/layout/hierarchy3"/>
    <dgm:cxn modelId="{822292E7-93C9-47F5-AD27-5F9C84380726}" srcId="{EAC4EE99-1A5A-4FC9-A4F3-E55C0B4C8AF6}" destId="{F3A571EE-A823-4711-B8C5-FC199DCF5E99}" srcOrd="0" destOrd="0" parTransId="{1EAF6ECF-C3AC-41F6-9CD1-2F09CC3AABE1}" sibTransId="{FA4B2BBF-E99C-494E-9CB2-2BB0F414D5DA}"/>
    <dgm:cxn modelId="{6049C67C-F367-4359-8EE4-6829E78F6588}" type="presOf" srcId="{77CC81CD-E60C-4D9F-9035-A720D7AF4879}" destId="{2E5175A3-017F-4478-A330-EBF8A372677F}" srcOrd="0" destOrd="0" presId="urn:microsoft.com/office/officeart/2005/8/layout/hierarchy3"/>
    <dgm:cxn modelId="{75AC8918-AA3A-47E0-9683-A34EC9AE0BCC}" type="presOf" srcId="{191B4585-A758-4DB8-B63D-1664EAB1A06B}" destId="{8A0F994B-5574-467D-9B7F-A8DF34EE87E3}" srcOrd="0" destOrd="0" presId="urn:microsoft.com/office/officeart/2005/8/layout/hierarchy3"/>
    <dgm:cxn modelId="{61A5CD60-46E8-4DD8-AD2F-E4F6C2179F2A}" srcId="{EAC4EE99-1A5A-4FC9-A4F3-E55C0B4C8AF6}" destId="{D952F011-AE5A-4002-96C9-4C1C045825FD}" srcOrd="1" destOrd="0" parTransId="{91294FCC-D1BC-4E3E-B7F0-1D8186B80C6C}" sibTransId="{508B4995-51F9-47B6-B34C-96EAF31CD416}"/>
    <dgm:cxn modelId="{CBB441D0-2A6E-4F2F-822A-475BD8D87953}" srcId="{F3A571EE-A823-4711-B8C5-FC199DCF5E99}" destId="{AD40A3B6-031A-441F-B891-08725D7283CD}" srcOrd="1" destOrd="0" parTransId="{C288DB45-C81D-400C-B181-31460DF7957D}" sibTransId="{9C4EFA34-4D6D-4B90-88AD-D94717AE425A}"/>
    <dgm:cxn modelId="{9A7E8572-510A-4DD7-BB20-7EB2CA302174}" srcId="{D952F011-AE5A-4002-96C9-4C1C045825FD}" destId="{B26DA802-AB9C-49E3-BF79-42CB7894D97B}" srcOrd="3" destOrd="0" parTransId="{8A943CCD-A053-4FA2-BAC2-F35598ADE69E}" sibTransId="{0DDE3F11-952A-418E-B68E-E68EBA12680E}"/>
    <dgm:cxn modelId="{8EBC252C-D899-46A6-A317-EEE3B40F5669}" type="presOf" srcId="{BFAFB3D9-B919-4CE2-8921-2381F0BBC41C}" destId="{D13B3EE0-2532-4B58-975F-34BAEFF6FCE0}" srcOrd="0" destOrd="0" presId="urn:microsoft.com/office/officeart/2005/8/layout/hierarchy3"/>
    <dgm:cxn modelId="{81AA50D8-8D99-4C20-886C-970CAB965342}" srcId="{F3A571EE-A823-4711-B8C5-FC199DCF5E99}" destId="{1282AC50-368C-4388-A3D3-FAF515FE37FC}" srcOrd="9" destOrd="0" parTransId="{C298DDCC-2DA7-40E0-A03C-D88B7D6D0307}" sibTransId="{28880324-ADF8-425C-A5A8-390828FCAED4}"/>
    <dgm:cxn modelId="{139742C1-849F-4DBD-90C4-6C4D1DF371E7}" type="presOf" srcId="{0590628D-AFC0-4EE1-A4D1-002A1A590ACE}" destId="{A1711439-31DE-4D8B-A311-CC594ADE3FA1}" srcOrd="0" destOrd="0" presId="urn:microsoft.com/office/officeart/2005/8/layout/hierarchy3"/>
    <dgm:cxn modelId="{3E2A3154-ABB6-4E11-A734-10E2FDD119F3}" srcId="{D952F011-AE5A-4002-96C9-4C1C045825FD}" destId="{F09448A3-4C4A-4379-8165-1103A1731D1D}" srcOrd="1" destOrd="0" parTransId="{90EA3153-2EA2-4DBD-AE4E-D5151BDBC1E6}" sibTransId="{DC1E07E5-EA90-4A3D-96BA-D4CF63A50943}"/>
    <dgm:cxn modelId="{259075C3-D0E4-45B6-AA65-A4A040B6FC6F}" type="presOf" srcId="{F09448A3-4C4A-4379-8165-1103A1731D1D}" destId="{F9B98B90-77F5-47AC-B163-79A2B04BCA3D}" srcOrd="0" destOrd="0" presId="urn:microsoft.com/office/officeart/2005/8/layout/hierarchy3"/>
    <dgm:cxn modelId="{1EBA34C9-F86C-4F22-97C0-60EDBEE0FB6B}" type="presOf" srcId="{6695E9C6-EEA0-45AD-B8F6-B357EB3937D8}" destId="{53CBE69C-6C85-4535-8217-A6920BC808FC}" srcOrd="0" destOrd="0" presId="urn:microsoft.com/office/officeart/2005/8/layout/hierarchy3"/>
    <dgm:cxn modelId="{AF9F6392-2FEF-413A-8627-5F05E4FDE11B}" type="presOf" srcId="{67ECEAED-270D-40B1-994D-13E2DF30B0E9}" destId="{787E2C44-DD7E-49D4-8616-86740294DB23}" srcOrd="0" destOrd="0" presId="urn:microsoft.com/office/officeart/2005/8/layout/hierarchy3"/>
    <dgm:cxn modelId="{EBE152F3-2F16-466F-A1DB-2F10D5046753}" type="presOf" srcId="{B26DA802-AB9C-49E3-BF79-42CB7894D97B}" destId="{F50C6357-B0D7-4273-A8CE-9F70C6A4DDDD}" srcOrd="0" destOrd="0" presId="urn:microsoft.com/office/officeart/2005/8/layout/hierarchy3"/>
    <dgm:cxn modelId="{BCB61A53-7100-41E8-845F-5CECECB27A00}" type="presOf" srcId="{AD40A3B6-031A-441F-B891-08725D7283CD}" destId="{9575F3F4-800C-462A-A0B1-7E53ACE91EA5}" srcOrd="0" destOrd="0" presId="urn:microsoft.com/office/officeart/2005/8/layout/hierarchy3"/>
    <dgm:cxn modelId="{0EBFE77F-5B62-433C-9B0D-8F10BF77D10C}" type="presParOf" srcId="{03BCEF31-A6DA-42C6-A2B4-D01FAA865142}" destId="{D5A06BF2-3F33-4BAB-8832-E6B5D9991263}" srcOrd="0" destOrd="0" presId="urn:microsoft.com/office/officeart/2005/8/layout/hierarchy3"/>
    <dgm:cxn modelId="{1EF6EE36-74D6-4599-8EB1-91236C7FCC82}" type="presParOf" srcId="{D5A06BF2-3F33-4BAB-8832-E6B5D9991263}" destId="{345ACB05-95D5-4091-8F2D-F885FE8E5BF5}" srcOrd="0" destOrd="0" presId="urn:microsoft.com/office/officeart/2005/8/layout/hierarchy3"/>
    <dgm:cxn modelId="{1F7EDFC2-A50D-4308-9303-0D8FF38005A3}" type="presParOf" srcId="{345ACB05-95D5-4091-8F2D-F885FE8E5BF5}" destId="{C7CF7141-C472-4699-AEA5-5E06147E9950}" srcOrd="0" destOrd="0" presId="urn:microsoft.com/office/officeart/2005/8/layout/hierarchy3"/>
    <dgm:cxn modelId="{065100A7-B331-4CE2-936E-59598E94903C}" type="presParOf" srcId="{345ACB05-95D5-4091-8F2D-F885FE8E5BF5}" destId="{BB065706-362D-447C-B81D-9FB06A945B74}" srcOrd="1" destOrd="0" presId="urn:microsoft.com/office/officeart/2005/8/layout/hierarchy3"/>
    <dgm:cxn modelId="{62265377-DD94-463B-8CED-F5BBB05A4D24}" type="presParOf" srcId="{D5A06BF2-3F33-4BAB-8832-E6B5D9991263}" destId="{BB8F2C6D-5ACB-4A8B-A154-0DC1BFE5A9DE}" srcOrd="1" destOrd="0" presId="urn:microsoft.com/office/officeart/2005/8/layout/hierarchy3"/>
    <dgm:cxn modelId="{7955540B-2C4D-41C6-87EE-ECDE8E8E4E0B}" type="presParOf" srcId="{BB8F2C6D-5ACB-4A8B-A154-0DC1BFE5A9DE}" destId="{F8A64A10-EE76-4CCF-809F-F1B66A9DF6F9}" srcOrd="0" destOrd="0" presId="urn:microsoft.com/office/officeart/2005/8/layout/hierarchy3"/>
    <dgm:cxn modelId="{1AF44558-5FAA-473E-B454-02415C5D5454}" type="presParOf" srcId="{BB8F2C6D-5ACB-4A8B-A154-0DC1BFE5A9DE}" destId="{D0D4D997-3224-4B94-822A-CE12216BDF68}" srcOrd="1" destOrd="0" presId="urn:microsoft.com/office/officeart/2005/8/layout/hierarchy3"/>
    <dgm:cxn modelId="{1F5CCB42-3DA4-4E47-8BD6-32BD1B8B0645}" type="presParOf" srcId="{BB8F2C6D-5ACB-4A8B-A154-0DC1BFE5A9DE}" destId="{DCEAC2FB-D4A9-463B-BE9E-07E00AAEDE3D}" srcOrd="2" destOrd="0" presId="urn:microsoft.com/office/officeart/2005/8/layout/hierarchy3"/>
    <dgm:cxn modelId="{1A0E35DF-758E-4C53-AE01-8B107E6004EB}" type="presParOf" srcId="{BB8F2C6D-5ACB-4A8B-A154-0DC1BFE5A9DE}" destId="{9575F3F4-800C-462A-A0B1-7E53ACE91EA5}" srcOrd="3" destOrd="0" presId="urn:microsoft.com/office/officeart/2005/8/layout/hierarchy3"/>
    <dgm:cxn modelId="{247A62CB-70DF-413A-9471-3159EFDF03F6}" type="presParOf" srcId="{BB8F2C6D-5ACB-4A8B-A154-0DC1BFE5A9DE}" destId="{7A763F76-51F4-43C0-A276-386B9B17F455}" srcOrd="4" destOrd="0" presId="urn:microsoft.com/office/officeart/2005/8/layout/hierarchy3"/>
    <dgm:cxn modelId="{9CF39ED6-50CF-4D3E-9F98-137D09F14428}" type="presParOf" srcId="{BB8F2C6D-5ACB-4A8B-A154-0DC1BFE5A9DE}" destId="{787E2C44-DD7E-49D4-8616-86740294DB23}" srcOrd="5" destOrd="0" presId="urn:microsoft.com/office/officeart/2005/8/layout/hierarchy3"/>
    <dgm:cxn modelId="{D3D85791-FA20-4E0B-BDC6-AC6E9ABAAEBC}" type="presParOf" srcId="{BB8F2C6D-5ACB-4A8B-A154-0DC1BFE5A9DE}" destId="{53CBE69C-6C85-4535-8217-A6920BC808FC}" srcOrd="6" destOrd="0" presId="urn:microsoft.com/office/officeart/2005/8/layout/hierarchy3"/>
    <dgm:cxn modelId="{D5D37E3A-2A5B-4EF4-9583-A1EFE21AED93}" type="presParOf" srcId="{BB8F2C6D-5ACB-4A8B-A154-0DC1BFE5A9DE}" destId="{8A0F994B-5574-467D-9B7F-A8DF34EE87E3}" srcOrd="7" destOrd="0" presId="urn:microsoft.com/office/officeart/2005/8/layout/hierarchy3"/>
    <dgm:cxn modelId="{771976CC-CB03-45D7-9FB2-79947D8EF9CF}" type="presParOf" srcId="{BB8F2C6D-5ACB-4A8B-A154-0DC1BFE5A9DE}" destId="{E923E57A-A002-4498-B06C-27D1C8258587}" srcOrd="8" destOrd="0" presId="urn:microsoft.com/office/officeart/2005/8/layout/hierarchy3"/>
    <dgm:cxn modelId="{A2BDE2CB-D0A2-4D84-A83A-4DEB6E380B27}" type="presParOf" srcId="{BB8F2C6D-5ACB-4A8B-A154-0DC1BFE5A9DE}" destId="{314903C0-5B9B-4D7C-97D3-BB2E8A176A99}" srcOrd="9" destOrd="0" presId="urn:microsoft.com/office/officeart/2005/8/layout/hierarchy3"/>
    <dgm:cxn modelId="{92AD721B-38B6-437D-BDC5-B5732924773E}" type="presParOf" srcId="{BB8F2C6D-5ACB-4A8B-A154-0DC1BFE5A9DE}" destId="{7830EBBE-35DA-4CBA-A4C5-604C42BF3A87}" srcOrd="10" destOrd="0" presId="urn:microsoft.com/office/officeart/2005/8/layout/hierarchy3"/>
    <dgm:cxn modelId="{CF5622E5-E987-4B88-9CB7-4FF8B35F0BA0}" type="presParOf" srcId="{BB8F2C6D-5ACB-4A8B-A154-0DC1BFE5A9DE}" destId="{B2E01DD6-9119-46E6-BA50-BE2EFA5D76AD}" srcOrd="11" destOrd="0" presId="urn:microsoft.com/office/officeart/2005/8/layout/hierarchy3"/>
    <dgm:cxn modelId="{F0972815-97FD-4BA1-B273-58199665C14E}" type="presParOf" srcId="{BB8F2C6D-5ACB-4A8B-A154-0DC1BFE5A9DE}" destId="{50458652-CA09-4546-AAB5-91AF94F92691}" srcOrd="12" destOrd="0" presId="urn:microsoft.com/office/officeart/2005/8/layout/hierarchy3"/>
    <dgm:cxn modelId="{D06538C0-E0B6-45A3-9998-1D9B501E891B}" type="presParOf" srcId="{BB8F2C6D-5ACB-4A8B-A154-0DC1BFE5A9DE}" destId="{40ED4441-D5BA-4FC0-9297-26E4C9A72C9A}" srcOrd="13" destOrd="0" presId="urn:microsoft.com/office/officeart/2005/8/layout/hierarchy3"/>
    <dgm:cxn modelId="{9E622A08-F119-4F33-9AAD-933DF192ABCC}" type="presParOf" srcId="{BB8F2C6D-5ACB-4A8B-A154-0DC1BFE5A9DE}" destId="{65FF5EB2-A848-46EE-97A7-3EE0DC0F0862}" srcOrd="14" destOrd="0" presId="urn:microsoft.com/office/officeart/2005/8/layout/hierarchy3"/>
    <dgm:cxn modelId="{B99415D6-D6A2-4ED6-9278-C6D23048E994}" type="presParOf" srcId="{BB8F2C6D-5ACB-4A8B-A154-0DC1BFE5A9DE}" destId="{A0CA4DC4-0231-4B0E-AE64-D587822D44BC}" srcOrd="15" destOrd="0" presId="urn:microsoft.com/office/officeart/2005/8/layout/hierarchy3"/>
    <dgm:cxn modelId="{EB808BEF-C5D6-4E1A-9332-EFB5C69E1BFE}" type="presParOf" srcId="{BB8F2C6D-5ACB-4A8B-A154-0DC1BFE5A9DE}" destId="{D13B3EE0-2532-4B58-975F-34BAEFF6FCE0}" srcOrd="16" destOrd="0" presId="urn:microsoft.com/office/officeart/2005/8/layout/hierarchy3"/>
    <dgm:cxn modelId="{95872AFE-AF42-4842-9779-4C3475E8BA78}" type="presParOf" srcId="{BB8F2C6D-5ACB-4A8B-A154-0DC1BFE5A9DE}" destId="{C14874FA-5EA7-4C2B-B6C9-66F62B7E3307}" srcOrd="17" destOrd="0" presId="urn:microsoft.com/office/officeart/2005/8/layout/hierarchy3"/>
    <dgm:cxn modelId="{DE4E94C3-5715-489D-9787-F7AB134E3BED}" type="presParOf" srcId="{BB8F2C6D-5ACB-4A8B-A154-0DC1BFE5A9DE}" destId="{8DCFD3F4-FFFE-4654-B2CF-05C6C0B66926}" srcOrd="18" destOrd="0" presId="urn:microsoft.com/office/officeart/2005/8/layout/hierarchy3"/>
    <dgm:cxn modelId="{7DCF9B4D-B080-4B67-8A56-3E395D5D4F9D}" type="presParOf" srcId="{BB8F2C6D-5ACB-4A8B-A154-0DC1BFE5A9DE}" destId="{BD979EBB-8F2B-4161-B2D3-5BFBDADD7879}" srcOrd="19" destOrd="0" presId="urn:microsoft.com/office/officeart/2005/8/layout/hierarchy3"/>
    <dgm:cxn modelId="{772780DC-2ECD-462E-9707-A73A56EFEEFC}" type="presParOf" srcId="{BB8F2C6D-5ACB-4A8B-A154-0DC1BFE5A9DE}" destId="{A1711439-31DE-4D8B-A311-CC594ADE3FA1}" srcOrd="20" destOrd="0" presId="urn:microsoft.com/office/officeart/2005/8/layout/hierarchy3"/>
    <dgm:cxn modelId="{D5184CF2-AA78-4F70-92D4-1AA6D7DE29AC}" type="presParOf" srcId="{BB8F2C6D-5ACB-4A8B-A154-0DC1BFE5A9DE}" destId="{2E5175A3-017F-4478-A330-EBF8A372677F}" srcOrd="21" destOrd="0" presId="urn:microsoft.com/office/officeart/2005/8/layout/hierarchy3"/>
    <dgm:cxn modelId="{222224E0-7CC7-4071-8F01-7BC4C84F5575}" type="presParOf" srcId="{03BCEF31-A6DA-42C6-A2B4-D01FAA865142}" destId="{8A490617-751D-47C1-9CFD-8BDEE1105931}" srcOrd="1" destOrd="0" presId="urn:microsoft.com/office/officeart/2005/8/layout/hierarchy3"/>
    <dgm:cxn modelId="{AE502BB6-43B1-443B-ADAE-BDFB13C8316A}" type="presParOf" srcId="{8A490617-751D-47C1-9CFD-8BDEE1105931}" destId="{38182418-1B4B-4855-BDB3-EB6DAD9FFC21}" srcOrd="0" destOrd="0" presId="urn:microsoft.com/office/officeart/2005/8/layout/hierarchy3"/>
    <dgm:cxn modelId="{32927089-EED1-42B7-8A51-D068DE47648C}" type="presParOf" srcId="{38182418-1B4B-4855-BDB3-EB6DAD9FFC21}" destId="{01181D0D-C0DA-4803-81E5-AFA13C0A45BE}" srcOrd="0" destOrd="0" presId="urn:microsoft.com/office/officeart/2005/8/layout/hierarchy3"/>
    <dgm:cxn modelId="{0B06CC58-D982-4267-B11A-E4F0C139F09F}" type="presParOf" srcId="{38182418-1B4B-4855-BDB3-EB6DAD9FFC21}" destId="{8A3A3406-D322-4835-8209-A3D6AB4134F3}" srcOrd="1" destOrd="0" presId="urn:microsoft.com/office/officeart/2005/8/layout/hierarchy3"/>
    <dgm:cxn modelId="{6284FE44-B90B-46C3-8C41-780D58DA88D8}" type="presParOf" srcId="{8A490617-751D-47C1-9CFD-8BDEE1105931}" destId="{F2E8C839-93B4-454E-87EC-4CC1ECFFC18F}" srcOrd="1" destOrd="0" presId="urn:microsoft.com/office/officeart/2005/8/layout/hierarchy3"/>
    <dgm:cxn modelId="{C0EF7A9C-DC4F-4575-BACD-83E149F61E5F}" type="presParOf" srcId="{F2E8C839-93B4-454E-87EC-4CC1ECFFC18F}" destId="{C12C4128-DA87-42E7-9C37-5BD6BDC21C9F}" srcOrd="0" destOrd="0" presId="urn:microsoft.com/office/officeart/2005/8/layout/hierarchy3"/>
    <dgm:cxn modelId="{6C117F4F-4EE5-4EC9-BF7A-5F80FC049A90}" type="presParOf" srcId="{F2E8C839-93B4-454E-87EC-4CC1ECFFC18F}" destId="{C423EA24-2850-41E3-89D0-EDF44F970C91}" srcOrd="1" destOrd="0" presId="urn:microsoft.com/office/officeart/2005/8/layout/hierarchy3"/>
    <dgm:cxn modelId="{CBBA8B3B-93BD-40A4-B547-2D03DD3B3409}" type="presParOf" srcId="{F2E8C839-93B4-454E-87EC-4CC1ECFFC18F}" destId="{AE27FC40-5497-4323-BDAC-2294E0930E67}" srcOrd="2" destOrd="0" presId="urn:microsoft.com/office/officeart/2005/8/layout/hierarchy3"/>
    <dgm:cxn modelId="{8F3E0030-4BCB-4A2E-B37C-0ECF60C1471D}" type="presParOf" srcId="{F2E8C839-93B4-454E-87EC-4CC1ECFFC18F}" destId="{F9B98B90-77F5-47AC-B163-79A2B04BCA3D}" srcOrd="3" destOrd="0" presId="urn:microsoft.com/office/officeart/2005/8/layout/hierarchy3"/>
    <dgm:cxn modelId="{C716A4D7-72DB-426B-8837-EC284F9892D8}" type="presParOf" srcId="{F2E8C839-93B4-454E-87EC-4CC1ECFFC18F}" destId="{B38A45F4-0618-4614-9958-810F1CF2FFCC}" srcOrd="4" destOrd="0" presId="urn:microsoft.com/office/officeart/2005/8/layout/hierarchy3"/>
    <dgm:cxn modelId="{13A97492-368C-424E-8C2F-C9E9E771181C}" type="presParOf" srcId="{F2E8C839-93B4-454E-87EC-4CC1ECFFC18F}" destId="{C749EDA0-ABFD-4A16-B3A7-4D6244B855D0}" srcOrd="5" destOrd="0" presId="urn:microsoft.com/office/officeart/2005/8/layout/hierarchy3"/>
    <dgm:cxn modelId="{39B127AC-2FC5-488C-88E3-A16F50075773}" type="presParOf" srcId="{F2E8C839-93B4-454E-87EC-4CC1ECFFC18F}" destId="{346C1113-89FA-42AD-9E9D-94CC5BD48B6D}" srcOrd="6" destOrd="0" presId="urn:microsoft.com/office/officeart/2005/8/layout/hierarchy3"/>
    <dgm:cxn modelId="{265D2FA7-B0D0-4EA6-AEA1-490A1D398CE3}" type="presParOf" srcId="{F2E8C839-93B4-454E-87EC-4CC1ECFFC18F}" destId="{F50C6357-B0D7-4273-A8CE-9F70C6A4DDD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39F435-0D08-4B2E-89AB-10D5C8C05FBF}">
      <dsp:nvSpPr>
        <dsp:cNvPr id="0" name=""/>
        <dsp:cNvSpPr/>
      </dsp:nvSpPr>
      <dsp:spPr>
        <a:xfrm>
          <a:off x="659" y="7"/>
          <a:ext cx="2838474" cy="507209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/>
            <a:t>1 этап – Подготовительный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6200000">
        <a:off x="-1795050" y="1795718"/>
        <a:ext cx="4159116" cy="567694"/>
      </dsp:txXfrm>
    </dsp:sp>
    <dsp:sp modelId="{7EDA92C9-3D9C-42FA-AB59-373193AD4D8A}">
      <dsp:nvSpPr>
        <dsp:cNvPr id="0" name=""/>
        <dsp:cNvSpPr/>
      </dsp:nvSpPr>
      <dsp:spPr>
        <a:xfrm>
          <a:off x="568354" y="7"/>
          <a:ext cx="2114663" cy="507209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1.Создание инициативной группы  по реализации проекта.</a:t>
          </a:r>
          <a:endParaRPr lang="ru-RU" sz="1300" kern="1200" dirty="0">
            <a:solidFill>
              <a:schemeClr val="tx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2. Проведение анкетирования с целью выявления потребностей учащихся 1-5 классов</a:t>
          </a:r>
          <a:endParaRPr lang="ru-RU" sz="1300" kern="1200" dirty="0">
            <a:solidFill>
              <a:schemeClr val="tx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3. Определение направлений деятельности кружков, назначение ответственных за кружки, составление плана работы, определение времени и места проведения занятий</a:t>
          </a:r>
          <a:endParaRPr lang="ru-RU" sz="1300" kern="1200" dirty="0">
            <a:solidFill>
              <a:schemeClr val="tx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4. Информационная работа, запись учащихся в кружки, объявление  на странице школы в ВК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568354" y="7"/>
        <a:ext cx="2114663" cy="5072092"/>
      </dsp:txXfrm>
    </dsp:sp>
    <dsp:sp modelId="{F26C17E0-B821-45D8-852F-FC6E1F3D7DFB}">
      <dsp:nvSpPr>
        <dsp:cNvPr id="0" name=""/>
        <dsp:cNvSpPr/>
      </dsp:nvSpPr>
      <dsp:spPr>
        <a:xfrm>
          <a:off x="2938480" y="7"/>
          <a:ext cx="2838474" cy="507212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/>
            <a:t>2 этап –Основной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6200000">
        <a:off x="1142756" y="1795732"/>
        <a:ext cx="4159144" cy="567694"/>
      </dsp:txXfrm>
    </dsp:sp>
    <dsp:sp modelId="{F3C9F1FC-405C-42EB-BAD2-405982761124}">
      <dsp:nvSpPr>
        <dsp:cNvPr id="0" name=""/>
        <dsp:cNvSpPr/>
      </dsp:nvSpPr>
      <dsp:spPr>
        <a:xfrm rot="5400000">
          <a:off x="2702464" y="2706220"/>
          <a:ext cx="500416" cy="42577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03668E-5D67-4E67-AB44-3C709628AC94}">
      <dsp:nvSpPr>
        <dsp:cNvPr id="0" name=""/>
        <dsp:cNvSpPr/>
      </dsp:nvSpPr>
      <dsp:spPr>
        <a:xfrm>
          <a:off x="3506175" y="7"/>
          <a:ext cx="2114663" cy="507212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1. </a:t>
          </a:r>
          <a:r>
            <a:rPr lang="ru-RU" sz="1300" kern="1200" dirty="0" smtClean="0">
              <a:solidFill>
                <a:schemeClr val="tx1"/>
              </a:solidFill>
            </a:rPr>
            <a:t>Пробное занятие с активистами по направлениям деятельности  кружков.</a:t>
          </a:r>
          <a:endParaRPr lang="ru-RU" sz="1300" kern="1200" dirty="0">
            <a:solidFill>
              <a:schemeClr val="tx1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2. Открытие «Академии творчества»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3. Проведение занятий по расписанию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4. Подготовка к отчетному концерту по результатам работы кружков.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5. Участие в школьных мероприятиях, выставках конкурсах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506175" y="7"/>
        <a:ext cx="2114663" cy="5072126"/>
      </dsp:txXfrm>
    </dsp:sp>
    <dsp:sp modelId="{5B4D19D5-F706-4C88-BBA1-5255F4B34988}">
      <dsp:nvSpPr>
        <dsp:cNvPr id="0" name=""/>
        <dsp:cNvSpPr/>
      </dsp:nvSpPr>
      <dsp:spPr>
        <a:xfrm>
          <a:off x="5876301" y="7"/>
          <a:ext cx="2838474" cy="514352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/>
            <a:t>3 этап -Заключительный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6200000">
        <a:off x="4051306" y="1825003"/>
        <a:ext cx="4217686" cy="567694"/>
      </dsp:txXfrm>
    </dsp:sp>
    <dsp:sp modelId="{805442B0-98F7-4493-958F-932F555BD08F}">
      <dsp:nvSpPr>
        <dsp:cNvPr id="0" name=""/>
        <dsp:cNvSpPr/>
      </dsp:nvSpPr>
      <dsp:spPr>
        <a:xfrm rot="5400000">
          <a:off x="5640285" y="2706220"/>
          <a:ext cx="500416" cy="42577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78AEA7-5390-4BB1-96F4-8220891949E0}">
      <dsp:nvSpPr>
        <dsp:cNvPr id="0" name=""/>
        <dsp:cNvSpPr/>
      </dsp:nvSpPr>
      <dsp:spPr>
        <a:xfrm>
          <a:off x="6443996" y="7"/>
          <a:ext cx="2114663" cy="514352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/>
            <a:t>1. </a:t>
          </a:r>
          <a:r>
            <a:rPr lang="ru-RU" sz="1300" b="0" i="0" u="none" kern="1200" dirty="0" smtClean="0">
              <a:solidFill>
                <a:schemeClr val="tx1"/>
              </a:solidFill>
            </a:rPr>
            <a:t>Проведение итогового отчетного концерта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>
              <a:solidFill>
                <a:schemeClr val="tx1"/>
              </a:solidFill>
            </a:rPr>
            <a:t>2.Подведение итогов реализации проекта, в том числе: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>
              <a:solidFill>
                <a:schemeClr val="tx1"/>
              </a:solidFill>
            </a:rPr>
            <a:t>А) проведение социологических исследований по выявлению эффективности проекта,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>
              <a:solidFill>
                <a:schemeClr val="tx1"/>
              </a:solidFill>
            </a:rPr>
            <a:t>Б) выпуск информационных материалов о проекте,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>
              <a:solidFill>
                <a:schemeClr val="tx1"/>
              </a:solidFill>
            </a:rPr>
            <a:t> В) корректировка проекта на следующий период,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>
              <a:solidFill>
                <a:schemeClr val="tx1"/>
              </a:solidFill>
            </a:rPr>
            <a:t>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6443996" y="7"/>
        <a:ext cx="2114663" cy="5143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52A126-ABDD-4322-B4D6-C4E4C3A219F2}">
      <dsp:nvSpPr>
        <dsp:cNvPr id="0" name=""/>
        <dsp:cNvSpPr/>
      </dsp:nvSpPr>
      <dsp:spPr>
        <a:xfrm>
          <a:off x="2048" y="-39702"/>
          <a:ext cx="2147378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Танцевальный</a:t>
          </a:r>
          <a:endParaRPr lang="ru-RU" sz="2000" b="1" kern="1200" dirty="0"/>
        </a:p>
      </dsp:txBody>
      <dsp:txXfrm>
        <a:off x="2048" y="1585897"/>
        <a:ext cx="2147378" cy="1625600"/>
      </dsp:txXfrm>
    </dsp:sp>
    <dsp:sp modelId="{15D306C1-07B7-4F70-B5DC-7E83CA730AD0}">
      <dsp:nvSpPr>
        <dsp:cNvPr id="0" name=""/>
        <dsp:cNvSpPr/>
      </dsp:nvSpPr>
      <dsp:spPr>
        <a:xfrm>
          <a:off x="399081" y="204137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A514B-8C3F-4913-982E-C6E543B2ACEF}">
      <dsp:nvSpPr>
        <dsp:cNvPr id="0" name=""/>
        <dsp:cNvSpPr/>
      </dsp:nvSpPr>
      <dsp:spPr>
        <a:xfrm>
          <a:off x="2214578" y="-39702"/>
          <a:ext cx="2147378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Рисование</a:t>
          </a:r>
          <a:endParaRPr lang="ru-RU" sz="2800" b="1" kern="1200" dirty="0"/>
        </a:p>
      </dsp:txBody>
      <dsp:txXfrm>
        <a:off x="2214578" y="1585897"/>
        <a:ext cx="2147378" cy="1625600"/>
      </dsp:txXfrm>
    </dsp:sp>
    <dsp:sp modelId="{5B1FEE5F-1FC2-4E85-BC8D-AB1746B35356}">
      <dsp:nvSpPr>
        <dsp:cNvPr id="0" name=""/>
        <dsp:cNvSpPr/>
      </dsp:nvSpPr>
      <dsp:spPr>
        <a:xfrm>
          <a:off x="2610881" y="204137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3FDE2-EF9E-4302-B7AF-FB46AE748F0F}">
      <dsp:nvSpPr>
        <dsp:cNvPr id="0" name=""/>
        <dsp:cNvSpPr/>
      </dsp:nvSpPr>
      <dsp:spPr>
        <a:xfrm>
          <a:off x="4425647" y="-39702"/>
          <a:ext cx="2147378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Актерское мастерство</a:t>
          </a:r>
          <a:endParaRPr lang="ru-RU" sz="2800" b="1" kern="1200" dirty="0"/>
        </a:p>
      </dsp:txBody>
      <dsp:txXfrm>
        <a:off x="4425647" y="1585897"/>
        <a:ext cx="2147378" cy="1625600"/>
      </dsp:txXfrm>
    </dsp:sp>
    <dsp:sp modelId="{B02DAB95-5C3B-4EDF-B102-AB1D46646F90}">
      <dsp:nvSpPr>
        <dsp:cNvPr id="0" name=""/>
        <dsp:cNvSpPr/>
      </dsp:nvSpPr>
      <dsp:spPr>
        <a:xfrm>
          <a:off x="4822680" y="204137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7EBDA-E090-41F5-90B2-B5040B499F11}">
      <dsp:nvSpPr>
        <dsp:cNvPr id="0" name=""/>
        <dsp:cNvSpPr/>
      </dsp:nvSpPr>
      <dsp:spPr>
        <a:xfrm>
          <a:off x="6637447" y="-39702"/>
          <a:ext cx="2147378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Вокал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6637447" y="1585897"/>
        <a:ext cx="2147378" cy="1625600"/>
      </dsp:txXfrm>
    </dsp:sp>
    <dsp:sp modelId="{51346B93-AD9D-4651-8EB1-9ABD7C079661}">
      <dsp:nvSpPr>
        <dsp:cNvPr id="0" name=""/>
        <dsp:cNvSpPr/>
      </dsp:nvSpPr>
      <dsp:spPr>
        <a:xfrm>
          <a:off x="7034480" y="204137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B67C0-7146-4AC5-9864-F2CF40ABEB76}">
      <dsp:nvSpPr>
        <dsp:cNvPr id="0" name=""/>
        <dsp:cNvSpPr/>
      </dsp:nvSpPr>
      <dsp:spPr>
        <a:xfrm>
          <a:off x="351474" y="2928893"/>
          <a:ext cx="8083924" cy="1174808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B70B6C-1BFD-4E0B-989E-00CE06014421}">
      <dsp:nvSpPr>
        <dsp:cNvPr id="0" name=""/>
        <dsp:cNvSpPr/>
      </dsp:nvSpPr>
      <dsp:spPr>
        <a:xfrm>
          <a:off x="3568328" y="2925386"/>
          <a:ext cx="3575471" cy="3575471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rgbClr val="C00000"/>
              </a:solidFill>
            </a:rPr>
            <a:t>Команда организаторов: </a:t>
          </a:r>
          <a:r>
            <a:rPr lang="ru-RU" sz="2200" b="1" i="1" kern="1200" dirty="0" smtClean="0"/>
            <a:t>Активисты ДО «Алые паруса»</a:t>
          </a:r>
          <a:endParaRPr lang="ru-RU" sz="2200" b="1" kern="1200" dirty="0"/>
        </a:p>
      </dsp:txBody>
      <dsp:txXfrm>
        <a:off x="3568328" y="2925386"/>
        <a:ext cx="3575471" cy="3575471"/>
      </dsp:txXfrm>
    </dsp:sp>
    <dsp:sp modelId="{DB395493-543A-4578-A6AA-CF2791EA3523}">
      <dsp:nvSpPr>
        <dsp:cNvPr id="0" name=""/>
        <dsp:cNvSpPr/>
      </dsp:nvSpPr>
      <dsp:spPr>
        <a:xfrm>
          <a:off x="1488053" y="2080274"/>
          <a:ext cx="2600343" cy="2600343"/>
        </a:xfrm>
        <a:prstGeom prst="gear6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C00000"/>
              </a:solidFill>
            </a:rPr>
            <a:t>Целевая аудитория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Учащиеся 1-5 классов, учителя, родители</a:t>
          </a:r>
          <a:r>
            <a:rPr lang="ru-RU" sz="1600" i="1" kern="1200" dirty="0" smtClean="0"/>
            <a:t>.</a:t>
          </a:r>
          <a:endParaRPr lang="ru-RU" sz="1600" kern="1200" dirty="0"/>
        </a:p>
      </dsp:txBody>
      <dsp:txXfrm>
        <a:off x="1488053" y="2080274"/>
        <a:ext cx="2600343" cy="2600343"/>
      </dsp:txXfrm>
    </dsp:sp>
    <dsp:sp modelId="{9932FFE1-1D0C-40A2-919E-E6BB8E0A8D6F}">
      <dsp:nvSpPr>
        <dsp:cNvPr id="0" name=""/>
        <dsp:cNvSpPr/>
      </dsp:nvSpPr>
      <dsp:spPr>
        <a:xfrm rot="20700000">
          <a:off x="2944511" y="286303"/>
          <a:ext cx="2547805" cy="2547805"/>
        </a:xfrm>
        <a:prstGeom prst="gear6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C00000"/>
              </a:solidFill>
            </a:rPr>
            <a:t>Временные рамки:</a:t>
          </a:r>
          <a:r>
            <a:rPr lang="ru-RU" sz="1800" b="1" kern="1200" dirty="0" smtClean="0">
              <a:solidFill>
                <a:srgbClr val="C00000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2020-2022</a:t>
          </a:r>
          <a:endParaRPr lang="ru-RU" sz="1800" b="1" kern="1200" dirty="0"/>
        </a:p>
      </dsp:txBody>
      <dsp:txXfrm>
        <a:off x="3503319" y="845111"/>
        <a:ext cx="1430188" cy="1430188"/>
      </dsp:txXfrm>
    </dsp:sp>
    <dsp:sp modelId="{9440D4F0-574B-4F45-B418-CD3A54D17CD1}">
      <dsp:nvSpPr>
        <dsp:cNvPr id="0" name=""/>
        <dsp:cNvSpPr/>
      </dsp:nvSpPr>
      <dsp:spPr>
        <a:xfrm>
          <a:off x="3319462" y="2370899"/>
          <a:ext cx="4576604" cy="4576604"/>
        </a:xfrm>
        <a:prstGeom prst="circularArrow">
          <a:avLst>
            <a:gd name="adj1" fmla="val 4687"/>
            <a:gd name="adj2" fmla="val 299029"/>
            <a:gd name="adj3" fmla="val 2553069"/>
            <a:gd name="adj4" fmla="val 1578395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0AC53E-03D9-4259-807B-19226432FCDF}">
      <dsp:nvSpPr>
        <dsp:cNvPr id="0" name=""/>
        <dsp:cNvSpPr/>
      </dsp:nvSpPr>
      <dsp:spPr>
        <a:xfrm>
          <a:off x="1027537" y="1495018"/>
          <a:ext cx="3325188" cy="33251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6911E3-4208-4731-994E-853712E01475}">
      <dsp:nvSpPr>
        <dsp:cNvPr id="0" name=""/>
        <dsp:cNvSpPr/>
      </dsp:nvSpPr>
      <dsp:spPr>
        <a:xfrm>
          <a:off x="2355177" y="-281660"/>
          <a:ext cx="3585223" cy="35852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CF7141-C472-4699-AEA5-5E06147E9950}">
      <dsp:nvSpPr>
        <dsp:cNvPr id="0" name=""/>
        <dsp:cNvSpPr/>
      </dsp:nvSpPr>
      <dsp:spPr>
        <a:xfrm>
          <a:off x="167923" y="2839"/>
          <a:ext cx="3860355" cy="5312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Количественные показатели</a:t>
          </a:r>
          <a:endParaRPr lang="ru-RU" sz="2000" b="1" kern="1200" dirty="0"/>
        </a:p>
      </dsp:txBody>
      <dsp:txXfrm>
        <a:off x="167923" y="2839"/>
        <a:ext cx="3860355" cy="531203"/>
      </dsp:txXfrm>
    </dsp:sp>
    <dsp:sp modelId="{F8A64A10-EE76-4CCF-809F-F1B66A9DF6F9}">
      <dsp:nvSpPr>
        <dsp:cNvPr id="0" name=""/>
        <dsp:cNvSpPr/>
      </dsp:nvSpPr>
      <dsp:spPr>
        <a:xfrm>
          <a:off x="553959" y="534043"/>
          <a:ext cx="386035" cy="352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122"/>
              </a:lnTo>
              <a:lnTo>
                <a:pt x="386035" y="3521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4D997-3224-4B94-822A-CE12216BDF68}">
      <dsp:nvSpPr>
        <dsp:cNvPr id="0" name=""/>
        <dsp:cNvSpPr/>
      </dsp:nvSpPr>
      <dsp:spPr>
        <a:xfrm>
          <a:off x="939995" y="620563"/>
          <a:ext cx="3088284" cy="531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10 активистов - организаторов проекта </a:t>
          </a:r>
          <a:endParaRPr lang="ru-RU" sz="1800" kern="1200" dirty="0"/>
        </a:p>
      </dsp:txBody>
      <dsp:txXfrm>
        <a:off x="939995" y="620563"/>
        <a:ext cx="3088284" cy="531203"/>
      </dsp:txXfrm>
    </dsp:sp>
    <dsp:sp modelId="{DCEAC2FB-D4A9-463B-BE9E-07E00AAEDE3D}">
      <dsp:nvSpPr>
        <dsp:cNvPr id="0" name=""/>
        <dsp:cNvSpPr/>
      </dsp:nvSpPr>
      <dsp:spPr>
        <a:xfrm>
          <a:off x="553959" y="534043"/>
          <a:ext cx="386035" cy="877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284"/>
              </a:lnTo>
              <a:lnTo>
                <a:pt x="386035" y="8772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5F3F4-800C-462A-A0B1-7E53ACE91EA5}">
      <dsp:nvSpPr>
        <dsp:cNvPr id="0" name=""/>
        <dsp:cNvSpPr/>
      </dsp:nvSpPr>
      <dsp:spPr>
        <a:xfrm>
          <a:off x="939995" y="1238287"/>
          <a:ext cx="2967161" cy="34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3"/>
              <a:satOff val="2844"/>
              <a:lumOff val="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 кружков творческой направленности </a:t>
          </a:r>
          <a:endParaRPr lang="ru-RU" sz="1800" kern="1200" dirty="0"/>
        </a:p>
      </dsp:txBody>
      <dsp:txXfrm>
        <a:off x="939995" y="1238287"/>
        <a:ext cx="2967161" cy="346081"/>
      </dsp:txXfrm>
    </dsp:sp>
    <dsp:sp modelId="{7A763F76-51F4-43C0-A276-386B9B17F455}">
      <dsp:nvSpPr>
        <dsp:cNvPr id="0" name=""/>
        <dsp:cNvSpPr/>
      </dsp:nvSpPr>
      <dsp:spPr>
        <a:xfrm>
          <a:off x="553959" y="534043"/>
          <a:ext cx="386035" cy="142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083"/>
              </a:lnTo>
              <a:lnTo>
                <a:pt x="386035" y="14270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E2C44-DD7E-49D4-8616-86740294DB23}">
      <dsp:nvSpPr>
        <dsp:cNvPr id="0" name=""/>
        <dsp:cNvSpPr/>
      </dsp:nvSpPr>
      <dsp:spPr>
        <a:xfrm>
          <a:off x="939995" y="1670889"/>
          <a:ext cx="2974188" cy="580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65 учеников участников  кружков</a:t>
          </a:r>
          <a:endParaRPr lang="ru-RU" sz="1800" kern="1200" dirty="0"/>
        </a:p>
      </dsp:txBody>
      <dsp:txXfrm>
        <a:off x="939995" y="1670889"/>
        <a:ext cx="2974188" cy="580475"/>
      </dsp:txXfrm>
    </dsp:sp>
    <dsp:sp modelId="{53CBE69C-6C85-4535-8217-A6920BC808FC}">
      <dsp:nvSpPr>
        <dsp:cNvPr id="0" name=""/>
        <dsp:cNvSpPr/>
      </dsp:nvSpPr>
      <dsp:spPr>
        <a:xfrm>
          <a:off x="553959" y="534043"/>
          <a:ext cx="386035" cy="1976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881"/>
              </a:lnTo>
              <a:lnTo>
                <a:pt x="386035" y="197688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F994B-5574-467D-9B7F-A8DF34EE87E3}">
      <dsp:nvSpPr>
        <dsp:cNvPr id="0" name=""/>
        <dsp:cNvSpPr/>
      </dsp:nvSpPr>
      <dsp:spPr>
        <a:xfrm>
          <a:off x="939995" y="2337884"/>
          <a:ext cx="2696864" cy="34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128688"/>
              <a:satOff val="8531"/>
              <a:lumOff val="1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40 занятий </a:t>
          </a:r>
          <a:endParaRPr lang="ru-RU" sz="1800" kern="1200" dirty="0"/>
        </a:p>
      </dsp:txBody>
      <dsp:txXfrm>
        <a:off x="939995" y="2337884"/>
        <a:ext cx="2696864" cy="346081"/>
      </dsp:txXfrm>
    </dsp:sp>
    <dsp:sp modelId="{E923E57A-A002-4498-B06C-27D1C8258587}">
      <dsp:nvSpPr>
        <dsp:cNvPr id="0" name=""/>
        <dsp:cNvSpPr/>
      </dsp:nvSpPr>
      <dsp:spPr>
        <a:xfrm>
          <a:off x="553959" y="534043"/>
          <a:ext cx="386035" cy="2409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483"/>
              </a:lnTo>
              <a:lnTo>
                <a:pt x="386035" y="24094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903C0-5B9B-4D7C-97D3-BB2E8A176A99}">
      <dsp:nvSpPr>
        <dsp:cNvPr id="0" name=""/>
        <dsp:cNvSpPr/>
      </dsp:nvSpPr>
      <dsp:spPr>
        <a:xfrm>
          <a:off x="939995" y="2770485"/>
          <a:ext cx="2795488" cy="34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 концерта </a:t>
          </a:r>
          <a:endParaRPr lang="ru-RU" sz="1800" kern="1200" dirty="0"/>
        </a:p>
      </dsp:txBody>
      <dsp:txXfrm>
        <a:off x="939995" y="2770485"/>
        <a:ext cx="2795488" cy="346081"/>
      </dsp:txXfrm>
    </dsp:sp>
    <dsp:sp modelId="{7830EBBE-35DA-4CBA-A4C5-604C42BF3A87}">
      <dsp:nvSpPr>
        <dsp:cNvPr id="0" name=""/>
        <dsp:cNvSpPr/>
      </dsp:nvSpPr>
      <dsp:spPr>
        <a:xfrm>
          <a:off x="553959" y="534043"/>
          <a:ext cx="386035" cy="2842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2084"/>
              </a:lnTo>
              <a:lnTo>
                <a:pt x="386035" y="28420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01DD6-9119-46E6-BA50-BE2EFA5D76AD}">
      <dsp:nvSpPr>
        <dsp:cNvPr id="0" name=""/>
        <dsp:cNvSpPr/>
      </dsp:nvSpPr>
      <dsp:spPr>
        <a:xfrm>
          <a:off x="939995" y="3203087"/>
          <a:ext cx="3224120" cy="34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547813"/>
              <a:satOff val="14218"/>
              <a:lumOff val="30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10 мероприятий </a:t>
          </a:r>
          <a:endParaRPr lang="ru-RU" sz="1800" kern="1200" dirty="0"/>
        </a:p>
      </dsp:txBody>
      <dsp:txXfrm>
        <a:off x="939995" y="3203087"/>
        <a:ext cx="3224120" cy="346081"/>
      </dsp:txXfrm>
    </dsp:sp>
    <dsp:sp modelId="{50458652-CA09-4546-AAB5-91AF94F92691}">
      <dsp:nvSpPr>
        <dsp:cNvPr id="0" name=""/>
        <dsp:cNvSpPr/>
      </dsp:nvSpPr>
      <dsp:spPr>
        <a:xfrm>
          <a:off x="553959" y="534043"/>
          <a:ext cx="386035" cy="3274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4686"/>
              </a:lnTo>
              <a:lnTo>
                <a:pt x="386035" y="32746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D4441-D5BA-4FC0-9297-26E4C9A72C9A}">
      <dsp:nvSpPr>
        <dsp:cNvPr id="0" name=""/>
        <dsp:cNvSpPr/>
      </dsp:nvSpPr>
      <dsp:spPr>
        <a:xfrm>
          <a:off x="939995" y="3635688"/>
          <a:ext cx="3081241" cy="34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10 конкурсов</a:t>
          </a:r>
          <a:endParaRPr lang="ru-RU" sz="1800" kern="1200" dirty="0"/>
        </a:p>
      </dsp:txBody>
      <dsp:txXfrm>
        <a:off x="939995" y="3635688"/>
        <a:ext cx="3081241" cy="346081"/>
      </dsp:txXfrm>
    </dsp:sp>
    <dsp:sp modelId="{65FF5EB2-A848-46EE-97A7-3EE0DC0F0862}">
      <dsp:nvSpPr>
        <dsp:cNvPr id="0" name=""/>
        <dsp:cNvSpPr/>
      </dsp:nvSpPr>
      <dsp:spPr>
        <a:xfrm>
          <a:off x="553959" y="534043"/>
          <a:ext cx="386035" cy="3707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7287"/>
              </a:lnTo>
              <a:lnTo>
                <a:pt x="386035" y="370728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A4DC4-0231-4B0E-AE64-D587822D44BC}">
      <dsp:nvSpPr>
        <dsp:cNvPr id="0" name=""/>
        <dsp:cNvSpPr/>
      </dsp:nvSpPr>
      <dsp:spPr>
        <a:xfrm>
          <a:off x="939995" y="4068290"/>
          <a:ext cx="3081241" cy="34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 фотовыставки</a:t>
          </a:r>
          <a:endParaRPr lang="ru-RU" sz="1800" kern="1200" dirty="0"/>
        </a:p>
      </dsp:txBody>
      <dsp:txXfrm>
        <a:off x="939995" y="4068290"/>
        <a:ext cx="3081241" cy="346081"/>
      </dsp:txXfrm>
    </dsp:sp>
    <dsp:sp modelId="{D13B3EE0-2532-4B58-975F-34BAEFF6FCE0}">
      <dsp:nvSpPr>
        <dsp:cNvPr id="0" name=""/>
        <dsp:cNvSpPr/>
      </dsp:nvSpPr>
      <dsp:spPr>
        <a:xfrm>
          <a:off x="553959" y="534043"/>
          <a:ext cx="386035" cy="413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9889"/>
              </a:lnTo>
              <a:lnTo>
                <a:pt x="386035" y="41398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874FA-5EA7-4C2B-B6C9-66F62B7E3307}">
      <dsp:nvSpPr>
        <dsp:cNvPr id="0" name=""/>
        <dsp:cNvSpPr/>
      </dsp:nvSpPr>
      <dsp:spPr>
        <a:xfrm>
          <a:off x="939995" y="4500891"/>
          <a:ext cx="4367129" cy="34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 роликов социальной направленности</a:t>
          </a:r>
          <a:endParaRPr lang="ru-RU" sz="1800" kern="1200" dirty="0"/>
        </a:p>
      </dsp:txBody>
      <dsp:txXfrm>
        <a:off x="939995" y="4500891"/>
        <a:ext cx="4367129" cy="346081"/>
      </dsp:txXfrm>
    </dsp:sp>
    <dsp:sp modelId="{8DCFD3F4-FFFE-4654-B2CF-05C6C0B66926}">
      <dsp:nvSpPr>
        <dsp:cNvPr id="0" name=""/>
        <dsp:cNvSpPr/>
      </dsp:nvSpPr>
      <dsp:spPr>
        <a:xfrm>
          <a:off x="553959" y="534043"/>
          <a:ext cx="386035" cy="4572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2490"/>
              </a:lnTo>
              <a:lnTo>
                <a:pt x="386035" y="45724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79EBB-8F2B-4161-B2D3-5BFBDADD7879}">
      <dsp:nvSpPr>
        <dsp:cNvPr id="0" name=""/>
        <dsp:cNvSpPr/>
      </dsp:nvSpPr>
      <dsp:spPr>
        <a:xfrm>
          <a:off x="939995" y="4933493"/>
          <a:ext cx="4652881" cy="34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386063"/>
              <a:satOff val="25593"/>
              <a:lumOff val="55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10 буклетов</a:t>
          </a:r>
          <a:endParaRPr lang="ru-RU" sz="1800" kern="1200" dirty="0"/>
        </a:p>
      </dsp:txBody>
      <dsp:txXfrm>
        <a:off x="939995" y="4933493"/>
        <a:ext cx="4652881" cy="346081"/>
      </dsp:txXfrm>
    </dsp:sp>
    <dsp:sp modelId="{A1711439-31DE-4D8B-A311-CC594ADE3FA1}">
      <dsp:nvSpPr>
        <dsp:cNvPr id="0" name=""/>
        <dsp:cNvSpPr/>
      </dsp:nvSpPr>
      <dsp:spPr>
        <a:xfrm>
          <a:off x="553959" y="534043"/>
          <a:ext cx="386035" cy="5005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5092"/>
              </a:lnTo>
              <a:lnTo>
                <a:pt x="386035" y="50050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175A3-017F-4478-A330-EBF8A372677F}">
      <dsp:nvSpPr>
        <dsp:cNvPr id="0" name=""/>
        <dsp:cNvSpPr/>
      </dsp:nvSpPr>
      <dsp:spPr>
        <a:xfrm>
          <a:off x="939995" y="5366094"/>
          <a:ext cx="4510002" cy="34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 выставки рисунков</a:t>
          </a:r>
          <a:endParaRPr lang="ru-RU" sz="1800" kern="1200" dirty="0"/>
        </a:p>
      </dsp:txBody>
      <dsp:txXfrm>
        <a:off x="939995" y="5366094"/>
        <a:ext cx="4510002" cy="346081"/>
      </dsp:txXfrm>
    </dsp:sp>
    <dsp:sp modelId="{01181D0D-C0DA-4803-81E5-AFA13C0A45BE}">
      <dsp:nvSpPr>
        <dsp:cNvPr id="0" name=""/>
        <dsp:cNvSpPr/>
      </dsp:nvSpPr>
      <dsp:spPr>
        <a:xfrm>
          <a:off x="4320462" y="30394"/>
          <a:ext cx="3860355" cy="53120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Качественные показатели</a:t>
          </a:r>
          <a:r>
            <a:rPr lang="ru-RU" sz="1400" b="1" kern="1200" dirty="0" smtClean="0"/>
            <a:t>.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endParaRPr lang="ru-RU" sz="1400" kern="1200" dirty="0"/>
        </a:p>
      </dsp:txBody>
      <dsp:txXfrm>
        <a:off x="4320462" y="30394"/>
        <a:ext cx="3860355" cy="531203"/>
      </dsp:txXfrm>
    </dsp:sp>
    <dsp:sp modelId="{C12C4128-DA87-42E7-9C37-5BD6BDC21C9F}">
      <dsp:nvSpPr>
        <dsp:cNvPr id="0" name=""/>
        <dsp:cNvSpPr/>
      </dsp:nvSpPr>
      <dsp:spPr>
        <a:xfrm>
          <a:off x="4706497" y="561598"/>
          <a:ext cx="266893" cy="324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567"/>
              </a:lnTo>
              <a:lnTo>
                <a:pt x="266893" y="3245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3EA24-2850-41E3-89D0-EDF44F970C91}">
      <dsp:nvSpPr>
        <dsp:cNvPr id="0" name=""/>
        <dsp:cNvSpPr/>
      </dsp:nvSpPr>
      <dsp:spPr>
        <a:xfrm>
          <a:off x="4973391" y="620563"/>
          <a:ext cx="3088284" cy="531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805188"/>
              <a:satOff val="31280"/>
              <a:lumOff val="6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Организаторы проекта получат опыт в сфере общения с детьми, а так же опыт в организации и проведении кружков и мероприятий.</a:t>
          </a:r>
          <a:endParaRPr lang="ru-RU" sz="1200" kern="1200" dirty="0"/>
        </a:p>
      </dsp:txBody>
      <dsp:txXfrm>
        <a:off x="4973391" y="620563"/>
        <a:ext cx="3088284" cy="531203"/>
      </dsp:txXfrm>
    </dsp:sp>
    <dsp:sp modelId="{AE27FC40-5497-4323-BDAC-2294E0930E67}">
      <dsp:nvSpPr>
        <dsp:cNvPr id="0" name=""/>
        <dsp:cNvSpPr/>
      </dsp:nvSpPr>
      <dsp:spPr>
        <a:xfrm>
          <a:off x="4706497" y="561598"/>
          <a:ext cx="266893" cy="942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290"/>
              </a:lnTo>
              <a:lnTo>
                <a:pt x="266893" y="9422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98B90-77F5-47AC-B163-79A2B04BCA3D}">
      <dsp:nvSpPr>
        <dsp:cNvPr id="0" name=""/>
        <dsp:cNvSpPr/>
      </dsp:nvSpPr>
      <dsp:spPr>
        <a:xfrm>
          <a:off x="4973391" y="1238287"/>
          <a:ext cx="3088284" cy="531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 учащихся 1-5 классов повысится интерес к творчеству</a:t>
          </a:r>
          <a:endParaRPr lang="ru-RU" sz="1400" kern="1200" dirty="0"/>
        </a:p>
      </dsp:txBody>
      <dsp:txXfrm>
        <a:off x="4973391" y="1238287"/>
        <a:ext cx="3088284" cy="531203"/>
      </dsp:txXfrm>
    </dsp:sp>
    <dsp:sp modelId="{B38A45F4-0618-4614-9958-810F1CF2FFCC}">
      <dsp:nvSpPr>
        <dsp:cNvPr id="0" name=""/>
        <dsp:cNvSpPr/>
      </dsp:nvSpPr>
      <dsp:spPr>
        <a:xfrm>
          <a:off x="4706497" y="561598"/>
          <a:ext cx="266893" cy="1560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0014"/>
              </a:lnTo>
              <a:lnTo>
                <a:pt x="266893" y="15600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9EDA0-ABFD-4A16-B3A7-4D6244B855D0}">
      <dsp:nvSpPr>
        <dsp:cNvPr id="0" name=""/>
        <dsp:cNvSpPr/>
      </dsp:nvSpPr>
      <dsp:spPr>
        <a:xfrm>
          <a:off x="4973391" y="1856011"/>
          <a:ext cx="3088284" cy="531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224313"/>
              <a:satOff val="36967"/>
              <a:lumOff val="80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Ребята станут более  активными в творчестве </a:t>
          </a:r>
          <a:endParaRPr lang="ru-RU" sz="1400" kern="1200" dirty="0"/>
        </a:p>
      </dsp:txBody>
      <dsp:txXfrm>
        <a:off x="4973391" y="1856011"/>
        <a:ext cx="3088284" cy="531203"/>
      </dsp:txXfrm>
    </dsp:sp>
    <dsp:sp modelId="{346C1113-89FA-42AD-9E9D-94CC5BD48B6D}">
      <dsp:nvSpPr>
        <dsp:cNvPr id="0" name=""/>
        <dsp:cNvSpPr/>
      </dsp:nvSpPr>
      <dsp:spPr>
        <a:xfrm>
          <a:off x="4706497" y="561598"/>
          <a:ext cx="266893" cy="2177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738"/>
              </a:lnTo>
              <a:lnTo>
                <a:pt x="266893" y="21777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C6357-B0D7-4273-A8CE-9F70C6A4DDDD}">
      <dsp:nvSpPr>
        <dsp:cNvPr id="0" name=""/>
        <dsp:cNvSpPr/>
      </dsp:nvSpPr>
      <dsp:spPr>
        <a:xfrm>
          <a:off x="4973391" y="2473735"/>
          <a:ext cx="3088284" cy="531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Большой благотворительный концерт для жителей села</a:t>
          </a:r>
          <a:endParaRPr lang="ru-RU" sz="1400" kern="1200" dirty="0"/>
        </a:p>
      </dsp:txBody>
      <dsp:txXfrm>
        <a:off x="4973391" y="2473735"/>
        <a:ext cx="3088284" cy="531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uper User\Desktop\фоны для презентации\depositphotos_178019006-stock-illustration-cartoon-kids-rainbow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118" cy="664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Социальный проект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074" name="AutoShape 2" descr="https://dshi-shagonar.rtyva.ru/wp-content/uploads/2019/04/Music-Consideration-Powerpoint-Backgrounds-1024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929198"/>
            <a:ext cx="61432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АКАДЕМИЯ ТВОРЧЕСТВА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125" y="142852"/>
            <a:ext cx="7455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РЕСПУБЛИКА МАРИЙ ЭЛ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«Косолаповская средняя общеобразовательная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 проект в действии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в турек Ольге Леонидовне26.01\IMG_3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85860"/>
            <a:ext cx="396480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в турек Ольге Леонидовне26.01\5wg5wzoqZQ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676325" cy="275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в турек Ольге Леонидовне26.01\IMG_4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877" y="3929066"/>
            <a:ext cx="3983861" cy="2655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в турек Ольге Леонидовне26.01\IMG_3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00504"/>
            <a:ext cx="3876636" cy="258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00298" y="628652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Фотоматериалы  реализации проекта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в турек Ольге Леонидовне26.01\отряд Надежда_Марий Эл_ МБОУ Косолаповская СО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381456" cy="328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в турек Ольге Леонидовне26.01\iWrnc-IeS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469335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в турек Ольге Леонидовне26.01\Psyyr3Jor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4310050" cy="323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в турек Ольге Леонидовне26.01\IMG_4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429000"/>
            <a:ext cx="4572000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71670" y="3357562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Фотоматериалы  реализации проекта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в турек Ольге Леонидовне26.01\IMG_4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52"/>
            <a:ext cx="492922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в турек Ольге Леонидовне26.01\NtQOWF01T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4214810" cy="561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в турек Ольге Леонидовне26.01\IMG_4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89"/>
            <a:ext cx="4929158" cy="328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00298" y="628652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Фотоматериалы  реализации проекта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воспитательная 2020-2021\за 5 лет рдш итоги\W52Mp2iOI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86058"/>
            <a:ext cx="2964645" cy="395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воспитательная 2020-2021\за 5 лет рдш итоги\hD_HPQ-xf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553885"/>
            <a:ext cx="5341939" cy="4006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воспитательная 2020-2021\за 5 лет рдш итоги\I-VyHVfLWJ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воспитательная 2020-2021\за 5 лет рдш итоги\TAFVGrqioU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14290"/>
            <a:ext cx="3595670" cy="269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00298" y="628652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Фотоматериалы  реализации проекта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оспитательная 2020-2021\активисты\HfDmH5BSZ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4125545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воспитательная 2020-2021\активисты\mDb3_tfvoZ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310093" cy="323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645789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Фотоматериалы  реализации проекта</a:t>
            </a:r>
            <a:endParaRPr lang="ru-RU" sz="2000" b="1" dirty="0"/>
          </a:p>
        </p:txBody>
      </p:sp>
      <p:pic>
        <p:nvPicPr>
          <p:cNvPr id="1026" name="Picture 2" descr="C:\Users\Учитель\Desktop\рабочий стол1\скрин  страниц вк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584204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2020-10-31%2009-07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472" y="3500438"/>
            <a:ext cx="2520016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2020-10-31%2009-51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3" y="0"/>
            <a:ext cx="5000628" cy="375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D:\AdJCB7I02k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285728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IMG_46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162273"/>
            <a:ext cx="5543590" cy="369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3000372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Фотоматериалы  реализации проекта</a:t>
            </a:r>
            <a:endParaRPr lang="ru-RU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думаем, что в дальнейшем продолжим проводить кружковые занятия, а так же будем  приглашать вместе с ребятами их родителей, младших братишек и сестренок.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185" y="285728"/>
            <a:ext cx="892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Потенциал развития проекта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D:\Мама\март 2020\tzaWY5zhk1Q.jpg"/>
          <p:cNvPicPr>
            <a:picLocks noChangeAspect="1" noChangeArrowheads="1"/>
          </p:cNvPicPr>
          <p:nvPr/>
        </p:nvPicPr>
        <p:blipFill>
          <a:blip r:embed="rId2" cstate="print"/>
          <a:srcRect l="6054" t="18359" r="8252" b="8398"/>
          <a:stretch>
            <a:fillRect/>
          </a:stretch>
        </p:blipFill>
        <p:spPr bwMode="auto">
          <a:xfrm>
            <a:off x="2285984" y="3643290"/>
            <a:ext cx="501494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197493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мы знаем, что человек не рождается способным к той или иной деятельности, его способности формируются, складываются, развиваются в  течение его жизни, по влиянию обучения и воспитания. Иными словами, способности – прижизненное, а не врожденное образование.</a:t>
            </a:r>
          </a:p>
          <a:p>
            <a:pPr lvl="0">
              <a:lnSpc>
                <a:spcPct val="170000"/>
              </a:lnSpc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Радость творчества доступна абсолютно всем. Необходимо только поставить человека в определённые благоприятные условия, чтобы развился талант.</a:t>
            </a:r>
          </a:p>
          <a:p>
            <a:pPr>
              <a:lnSpc>
                <a:spcPct val="17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МБОУ «Косолаповская средняя общеобразовательная школа» очень много активных и талантливых ребят, которым необходимо развивать свои творческие  способности. К нашему сожалению такой возможности в школе нет, так как нет кружков творческого направления. До 2019 года от ЦДО в школе работал педагог, который  вел кружок «Волшебница», но к сожалению он уволился. Петь мы учимся только на  уроках музыки, а танцы, как можем ставим сами, пользуясь видео-уроками.  Именно поэтому,  активисты ДО «Алые паруса»  решили создать и реализовать проект «Академия Творчества», чтобы каждый ребёнок нашёл себя в каком- то новом деле. Проект поможет не только детям развить свои способности, но и активистам даст возможность стать руководителями кружков, приобрести новый опыт и попробовать себя в новой роли.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42852"/>
            <a:ext cx="6819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Актуальность проекта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143932" cy="5429288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>
              <a:lnSpc>
                <a:spcPct val="170000"/>
              </a:lnSpc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работу школьных творческих кружков для учащихся 1-5 классов с целью создания условий для раскрытия и развития таланта.</a:t>
            </a:r>
          </a:p>
          <a:p>
            <a:endParaRPr lang="ru-RU" sz="3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70000"/>
              </a:lnSpc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1.Определение направлений деятельности по творческому развитию учащихся 1-5 классов.</a:t>
            </a:r>
          </a:p>
          <a:p>
            <a:pPr lvl="0" algn="l">
              <a:lnSpc>
                <a:spcPct val="170000"/>
              </a:lnSpc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Составить план действий.</a:t>
            </a:r>
          </a:p>
          <a:p>
            <a:pPr lvl="0" algn="l">
              <a:lnSpc>
                <a:spcPct val="170000"/>
              </a:lnSpc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Разработать тематический план  и организовать работу творческих кружков по направлениям.</a:t>
            </a:r>
          </a:p>
          <a:p>
            <a:pPr lvl="0" algn="l">
              <a:lnSpc>
                <a:spcPct val="170000"/>
              </a:lnSpc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Ознакомить учащихся с последовательностью выполнения основных этапов творческого проекта – от замысла до реализации.</a:t>
            </a:r>
          </a:p>
          <a:p>
            <a:pPr lvl="0" algn="l">
              <a:lnSpc>
                <a:spcPct val="170000"/>
              </a:lnSpc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Организовать и провести отчетный концерт по результатам реализации проекта.</a:t>
            </a:r>
          </a:p>
          <a:p>
            <a:pPr algn="l">
              <a:lnSpc>
                <a:spcPct val="170000"/>
              </a:lnSpc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42852"/>
            <a:ext cx="7095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Цели и задачи проекта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1071546"/>
          <a:ext cx="871543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142852"/>
            <a:ext cx="836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Этапы реализации проекта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714512"/>
          </a:xfrm>
        </p:spPr>
        <p:txBody>
          <a:bodyPr/>
          <a:lstStyle/>
          <a:p>
            <a:r>
              <a:rPr lang="ru-RU" dirty="0" smtClean="0"/>
              <a:t>Мы провели анкетирование с целью выявить какие кружки хотели бы посещать учащиеся 1-5 классов в школе.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2786058"/>
          <a:ext cx="6096000" cy="3779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57356" y="142852"/>
            <a:ext cx="48545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Анкетирование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Проанализировав результаты анкетирования, мы решили проводить кружки по следующим направлениям: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142984"/>
          <a:ext cx="87868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85852" y="4143380"/>
            <a:ext cx="6686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Академия творчества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5286388"/>
            <a:ext cx="6929486" cy="1071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ФОТОВИДЕО СЪЕМКА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6429420"/>
          </a:xfrm>
        </p:spPr>
        <p:txBody>
          <a:bodyPr>
            <a:normAutofit/>
          </a:bodyPr>
          <a:lstStyle/>
          <a:p>
            <a:r>
              <a:rPr lang="ru-RU" dirty="0" smtClean="0"/>
              <a:t>Творчество можно развивать, а развивать можно через систему кружковой работы.</a:t>
            </a:r>
          </a:p>
          <a:p>
            <a:r>
              <a:rPr lang="ru-RU" dirty="0" smtClean="0"/>
              <a:t>Кружковая работа по своей сущности, специфике осуществляется в сфере свободного времени детей, на основе добровольного выбора ребёнка, его желаний и потребностей.</a:t>
            </a:r>
          </a:p>
          <a:p>
            <a:endParaRPr lang="ru-RU" dirty="0"/>
          </a:p>
        </p:txBody>
      </p:sp>
      <p:sp>
        <p:nvSpPr>
          <p:cNvPr id="12290" name="AutoShape 2" descr="https://static.tildacdn.com/tild6533-3532-4236-b034-666434616138/childr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static.tildacdn.com/tild6533-3532-4236-b034-666434616138/childr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static.tildacdn.com/tild6533-3532-4236-b034-666434616138/childr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5" name="Picture 7" descr="C:\Users\Super User\Desktop\фоны для презентации\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914400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1538" y="142852"/>
          <a:ext cx="7786742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142852"/>
            <a:ext cx="8371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Условия для реализации проекта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714612" y="4857760"/>
            <a:ext cx="1976301" cy="1833425"/>
            <a:chOff x="2944511" y="286303"/>
            <a:chExt cx="2547805" cy="2547805"/>
          </a:xfr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 3"/>
            <p:cNvSpPr/>
            <p:nvPr/>
          </p:nvSpPr>
          <p:spPr>
            <a:xfrm rot="20700000">
              <a:off x="2944511" y="286303"/>
              <a:ext cx="2547805" cy="2547805"/>
            </a:xfrm>
            <a:prstGeom prst="gear6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 4"/>
            <p:cNvSpPr/>
            <p:nvPr/>
          </p:nvSpPr>
          <p:spPr>
            <a:xfrm>
              <a:off x="3503319" y="845111"/>
              <a:ext cx="1430188" cy="14301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C00000"/>
                  </a:solidFill>
                </a:rPr>
                <a:t>Место проведения</a:t>
              </a:r>
              <a:endParaRPr lang="ru-RU" sz="1400" b="1" kern="1200" dirty="0" smtClean="0">
                <a:solidFill>
                  <a:srgbClr val="C00000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Школа </a:t>
              </a:r>
              <a:endParaRPr lang="ru-RU" sz="1800" b="1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071538" y="1142984"/>
            <a:ext cx="2047739" cy="2047739"/>
            <a:chOff x="2944511" y="286303"/>
            <a:chExt cx="2547805" cy="2547805"/>
          </a:xfr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 3"/>
            <p:cNvSpPr/>
            <p:nvPr/>
          </p:nvSpPr>
          <p:spPr>
            <a:xfrm rot="20700000">
              <a:off x="2944511" y="286303"/>
              <a:ext cx="2547805" cy="2547805"/>
            </a:xfrm>
            <a:prstGeom prst="gear6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3388928" y="1086254"/>
              <a:ext cx="1688785" cy="7446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>
                  <a:solidFill>
                    <a:schemeClr val="bg1"/>
                  </a:solidFill>
                </a:rPr>
                <a:t>Оборудование</a:t>
              </a:r>
              <a:endParaRPr lang="ru-RU" sz="1600" b="1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14348" y="4000504"/>
            <a:ext cx="2190615" cy="2047739"/>
            <a:chOff x="2944511" y="286303"/>
            <a:chExt cx="2547805" cy="2547805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 3"/>
            <p:cNvSpPr/>
            <p:nvPr/>
          </p:nvSpPr>
          <p:spPr>
            <a:xfrm rot="20700000">
              <a:off x="2944511" y="286303"/>
              <a:ext cx="2547805" cy="2547805"/>
            </a:xfrm>
            <a:prstGeom prst="gear6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 4"/>
            <p:cNvSpPr/>
            <p:nvPr/>
          </p:nvSpPr>
          <p:spPr>
            <a:xfrm>
              <a:off x="3526115" y="997371"/>
              <a:ext cx="1329381" cy="118904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rgbClr val="C00000"/>
                  </a:solidFill>
                </a:rPr>
                <a:t>Партнеры</a:t>
              </a:r>
              <a:endParaRPr lang="ru-RU" sz="1800" b="1" kern="120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1" y="357166"/>
            <a:ext cx="84296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Результаты реализации проекта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572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Социальный проект  </vt:lpstr>
      <vt:lpstr>Слайд 2</vt:lpstr>
      <vt:lpstr>Слайд 3</vt:lpstr>
      <vt:lpstr>Слайд 4</vt:lpstr>
      <vt:lpstr>Слайд 5</vt:lpstr>
      <vt:lpstr>Проанализировав результаты анкетирования, мы решили проводить кружки по следующим направлениям: </vt:lpstr>
      <vt:lpstr>Слайд 7</vt:lpstr>
      <vt:lpstr>Слайд 8</vt:lpstr>
      <vt:lpstr>Слайд 9</vt:lpstr>
      <vt:lpstr>Наш проект в действии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 User</dc:creator>
  <cp:lastModifiedBy>Учитель</cp:lastModifiedBy>
  <cp:revision>55</cp:revision>
  <dcterms:created xsi:type="dcterms:W3CDTF">2020-01-20T06:45:37Z</dcterms:created>
  <dcterms:modified xsi:type="dcterms:W3CDTF">2021-03-11T16:36:01Z</dcterms:modified>
</cp:coreProperties>
</file>