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6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5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1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0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0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02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0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0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5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4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75952-9A1B-4B09-99EB-D276E335C2C5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3CB2-578F-499F-AD84-B1932BDBD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9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845" y="652184"/>
            <a:ext cx="10174310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– социальная интеграция беженцев»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64156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Автономной некоммерческой организации по оказанию услуг людям, попавшим в сложную жизненную ситуацию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помощи Юлии Немчиновой» г. Белгород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812" b="12128"/>
          <a:stretch/>
        </p:blipFill>
        <p:spPr>
          <a:xfrm>
            <a:off x="4605069" y="4546242"/>
            <a:ext cx="2981862" cy="19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6" y="16314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проекта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6" y="1245764"/>
            <a:ext cx="11732654" cy="54770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E5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Гуманитарная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Беженцы испытывают нужду в продуктах питания, моющих средствах, предметах быта, лекарствах, медицинском обслуживании</a:t>
            </a:r>
          </a:p>
          <a:p>
            <a:r>
              <a:rPr lang="ru-RU" sz="2000" dirty="0" smtClean="0">
                <a:solidFill>
                  <a:srgbClr val="E5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жилье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Беженцы испытывают острую необходимость в постоянном жилье и регистрации.</a:t>
            </a:r>
          </a:p>
          <a:p>
            <a:r>
              <a:rPr lang="ru-RU" sz="2000" dirty="0">
                <a:solidFill>
                  <a:srgbClr val="E5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Беженцы имеют проблемы с оформлением документов для получения гражданства РФ и иных статусов, социальных выплат и пенсий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</a:p>
          <a:p>
            <a:r>
              <a:rPr lang="ru-RU" sz="2000" dirty="0" smtClean="0">
                <a:solidFill>
                  <a:srgbClr val="E5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Беженцы имеют сложности с официальным трудоустройством. Часто сталкиваются с недобросовестными работодателями. Выполняют работу, не соответствующую квалификации и уровню оплаты.</a:t>
            </a:r>
          </a:p>
          <a:p>
            <a:r>
              <a:rPr lang="ru-RU" sz="2000" dirty="0" smtClean="0">
                <a:solidFill>
                  <a:srgbClr val="E5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Беженцы испытывают «Синдром беженца», депрессии, тревожные расстройства, страхи, панические атаки, чувство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одиночества, ощущение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ненадобности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E5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E5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E5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38196" y="1139253"/>
            <a:ext cx="616221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38196" y="1200794"/>
            <a:ext cx="6162211" cy="0"/>
          </a:xfrm>
          <a:prstGeom prst="line">
            <a:avLst/>
          </a:prstGeom>
          <a:ln>
            <a:solidFill>
              <a:srgbClr val="E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00" y="5163826"/>
            <a:ext cx="6169687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02" y="1284711"/>
            <a:ext cx="10515600" cy="5077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ЛНР, ДНР, Херсонской, Запорожской областей и Украины,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проживающие на территории Белгородской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них,  как отдельные выделенные категории, представители наиболее уязвимых групп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беженцев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именно: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(взрослые и дети);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Беременные;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отцы)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одиночки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Многодетные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Одинокие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 люди;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получившие ранения и травмы, а также страдающие тяжелыми хроническими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Лица, потерявшие близких в ходе СВО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084885"/>
            <a:ext cx="6162211" cy="0"/>
          </a:xfrm>
          <a:prstGeom prst="line">
            <a:avLst/>
          </a:prstGeom>
          <a:ln>
            <a:solidFill>
              <a:srgbClr val="E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63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425" y="106294"/>
            <a:ext cx="5768662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470" y="1398509"/>
            <a:ext cx="11255062" cy="507914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многосторонней комплексной помощи и поддержки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беженцам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присоединенных территорий и Украины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пострадавшим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покинувшим места своего постоянного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Белгородской области.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35921" y="1145587"/>
            <a:ext cx="5051686" cy="0"/>
          </a:xfrm>
          <a:prstGeom prst="line">
            <a:avLst/>
          </a:prstGeom>
          <a:ln>
            <a:solidFill>
              <a:srgbClr val="E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5" y="3095064"/>
            <a:ext cx="2613339" cy="3492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30" y="3077211"/>
            <a:ext cx="3371700" cy="3510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82" y="3077211"/>
            <a:ext cx="3614730" cy="36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9752" y="4027258"/>
            <a:ext cx="9701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Восстановление морально-психологического равновесия и душевного комфорта беженцев и их адаптация к новым условиям жизни.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752" y="1133093"/>
            <a:ext cx="10654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Оказание адресной гуманитарной </a:t>
            </a:r>
            <a:r>
              <a:rPr lang="ru-RU" sz="2000" dirty="0" smtClean="0"/>
              <a:t>помощи беженцам, </a:t>
            </a:r>
            <a:r>
              <a:rPr lang="ru-RU" sz="2000" dirty="0" smtClean="0"/>
              <a:t>обеспечение </a:t>
            </a:r>
            <a:r>
              <a:rPr lang="ru-RU" sz="2000" dirty="0"/>
              <a:t>минимальных стандартов нормальной жизнедеятельности и бытовых условий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9752" y="1945249"/>
            <a:ext cx="964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Поиск путей решения вопроса с постоянным жильем и регистрацией </a:t>
            </a:r>
            <a:r>
              <a:rPr lang="ru-RU" sz="2000" dirty="0" smtClean="0"/>
              <a:t>беженцев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9752" y="2569142"/>
            <a:ext cx="1001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Урегулирования </a:t>
            </a:r>
            <a:r>
              <a:rPr lang="ru-RU" sz="2000" dirty="0"/>
              <a:t>правового </a:t>
            </a:r>
            <a:r>
              <a:rPr lang="ru-RU" sz="2000" dirty="0" smtClean="0"/>
              <a:t>положения беженцев, </a:t>
            </a:r>
            <a:r>
              <a:rPr lang="ru-RU" sz="2000" dirty="0"/>
              <a:t>получения гражданства РФ или иного статуса, доступ к правам, услугам и возможностям данной категории на территории России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52" y="3584805"/>
            <a:ext cx="1001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Помощь </a:t>
            </a:r>
            <a:r>
              <a:rPr lang="ru-RU" sz="2000" dirty="0"/>
              <a:t>беженцам в поиске работы и официальном трудоустройстве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2450"/>
            <a:ext cx="5060119" cy="6097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38200" y="794696"/>
            <a:ext cx="5051686" cy="0"/>
          </a:xfrm>
          <a:prstGeom prst="line">
            <a:avLst/>
          </a:prstGeom>
          <a:ln>
            <a:solidFill>
              <a:srgbClr val="E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16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" y="0"/>
            <a:ext cx="10928798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378" y="2598288"/>
            <a:ext cx="3714481" cy="3811475"/>
          </a:xfrm>
          <a:ln>
            <a:solidFill>
              <a:srgbClr val="E5007F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гуманитарной помощи от населения. Привлечение потенциальных жертвователей путем рассылки писем, размещения объявлений в социальных сетях, публикаций в СМИ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адресной гуманитарной 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6845" y="2593334"/>
            <a:ext cx="49197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печать и распространение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печатных материалов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нформацией о медицинских учреждениях, социальных службах, волонтерских организациях Белгорода и Белгородской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индивидуальных юридических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вакансий для трудоустройства беженцев, обучение и переподготовка специальностей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для решения вопроса с постоянным жильем и регистрацией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76575" y="2714213"/>
            <a:ext cx="283335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индивидуальных психологических консультаций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659" y="1285327"/>
            <a:ext cx="1205388" cy="12053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19" y="1217811"/>
            <a:ext cx="1250399" cy="12503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064" y="1217811"/>
            <a:ext cx="1340420" cy="1340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78" y="980103"/>
            <a:ext cx="5060119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52" y="365125"/>
            <a:ext cx="10872848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" y="1506828"/>
            <a:ext cx="11681138" cy="50485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задействовано около 50 волонтеров: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– 1 человек. Управление деятельностью Центра помощи, формирование отёчности.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Центра помощи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20-30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Прием и выдача гуманитарной помощи, подбор одежды, обуви, формирование наборов продуктов и моющих средств, учет заявок, ведение документации в Центре помощи Юлии Немчиновой.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 2 человека Индивидуальные юридические консультации, помощь в оформлении документов, заявлений, запросов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2 человека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Индивидуальные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консультации.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Автоволонтеры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Доставка гуманитарной помощи в дальне районы региона.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мероприятий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Организация и проведение праздников, концертов, лекций, встреч.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5-15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Администрирование групп, чатов и страниц в социальных сетях.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1-3 человека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изображений для социальных сетей, интервью, социальной рекламы, сайта.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человека. Работа над созданием, продвижением и администрированием сайта, чат ботов.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80952" y="1300132"/>
            <a:ext cx="5051686" cy="0"/>
          </a:xfrm>
          <a:prstGeom prst="line">
            <a:avLst/>
          </a:prstGeom>
          <a:ln>
            <a:solidFill>
              <a:srgbClr val="E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21" y="0"/>
            <a:ext cx="10889554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21" y="1325563"/>
            <a:ext cx="3854501" cy="1898635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выбранной целевой группы не будут испытывать нужду в продуктах питания и получат необходимые предметы быта, 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 их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8970" y="1319670"/>
            <a:ext cx="4082602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получит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материалы, индивидуальную юридическую, психологическую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консультацию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оформят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документы для получения социальных выплат.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45536" y="1295304"/>
            <a:ext cx="327040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психоэмоционального состояния и активизации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беженцев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214" y="3447621"/>
            <a:ext cx="2756023" cy="313766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21" y="963193"/>
            <a:ext cx="6400800" cy="29980"/>
          </a:xfrm>
          <a:prstGeom prst="line">
            <a:avLst/>
          </a:prstGeom>
          <a:ln>
            <a:solidFill>
              <a:srgbClr val="E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0" y="3451141"/>
            <a:ext cx="3773456" cy="2988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" y="3447621"/>
            <a:ext cx="3044220" cy="313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7994</TotalTime>
  <Words>616</Words>
  <Application>Microsoft Office PowerPoint</Application>
  <PresentationFormat>Широкоэкранный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«Содействие – социальная интеграция беженцев»</vt:lpstr>
      <vt:lpstr>Проблематика проекта</vt:lpstr>
      <vt:lpstr>Целевая аудитория </vt:lpstr>
      <vt:lpstr>Цель проекта</vt:lpstr>
      <vt:lpstr>Задачи  </vt:lpstr>
      <vt:lpstr>Решение проблемы</vt:lpstr>
      <vt:lpstr>Команда проекта</vt:lpstr>
      <vt:lpstr>Ожидаемый результат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«Содействие - помощь беженцам пожилого возраста»</dc:title>
  <dc:creator>ADMIN</dc:creator>
  <cp:lastModifiedBy>ADMIN</cp:lastModifiedBy>
  <cp:revision>45</cp:revision>
  <dcterms:created xsi:type="dcterms:W3CDTF">2023-04-21T19:52:20Z</dcterms:created>
  <dcterms:modified xsi:type="dcterms:W3CDTF">2023-05-12T07:58:44Z</dcterms:modified>
</cp:coreProperties>
</file>