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78458-9D12-4E80-8C41-D631800DA285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6F0D-3325-4AC8-BD80-E6BDD21EC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6F0D-3325-4AC8-BD80-E6BDD21EC8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6F0D-3325-4AC8-BD80-E6BDD21EC8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6F0D-3325-4AC8-BD80-E6BDD21EC8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90872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Волонтерский проект добровольческого движения «Соцветие добра»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«Секреты бабушкиного сундучка»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-6754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Государственное бюджетное учреждение Республики Коми «Центр по предоставлению государственных услуг в сфере социальной защиты населения города Инты»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4371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 2020 года – октябрь 2020 года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3732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реализации проекта: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 РК «ЦСЗН г. Инты»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«Атласный лоскуток»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3"/>
            <a:ext cx="9289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труда в этом виде вышивки, с его ритмом, темпом, игровым оформлением, увлекает, содействует выявлению разных способностей. Приобретается умение самостоятельно трудиться, стремление создавать прекрасное. Результаты труда приносят творческое удовлетворение, оказывают глубокое эмоциональное воздействие.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:\Наши документы\Срочники\ТАНАСИЕВА\добровольцы\ПРОЕКТНАЯ ДЕЯТЕЛЬНОСТЬ\Бабушкин сундук\atlasnyye_len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3096344" cy="206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P:\Наши документы\Срочники\ТАНАСИЕВА\добровольцы\ПРОЕКТНАЯ ДЕЯТЕЛЬНОСТЬ\Бабушкин сундук\full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P:\Наши документы\Срочники\ТАНАСИЕВА\добровольцы\ПРОЕКТНАЯ ДЕЯТЕЛЬНОСТЬ\Бабушкин сундук\50975c0372e27eadd7358e07ef921462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996952"/>
            <a:ext cx="2648193" cy="180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P:\Наши документы\Срочники\ТАНАСИЕВА\добровольцы\ПРОЕКТНАЯ ДЕЯТЕЛЬНОСТЬ\Бабушкин сундук\bf34c3134f8d9797cac3227566c6267e.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978623"/>
            <a:ext cx="2505836" cy="187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«Оригами»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3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Оригами это не только интересно для ребенка, но и крайне полезное для его общего развития занятие.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Оригами развивает способность работать руками, приучает пальцы к точным движениям, что особенно важно для детей, у которых имеются проблемы с мелкой моторикой и координацией рук. Дети, увлекающиеся оригами, обладают пространственным воображением. Они без труда разбираются в чертежах, легко представляют будущее бумажное изделие в объёме.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P:\Наши документы\Срочники\ТАНАСИЕВА\добровольцы\ПРОЕКТНАЯ ДЕЯТЕЛЬНОСТЬ\Бабушкин сундук\urok-dlya-detey-po-orig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2675766" cy="20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P:\Наши документы\Срочники\ТАНАСИЕВА\добровольцы\ПРОЕКТНАЯ ДЕЯТЕЛЬНОСТЬ\Бабушкин сундук\maxresdefault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501009"/>
            <a:ext cx="3474140" cy="195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P:\Наши документы\Срочники\ТАНАСИЕВА\добровольцы\ПРОЕКТНАЯ ДЕЯТЕЛЬНОСТЬ\Бабушкин сундук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501008"/>
            <a:ext cx="3474140" cy="195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P:\Наши документы\Срочники\ТАНАСИЕВА\добровольцы\ПРОЕКТНАЯ ДЕЯТЕЛЬНОСТЬ\Бабушкин сундук\maxresdefault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303456"/>
            <a:ext cx="2763635" cy="155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P:\Наши документы\Срочники\ТАНАСИЕВА\добровольцы\ПРОЕКТНАЯ ДЕЯТЕЛЬНОСТЬ\Бабушкин сундук\руки-s-детей-делают-бабочку-origami-от-покрашенной-бумаги-на-белой-1292987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861048"/>
            <a:ext cx="2004466" cy="133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«Красочный мир»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3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развитию усидчивости, внимания и концентрации, поскольку при вырезании мотивов и рисунков, знакомясь с узорами и орнаментами, у ребенка проявляется фантазия, расширяется цветовое восприятие. Также весьма важную роль имеет развитие при обдумывании очередности действий логического мышления: сначала вырезать, затем наклеить и в завершение покрыть лаком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:\Наши документы\Срочники\ТАНАСИЕВА\добровольцы\ПРОЕКТНАЯ ДЕЯТЕЛЬНОСТЬ\Бабушкин сундук\ya_ot_babushki_ushyel_ya_ot_dedushki_ushyel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158431" cy="236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P:\Наши документы\Срочники\ТАНАСИЕВА\добровольцы\ПРОЕКТНАЯ ДЕЯТЕЛЬНОСТЬ\Бабушкин сундук\5b3d317c8158c867f5a24618d5eeb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140968"/>
            <a:ext cx="2733259" cy="182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P:\Наши документы\Срочники\ТАНАСИЕВА\добровольцы\ПРОЕКТНАЯ ДЕЯТЕЛЬНОСТЬ\Бабушкин сундук\63ba544b2669310501fbe63cb4o7--materialy-dlya-tvorchestva-karandashnitsa-sumochka-novin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838" y="4941168"/>
            <a:ext cx="2254324" cy="169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P:\Наши документы\Срочники\ТАНАСИЕВА\добровольцы\ПРОЕКТНАЯ ДЕЯТЕЛЬНОСТЬ\Бабушкин сундук\mc-decupaj-8-680x4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068960"/>
            <a:ext cx="2520280" cy="177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P:\Наши документы\Срочники\ТАНАСИЕВА\добровольцы\ПРОЕКТНАЯ ДЕЯТЕЛЬНОСТЬ\Бабушкин сундук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064174"/>
            <a:ext cx="1872208" cy="179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«Юный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пирограф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3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Выжигание по дереву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пирография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один из способов развития детского творчества способствует развитию у ребенка внимательности, аккуратности и усидчивости. Данный вид деятельности предоставляет огромные возможности  для развития воображения и творческого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дивиргентного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мышления, раскрытия способностей и творческого потенциала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:\Наши документы\Срочники\ТАНАСИЕВА\добровольцы\ПРОЕКТНАЯ ДЕЯТЕЛЬНОСТЬ\Бабушкин сундук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929766" cy="219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P:\Наши документы\Срочники\ТАНАСИЕВА\добровольцы\ПРОЕКТНАЯ ДЕЯТЕЛЬНОСТЬ\Бабушкин сундук\pirogr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996952"/>
            <a:ext cx="2500312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P:\Наши документы\Срочники\ТАНАСИЕВА\добровольцы\ПРОЕКТНАЯ ДЕЯТЕЛЬНОСТЬ\Бабушкин сундук\1116c7a8a00bad4e579f38ee154070da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149080"/>
            <a:ext cx="2647962" cy="224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640913"/>
            <a:ext cx="85689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межличностного общения пожилых граждан  и детей, оставшихся без попечения родителей;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эмоционального настроения и общего самочувствия, снижение тревожности;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связи между поколениями;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защищенности;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 жизни граждан пожилого возраста,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«Активного долголетия» и «серебряного»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социальной изоляции, в которой обычно находятся пожилые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позитивного взгляда на жизнь, активной жизненной позиции у граждан пожилого возраста;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адаптация детей, оставшихся без попечения родителей в обществе;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интереса у детей, оставшихся без попечения родителей к общению со своими сверстниками, поиску новых друзей, поддержание взаимоотношений со старшим поколением;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воспринять мудрость, знание, опыт из рук людей, прошедших долгий, насыщенный профессиональный и жизненный путь.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90872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Волонтерский проект добровольческого движения «Соцветие добра»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«Секреты бабушкиного сундучка»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-6754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Государственное бюджетное учреждение Республики Коми «Центр по предоставлению государственных услуг в сфере социальной защиты населения города Инты»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-81947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проекта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«Секреты бабушкиного сундучка»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124744"/>
            <a:ext cx="8928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единого поля деятельности с благоприятным эмоциональным фоном для борьбы с чувством одиночества у пожилых граждан и детей, оставшихся без попечения родителей;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социально – значимой деятельности;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добровольческой волонтерской деятельности, направленной на самореализацию граждан пожилого возраста по оказанию помощи отдельным категориям граждан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пропаганда «Активного долголетия» и «серебряного»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потенциальных возможностей у людей пожилого возраста посредством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привлечения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общению с детьми,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оставшимся без попечения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волонтерского проекта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-74746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проекта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«Секреты бабушкиного сундучка»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24744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эмоционального настроения и общего самочувствия, снижение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тревожности детей, оставшихся без попечения родителей и граждан пожилого возраста;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связи между поколениями;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защищенности детей, оставшихся без попечения родителей и граждан пожилого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социальной изоляции, в которой обычно находятся пожилые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позитивного взгляда на жизнь, активной жизненной позиции у граждан пожилого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интереса у детей, оставшихся без попечения родителей к общению со своими сверстниками, поиску новых друзей, поддержание взаимоотношений со старшим поколением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опытом среди «серебряных» волонтеров и воспитанников отделения социальной реабилитации несовершеннолетних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волонтерского проект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-74746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«Секреты бабушкиного сундучка»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:\Наши документы\Срочники\ТАНАСИЕВА\добровольцы\ПРОЕКТНАЯ ДЕЯТЕЛЬНОСТЬ\Бабушкин сундук\article-2006020-044D41E70000044D-870_1024x615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2952328" cy="196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P:\Наши документы\Срочники\ТАНАСИЕВА\добровольцы\ПРОЕКТНАЯ ДЕЯТЕЛЬНОСТЬ\Бабушкин сундук\src_1fb72907fca052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873029"/>
            <a:ext cx="2833441" cy="198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03848" y="83671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Одной из значимых проблем человечества является проблема одиночества.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Связано данное явление с недостатком общения, внимания и ласки, недоверием к людям, страхом эмоциональной близости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Преодолеть одиночество достаточно сложно, особенно для лиц пожилого возраста. Чувство одиночество можно наблюдать во всех возрастных периодах, однако, зачастую лишь в старости, оно приобретает актуальность и значимость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93305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одиночеством ребенок впервые сталкивается, когда не получает признания и эмоционального отклика, если не удовлетворяются его потребности в социальном единении и самоутверждении.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детей, оставшихся без попечения родителей состояние одиночества сопровождаться чувством собственной некомпетентности, ненужности, неуверенности в себе, склонностью к изоляции, уходом от действительности в мир мечты, повышенной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-74746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реализации задач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волонтерского проекта «Секреты бабушкиного сундучка»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10153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Основной задачей проекта является избавление от одиночества пожилых граждан и детей, оставшихся без попечения родителей.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Для решения данной 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планируется создать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помещение для организации совместной деятельности «серебряных» волонтеров и детей, оставшихся без попечения родителей, находящихся в отделении социальной реабилитации несовершеннолетних ГБУ РК «ЦСЗН г. Инты». Граждане пожилого возраста передадут свой опыт младшему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поколению путем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декоративно – прикладному творчеству: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вязанию, вышиванию,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декупажу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шитью и другим видам деятельности. Тепло и внимание со стороны взрослых благоприятно отразиться на эмоциональном фоне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:\Наши документы\Срочники\ТАНАСИЕВА\добровольцы\ПРОЕКТНАЯ ДЕЯТЕЛЬНОСТЬ\Бабушкин сундук\clever-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61048"/>
            <a:ext cx="3816423" cy="272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«Волшебный клубочек»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052736"/>
            <a:ext cx="9937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очевидная польза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процесса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вязания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том, что оно развивает мелкую моторику.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скрупулезная работа руками вызывает мозговую активность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физиологической точки зрения. Особенно полезно это для детей, т.к. работая пальчиками с мелкими предметами, у них развивается речь и мышление.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:\Наши документы\Срочники\ТАНАСИЕВА\добровольцы\ПРОЕКТНАЯ ДЕЯТЕЛЬНОСТЬ\Бабушкин сундук\0017-039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2708921"/>
            <a:ext cx="39921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P:\Наши документы\Срочники\ТАНАСИЕВА\добровольцы\ПРОЕКТНАЯ ДЕЯТЕЛЬНОСТЬ\Бабушкин сундук\depositphotos_10844623-stock-photo-senior-knitting-with-her-granddaugh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97152"/>
            <a:ext cx="2686943" cy="179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P:\Наши документы\Срочники\ТАНАСИЕВА\добровольцы\ПРОЕКТНАЯ ДЕЯТЕЛЬНОСТЬ\Бабушкин сундук\комната-бабушки-девушки-любящая-14564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996952"/>
            <a:ext cx="2438400" cy="162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P:\Наши документы\Срочники\ТАНАСИЕВА\добровольцы\ПРОЕКТНАЯ ДЕЯТЕЛЬНОСТЬ\Бабушкин сундук\275413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708920"/>
            <a:ext cx="2421294" cy="181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P:\Наши документы\Срочники\ТАНАСИЕВА\добровольцы\ПРОЕКТНАЯ ДЕЯТЕЛЬНОСТЬ\Бабушкин сундук\2805478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797152"/>
            <a:ext cx="2388812" cy="164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«Ниточки - иголочки»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052736"/>
            <a:ext cx="993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Вставляя нитку в иголку, ребенок учится четким, координированным движениям рук, развивает глазомер. В результате кропотливой работы, ребенок получает результат своего труда, которому очень рад и горд. Сшитая своими руками поделка помогает ребенку поверить в свои силы, свою успешность, развивается усидчивость и старательность ребенка: он понимает, что упорство и выдержка способствует достижению успехов в различных видах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:\Наши документы\Срочники\ТАНАСИЕВА\добровольцы\ПРОЕКТНАЯ ДЕЯТЕЛЬНОСТЬ\Бабушкин сундук\бабушка-учит-предназначенное-для-подростков-13263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1500411" cy="211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P:\Наши документы\Срочники\ТАНАСИЕВА\добровольцы\ПРОЕКТНАЯ ДЕЯТЕЛЬНОСТЬ\Бабушкин сундук\doc6tl4r9jy1zlx1evt3ji_800_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869160"/>
            <a:ext cx="2372742" cy="18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P:\Наши документы\Срочники\ТАНАСИЕВА\добровольцы\ПРОЕКТНАЯ ДЕЯТЕЛЬНОСТЬ\Бабушкин сундук\шить-бабушки-девушки-103207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852936"/>
            <a:ext cx="2438400" cy="186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P:\Наши документы\Срочники\ТАНАСИЕВА\добровольцы\ПРОЕКТНАЯ ДЕЯТЕЛЬНОСТЬ\Бабушкин сундук\Depositphotos_62634749_m-2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725144"/>
            <a:ext cx="2756116" cy="183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P:\Наши документы\Срочники\ТАНАСИЕВА\добровольцы\ПРОЕКТНАЯ ДЕЯТЕЛЬНОСТЬ\Бабушкин сундук\9685faf132230648fd5bf84db39652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708920"/>
            <a:ext cx="2698736" cy="184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P:\Наши документы\Срочники\ТАНАСИЕВА\добровольцы\ПРОЕКТНАЯ ДЕЯТЕЛЬНОСТЬ\Бабушкин сундук\sobaka-iz-fetra-svoimi-rukam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98154" y="4797152"/>
            <a:ext cx="25900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«Самоцветы»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692697"/>
            <a:ext cx="6768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эффективный, красочный и привлекательный для детей способ, при помощи которого он может, как проявить свои творческие способности, так и развивать их.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бисер — это один из самых удивительных материалов для рукоделия и в частности в нём и загадочный блеск, и сочность красок, и четкость линий, и неограниченные возможности творческого поиска.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выполняет определенные действия – в данном случае плетет какие-то изделия и эта деятельность приводит к развитию у него определенных способностей и качеств. При этом у юных мастеров развиваются не только способности к творчеству, творческому мышлению, но и многие качества личности крайне необходимые самому ребенку в школе, а затем и человеку в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P:\Наши документы\Срочники\ТАНАСИЕВА\добровольцы\ПРОЕКТНАЯ ДЕЯТЕЛЬНОСТЬ\Бабушкин сундук\vyshivka-dlja-detei-photo-nor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844" y="4993983"/>
            <a:ext cx="2808312" cy="186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P:\Наши документы\Срочники\ТАНАСИЕВА\добровольцы\ПРОЕКТНАЯ ДЕЯТЕЛЬНОСТЬ\Бабушкин сундук\ee51e16dd76a07ef6131ac3c96e0f4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764704"/>
            <a:ext cx="3307830" cy="188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P:\Наши документы\Срочники\ТАНАСИЕВА\добровольцы\ПРОЕКТНАЯ ДЕЯТЕЛЬНОСТЬ\Бабушкин сундук\2c91de7d02cbd4b4360d6466d547b1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924944"/>
            <a:ext cx="2468201" cy="154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:\Наши документы\Срочники\ТАНАСИЕВА\добровольцы\ПРОЕКТНАЯ ДЕЯТЕЛЬНОСТЬ\Бабушкин сундук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035496"/>
            <a:ext cx="10524662" cy="7893496"/>
          </a:xfrm>
          <a:prstGeom prst="rect">
            <a:avLst/>
          </a:prstGeom>
          <a:noFill/>
        </p:spPr>
      </p:pic>
      <p:pic>
        <p:nvPicPr>
          <p:cNvPr id="1027" name="Picture 3" descr="P:\Наши документы\Срочники\ТАНАСИЕВА\добровольцы\Эмблема-СОЦВЕТИЕ-ДО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-963488"/>
            <a:ext cx="1495936" cy="1296144"/>
          </a:xfrm>
          <a:prstGeom prst="rect">
            <a:avLst/>
          </a:prstGeom>
          <a:noFill/>
        </p:spPr>
      </p:pic>
      <p:pic>
        <p:nvPicPr>
          <p:cNvPr id="1028" name="Picture 4" descr="P:\Наши документы\Срочники\ТАНАСИЕВА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891480"/>
            <a:ext cx="1319349" cy="140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764704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-31541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«Золотые нити»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2"/>
            <a:ext cx="914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Вышивка – увлекательный, творческий процесс, приносящий радость и заполняющий досуг, вводящий в мир прекрасного.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Вышивка учить воспринимать цвета и их оттенки, развивает пространственное мышление, воспитывает художественный вкус.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:\Наши документы\Срочники\ТАНАСИЕВА\добровольцы\ПРОЕКТНАЯ ДЕЯТЕЛЬНОСТЬ\Бабушкин сундук\lori-0009398901-bigw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628" y="2708920"/>
            <a:ext cx="334450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P:\Наши документы\Срочники\ТАНАСИЕВА\добровольцы\ПРОЕКТНАЯ ДЕЯТЕЛЬНОСТЬ\Бабушкин сундук\110168210_Rukodelie_i_razvitie_rebenka__1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4121522"/>
            <a:ext cx="3264297" cy="242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P:\Наши документы\Срочники\ТАНАСИЕВА\добровольцы\ПРОЕКТНАЯ ДЕЯТЕЛЬНОСТЬ\Бабушкин сундук\devochka-vyshiva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3710" y="2420888"/>
            <a:ext cx="2140579" cy="119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P:\Наши документы\Срочники\ТАНАСИЕВА\добровольцы\ПРОЕКТНАЯ ДЕЯТЕЛЬНОСТЬ\Бабушкин сундук\image_image_6398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97152"/>
            <a:ext cx="2165831" cy="162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1103</Words>
  <Application>Microsoft Office PowerPoint</Application>
  <PresentationFormat>Экран (4:3)</PresentationFormat>
  <Paragraphs>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CSON</dc:creator>
  <cp:lastModifiedBy>ЦСОН</cp:lastModifiedBy>
  <cp:revision>36</cp:revision>
  <dcterms:created xsi:type="dcterms:W3CDTF">2019-12-04T05:51:30Z</dcterms:created>
  <dcterms:modified xsi:type="dcterms:W3CDTF">2019-12-05T11:45:58Z</dcterms:modified>
</cp:coreProperties>
</file>