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3" r:id="rId10"/>
    <p:sldId id="263" r:id="rId11"/>
    <p:sldId id="265" r:id="rId12"/>
    <p:sldId id="269" r:id="rId13"/>
    <p:sldId id="274" r:id="rId14"/>
    <p:sldId id="267" r:id="rId15"/>
    <p:sldId id="268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51"/>
  </p:normalViewPr>
  <p:slideViewPr>
    <p:cSldViewPr snapToGrid="0">
      <p:cViewPr>
        <p:scale>
          <a:sx n="37" d="100"/>
          <a:sy n="37" d="100"/>
        </p:scale>
        <p:origin x="2496" y="1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D46C0-9054-2A3D-9D2D-5E024AC22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E990F0-A8EA-F409-9BFA-1F29992EE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811DBC-BF0A-30CE-C0D3-D521B2CE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657BA-6D1C-B4C9-7358-FAB2D3D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DB4149-55FA-852F-510A-A2AF0C9D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33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8F417-8CF1-6589-18EC-23AB8115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7F0220-B781-CECF-389A-52284FC7A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0A856A-3DC6-0DA5-810C-259918413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FFAC7-8D31-AFF7-4DFD-6CB1AE9E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DF1F66-62B0-E124-5383-1E3BF334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050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A3E992-06D5-B166-CC29-F68E56010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5DC6DC-2428-D432-BD7D-EA5A6A186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13C99-F966-1AE1-60A0-128F078D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3072AB-94A1-158F-682C-59D61D38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3E1319-17FF-E5CC-459A-1E79BBF2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59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F2020-8B53-1376-DEB8-9117E668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E898C1-CEAE-AE87-B9D9-0F9960372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8DA8DC-27CD-9138-C6C4-E9A561C7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1114C5-C6BB-1AED-7C77-AA50ED693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FCB1E3-0553-A119-61CA-F8687256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83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72520-8BB7-9127-B3B4-1FA57C58D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0F4801-83FF-2EC2-D8AD-F12470D4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68B1E7-DB56-686F-E489-B9B7733AA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36CC6A-3BB5-EE64-5E25-2649C9A4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82B688-C2F9-4EE6-C725-37363434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19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A4984-FFF7-FC60-F33F-70742B660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EDE132-1E0A-3F2C-EDD6-7AB77CEA7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54AA5C-7B20-23A6-A490-05C5E9DDD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3B8742-7DEF-D67B-D9D7-350B1F2B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42B0E6-E25E-BA0C-9290-E228F219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0F252B-BF18-4C85-E438-B978E237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1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558CC-5AF9-388D-D791-C02AAF3F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4EA41B-7869-7129-020F-1B5E655B8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DC3A88-D654-DC89-4774-2F6BF8078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79B3D2-E075-B8FD-6358-368D49292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7F95F9-0587-5CDB-30DE-73A89197B4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30B38E-31F0-02C5-FAD9-7E3FEC78D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2DB847-419D-6BB3-9B10-F055C0FB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06C4F3-A832-3A9F-AFAD-75C102E1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80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0E5AF-C251-502F-D255-690B7704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25B1C7-794E-CF7F-17C5-CFE192ED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980CF4-E264-CCEF-2A80-737528C68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3EB094-AD5B-AF50-F8DC-DDA30EB4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7879B7-86DC-CC7A-215C-65D9B9F6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05F981-A09B-5423-522D-C40BDDC3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350773-2069-04E2-8D69-15C3917B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4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469BD-8F59-4C37-3BF8-A74A3744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677F29-6C76-0B2C-203B-B9D9327C4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57049A-E4E4-41BE-5B97-37545BA8C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8A5587-A0BE-B3D2-7B7B-53AD81BB6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15C962-C2BB-B50F-658B-365AD7D00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D9E5D2-F6F6-937E-9B45-5718CC85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7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D5764-E36F-B382-EA7A-21BEC0EBC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4F548F-E2EA-0B4A-AB0A-A67C969F76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021E55-F790-9FA2-FA72-4EE496947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77884F-E8D7-0B62-CEF9-47285E8EF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F3E923-C554-A556-22FE-7FD2D38C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E1013E-A5EF-CB9D-92FF-7DF36FC55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5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15C0B-A772-6594-8BBE-C4B825BE8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3F667E-2626-BEA1-1823-864E94996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B718ED-D67C-559D-BC12-45A246179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DA9D6-9E04-F340-91D1-2B2ECAF32A35}" type="datetimeFigureOut">
              <a:rPr lang="ru-RU" smtClean="0"/>
              <a:t>29.07.2022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C5E05D-7CF0-B115-21B7-4EF1F8D64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F4B62-2B4D-7148-D733-A609D6291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E073B-4AAB-AB47-9DD0-7E252F1A03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0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5FD0335-02D0-C285-7E83-AC99D256E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5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4E6679-725B-8DB7-3E17-69222CE03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118803C-4685-2A39-46D3-DFB6DECB48D0}"/>
              </a:ext>
            </a:extLst>
          </p:cNvPr>
          <p:cNvSpPr/>
          <p:nvPr/>
        </p:nvSpPr>
        <p:spPr>
          <a:xfrm>
            <a:off x="9170503" y="4830094"/>
            <a:ext cx="2181437" cy="56709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D3323-DA25-411A-5195-151C3B8D0522}"/>
              </a:ext>
            </a:extLst>
          </p:cNvPr>
          <p:cNvSpPr txBox="1"/>
          <p:nvPr/>
        </p:nvSpPr>
        <p:spPr>
          <a:xfrm>
            <a:off x="9589771" y="4830094"/>
            <a:ext cx="218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пленэр</a:t>
            </a:r>
          </a:p>
        </p:txBody>
      </p:sp>
    </p:spTree>
    <p:extLst>
      <p:ext uri="{BB962C8B-B14F-4D97-AF65-F5344CB8AC3E}">
        <p14:creationId xmlns:p14="http://schemas.microsoft.com/office/powerpoint/2010/main" val="530979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1A4781-D0C0-ECC1-A960-C41513709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291"/>
          <a:stretch/>
        </p:blipFill>
        <p:spPr>
          <a:xfrm>
            <a:off x="-225287" y="-569843"/>
            <a:ext cx="12589565" cy="742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0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6919FF7-7268-8D6A-1054-F9442BFFB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79"/>
          <a:stretch/>
        </p:blipFill>
        <p:spPr>
          <a:xfrm>
            <a:off x="-544227" y="-520936"/>
            <a:ext cx="13310658" cy="73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9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1A5386-63C7-8031-4B3D-1D20AF2CC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35"/>
          <a:stretch/>
        </p:blipFill>
        <p:spPr>
          <a:xfrm>
            <a:off x="20" y="-246185"/>
            <a:ext cx="12191980" cy="710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56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небо, человек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E9975CC9-E8BA-036F-A168-7DAF9916F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425"/>
          <a:stretch/>
        </p:blipFill>
        <p:spPr>
          <a:xfrm>
            <a:off x="-422031" y="-386862"/>
            <a:ext cx="12871939" cy="72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4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0231C4-A5CA-65C8-ECB2-3B377132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33" b="1219"/>
          <a:stretch/>
        </p:blipFill>
        <p:spPr>
          <a:xfrm>
            <a:off x="-410308" y="-123093"/>
            <a:ext cx="13012616" cy="710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02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DB862CB-B3AC-6509-0948-591809F9F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80"/>
          <a:stretch/>
        </p:blipFill>
        <p:spPr>
          <a:xfrm>
            <a:off x="-322385" y="-140036"/>
            <a:ext cx="12836769" cy="71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8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003737-3207-9B36-DA4F-311944511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3" b="2078"/>
          <a:stretch/>
        </p:blipFill>
        <p:spPr>
          <a:xfrm>
            <a:off x="0" y="0"/>
            <a:ext cx="12449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28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F9C5F8-A173-666D-1329-8DD3DCBFD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480"/>
          <a:stretch/>
        </p:blipFill>
        <p:spPr>
          <a:xfrm>
            <a:off x="-562708" y="-527538"/>
            <a:ext cx="12754708" cy="738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7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5C2EA9-D52A-45F6-D4FC-BF3A07915E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264172-56B6-EAF5-C4B6-6EC17D4337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280C79C-E0BB-62AC-D117-A3C951515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8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B4D9B83-F1EF-AAC4-1405-31698C351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7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790C51-D736-C482-0F67-A05A380D1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56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633285-7225-D5B7-AF83-E0E018164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6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человек, внешни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44A933CB-8DA0-F90F-E5C0-0E94EF855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59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42D856-4807-92B2-D018-7EEAD0DD7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80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8168A5-CFF7-BCBE-DACF-7E25A497B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03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81980C-1957-30B5-A749-DD034359C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452"/>
          <a:stretch/>
        </p:blipFill>
        <p:spPr>
          <a:xfrm>
            <a:off x="-351693" y="-386862"/>
            <a:ext cx="12836769" cy="72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50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</Words>
  <Application>Microsoft Macintosh PowerPoint</Application>
  <PresentationFormat>Широкоэкранный</PresentationFormat>
  <Paragraphs>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Dana Petrova</dc:creator>
  <cp:lastModifiedBy>Dana Petrova</cp:lastModifiedBy>
  <cp:revision>2</cp:revision>
  <dcterms:created xsi:type="dcterms:W3CDTF">2022-07-29T00:18:30Z</dcterms:created>
  <dcterms:modified xsi:type="dcterms:W3CDTF">2022-07-29T00:42:28Z</dcterms:modified>
</cp:coreProperties>
</file>