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1" r:id="rId8"/>
    <p:sldId id="263" r:id="rId9"/>
    <p:sldId id="264" r:id="rId10"/>
    <p:sldId id="265" r:id="rId11"/>
    <p:sldId id="262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5B22B0F-2FC7-4998-A0EB-9267EC6617FC}" type="datetimeFigureOut">
              <a:rPr lang="ru-RU" smtClean="0"/>
              <a:t>16.12.2023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5D47948-9350-4D78-A3EC-4A5524ABC4B9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3046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2B0F-2FC7-4998-A0EB-9267EC6617FC}" type="datetimeFigureOut">
              <a:rPr lang="ru-RU" smtClean="0"/>
              <a:t>16.12.2023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47948-9350-4D78-A3EC-4A5524ABC4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706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2B0F-2FC7-4998-A0EB-9267EC6617FC}" type="datetimeFigureOut">
              <a:rPr lang="ru-RU" smtClean="0"/>
              <a:t>16.12.2023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47948-9350-4D78-A3EC-4A5524ABC4B9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9742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2B0F-2FC7-4998-A0EB-9267EC6617FC}" type="datetimeFigureOut">
              <a:rPr lang="ru-RU" smtClean="0"/>
              <a:t>16.12.2023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47948-9350-4D78-A3EC-4A5524ABC4B9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835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2B0F-2FC7-4998-A0EB-9267EC6617FC}" type="datetimeFigureOut">
              <a:rPr lang="ru-RU" smtClean="0"/>
              <a:t>16.12.2023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47948-9350-4D78-A3EC-4A5524ABC4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124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2B0F-2FC7-4998-A0EB-9267EC6617FC}" type="datetimeFigureOut">
              <a:rPr lang="ru-RU" smtClean="0"/>
              <a:t>16.12.2023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47948-9350-4D78-A3EC-4A5524ABC4B9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36544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2B0F-2FC7-4998-A0EB-9267EC6617FC}" type="datetimeFigureOut">
              <a:rPr lang="ru-RU" smtClean="0"/>
              <a:t>16.12.2023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47948-9350-4D78-A3EC-4A5524ABC4B9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2762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2B0F-2FC7-4998-A0EB-9267EC6617FC}" type="datetimeFigureOut">
              <a:rPr lang="ru-RU" smtClean="0"/>
              <a:t>16.12.2023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47948-9350-4D78-A3EC-4A5524ABC4B9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62323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2B0F-2FC7-4998-A0EB-9267EC6617FC}" type="datetimeFigureOut">
              <a:rPr lang="ru-RU" smtClean="0"/>
              <a:t>16.12.2023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47948-9350-4D78-A3EC-4A5524ABC4B9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3372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2B0F-2FC7-4998-A0EB-9267EC6617FC}" type="datetimeFigureOut">
              <a:rPr lang="ru-RU" smtClean="0"/>
              <a:t>16.12.2023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47948-9350-4D78-A3EC-4A5524ABC4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303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2B0F-2FC7-4998-A0EB-9267EC6617FC}" type="datetimeFigureOut">
              <a:rPr lang="ru-RU" smtClean="0"/>
              <a:t>16.12.2023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47948-9350-4D78-A3EC-4A5524ABC4B9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8097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2B0F-2FC7-4998-A0EB-9267EC6617FC}" type="datetimeFigureOut">
              <a:rPr lang="ru-RU" smtClean="0"/>
              <a:t>16.12.2023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47948-9350-4D78-A3EC-4A5524ABC4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041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2B0F-2FC7-4998-A0EB-9267EC6617FC}" type="datetimeFigureOut">
              <a:rPr lang="ru-RU" smtClean="0"/>
              <a:t>16.12.2023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47948-9350-4D78-A3EC-4A5524ABC4B9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8760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2B0F-2FC7-4998-A0EB-9267EC6617FC}" type="datetimeFigureOut">
              <a:rPr lang="ru-RU" smtClean="0"/>
              <a:t>16.12.2023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47948-9350-4D78-A3EC-4A5524ABC4B9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1740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2B0F-2FC7-4998-A0EB-9267EC6617FC}" type="datetimeFigureOut">
              <a:rPr lang="ru-RU" smtClean="0"/>
              <a:t>16.12.2023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47948-9350-4D78-A3EC-4A5524ABC4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678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2B0F-2FC7-4998-A0EB-9267EC6617FC}" type="datetimeFigureOut">
              <a:rPr lang="ru-RU" smtClean="0"/>
              <a:t>16.12.2023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47948-9350-4D78-A3EC-4A5524ABC4B9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2907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2B0F-2FC7-4998-A0EB-9267EC6617FC}" type="datetimeFigureOut">
              <a:rPr lang="ru-RU" smtClean="0"/>
              <a:t>16.12.2023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47948-9350-4D78-A3EC-4A5524ABC4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061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5B22B0F-2FC7-4998-A0EB-9267EC6617FC}" type="datetimeFigureOut">
              <a:rPr lang="ru-RU" smtClean="0"/>
              <a:t>16.12.2023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5D47948-9350-4D78-A3EC-4A5524ABC4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633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chebgym1?w=wall-180492509_8881" TargetMode="External"/><Relationship Id="rId2" Type="http://schemas.openxmlformats.org/officeDocument/2006/relationships/hyperlink" Target="https://vk.com/chebgym1?w=wall-180492509_8045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mnazicheskijvestnik.ru/2022/09/24/kak-horosho-vy-znaete-svoyu-rodinu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69127" y="1871131"/>
            <a:ext cx="7489767" cy="1515533"/>
          </a:xfrm>
        </p:spPr>
        <p:txBody>
          <a:bodyPr/>
          <a:lstStyle/>
          <a:p>
            <a:r>
              <a:rPr lang="ru-RU" sz="6000" b="1" dirty="0" smtClean="0">
                <a:latin typeface="Bookman Old Style" panose="02050604050505020204" pitchFamily="18" charset="0"/>
              </a:rPr>
              <a:t>«Дорогою добра»</a:t>
            </a:r>
            <a:endParaRPr lang="ru-RU" sz="6000" b="1" dirty="0"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Bookman Old Style" panose="02050604050505020204" pitchFamily="18" charset="0"/>
              </a:rPr>
              <a:t>Волонтерское </a:t>
            </a:r>
            <a:r>
              <a:rPr lang="ru-RU" dirty="0" smtClean="0">
                <a:latin typeface="Bookman Old Style" panose="02050604050505020204" pitchFamily="18" charset="0"/>
              </a:rPr>
              <a:t>движение </a:t>
            </a:r>
          </a:p>
          <a:p>
            <a:r>
              <a:rPr lang="ru-RU" dirty="0" smtClean="0">
                <a:latin typeface="Bookman Old Style" panose="02050604050505020204" pitchFamily="18" charset="0"/>
              </a:rPr>
              <a:t>МБОУ «Гимназия №1» города Чебоксары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821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807565"/>
            <a:ext cx="9601196" cy="1303867"/>
          </a:xfrm>
        </p:spPr>
        <p:txBody>
          <a:bodyPr>
            <a:normAutofit/>
          </a:bodyPr>
          <a:lstStyle/>
          <a:p>
            <a:r>
              <a:rPr lang="ru-RU" dirty="0"/>
              <a:t>Патриотическое </a:t>
            </a:r>
            <a:r>
              <a:rPr lang="ru-RU" b="1" dirty="0" err="1"/>
              <a:t>волонтерство</a:t>
            </a:r>
            <a:r>
              <a:rPr lang="ru-RU" b="1" dirty="0"/>
              <a:t/>
            </a:r>
            <a:br>
              <a:rPr lang="ru-RU" b="1" dirty="0"/>
            </a:br>
            <a:r>
              <a:rPr lang="ru-RU" sz="3100" dirty="0" smtClean="0"/>
              <a:t>Помощь участникам СВО</a:t>
            </a:r>
            <a:endParaRPr lang="ru-RU" sz="31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00" y="2482298"/>
            <a:ext cx="3078903" cy="17318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75" y="4327970"/>
            <a:ext cx="3123460" cy="17569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348" y="2482298"/>
            <a:ext cx="3568569" cy="20073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" t="32401" r="9980" b="6805"/>
          <a:stretch/>
        </p:blipFill>
        <p:spPr>
          <a:xfrm>
            <a:off x="4048878" y="2482298"/>
            <a:ext cx="3640395" cy="20073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878" y="4518735"/>
            <a:ext cx="3640395" cy="1638177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6" b="14980"/>
          <a:stretch/>
        </p:blipFill>
        <p:spPr>
          <a:xfrm>
            <a:off x="7810347" y="4518735"/>
            <a:ext cx="3277437" cy="1638177"/>
          </a:xfrm>
        </p:spPr>
      </p:pic>
    </p:spTree>
    <p:extLst>
      <p:ext uri="{BB962C8B-B14F-4D97-AF65-F5344CB8AC3E}">
        <p14:creationId xmlns:p14="http://schemas.microsoft.com/office/powerpoint/2010/main" val="328033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1" y="1173324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Медиа</a:t>
            </a:r>
            <a:r>
              <a:rPr lang="ru-RU" b="1" dirty="0" err="1" smtClean="0"/>
              <a:t>волонтерство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700" dirty="0" smtClean="0"/>
              <a:t>Активное участие в освещении событий, </a:t>
            </a:r>
            <a:br>
              <a:rPr lang="ru-RU" sz="2700" dirty="0" smtClean="0"/>
            </a:br>
            <a:r>
              <a:rPr lang="ru-RU" sz="2700" dirty="0" smtClean="0"/>
              <a:t>происходящих в гимназии и за ее пределами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vk.com/chebgym1?w=wall-180492509_8045</a:t>
            </a:r>
            <a:endParaRPr lang="ru-RU" dirty="0" smtClean="0"/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vk.com/chebgym1?w=wall-180492509_8881</a:t>
            </a:r>
            <a:endParaRPr lang="ru-RU" dirty="0" smtClean="0"/>
          </a:p>
          <a:p>
            <a:r>
              <a:rPr lang="en-US" dirty="0">
                <a:hlinkClick r:id="rId4"/>
              </a:rPr>
              <a:t>https://gimnazicheskijvestnik.ru/2022/09/24/kak-horosho-vy-znaete-svoyu-rodinu</a:t>
            </a:r>
            <a:r>
              <a:rPr lang="en-US" dirty="0" smtClean="0">
                <a:hlinkClick r:id="rId4"/>
              </a:rPr>
              <a:t>/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769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Направления волонтерской деятельности </a:t>
            </a:r>
            <a:br>
              <a:rPr lang="ru-RU" dirty="0" smtClean="0"/>
            </a:br>
            <a:r>
              <a:rPr lang="ru-RU" dirty="0" smtClean="0"/>
              <a:t>в МБОУ «Гимназия №1» </a:t>
            </a:r>
            <a:r>
              <a:rPr lang="ru-RU" dirty="0" err="1" smtClean="0"/>
              <a:t>г.Чебоксары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социальное </a:t>
            </a:r>
            <a:r>
              <a:rPr lang="ru-RU" b="1" dirty="0" err="1"/>
              <a:t>волонтерство</a:t>
            </a:r>
            <a:r>
              <a:rPr lang="ru-RU" dirty="0"/>
              <a:t>; </a:t>
            </a:r>
            <a:endParaRPr lang="ru-RU" dirty="0" smtClean="0"/>
          </a:p>
          <a:p>
            <a:r>
              <a:rPr lang="ru-RU" dirty="0" smtClean="0"/>
              <a:t>экологическое</a:t>
            </a:r>
            <a:r>
              <a:rPr lang="ru-RU" dirty="0"/>
              <a:t> </a:t>
            </a:r>
            <a:r>
              <a:rPr lang="ru-RU" b="1" dirty="0" err="1"/>
              <a:t>волонтерство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smtClean="0"/>
              <a:t>событийное</a:t>
            </a:r>
            <a:r>
              <a:rPr lang="ru-RU" dirty="0"/>
              <a:t> </a:t>
            </a:r>
            <a:r>
              <a:rPr lang="ru-RU" b="1" dirty="0" err="1"/>
              <a:t>волонтерство</a:t>
            </a:r>
            <a:r>
              <a:rPr lang="ru-RU" dirty="0"/>
              <a:t>; </a:t>
            </a:r>
            <a:endParaRPr lang="ru-RU" dirty="0" smtClean="0"/>
          </a:p>
          <a:p>
            <a:r>
              <a:rPr lang="ru-RU" dirty="0" smtClean="0"/>
              <a:t>патриотическое</a:t>
            </a:r>
            <a:r>
              <a:rPr lang="ru-RU" dirty="0"/>
              <a:t> </a:t>
            </a:r>
            <a:r>
              <a:rPr lang="ru-RU" b="1" dirty="0" err="1"/>
              <a:t>волонтерство</a:t>
            </a:r>
            <a:r>
              <a:rPr lang="ru-RU" dirty="0"/>
              <a:t>; </a:t>
            </a:r>
            <a:endParaRPr lang="ru-RU" dirty="0" smtClean="0"/>
          </a:p>
          <a:p>
            <a:r>
              <a:rPr lang="ru-RU" dirty="0" smtClean="0"/>
              <a:t>медицинское</a:t>
            </a:r>
            <a:r>
              <a:rPr lang="ru-RU" dirty="0"/>
              <a:t> </a:t>
            </a:r>
            <a:r>
              <a:rPr lang="ru-RU" b="1" dirty="0" err="1"/>
              <a:t>волонтерство</a:t>
            </a:r>
            <a:r>
              <a:rPr lang="ru-RU" dirty="0"/>
              <a:t>; </a:t>
            </a:r>
            <a:endParaRPr lang="ru-RU" dirty="0" smtClean="0"/>
          </a:p>
          <a:p>
            <a:r>
              <a:rPr lang="ru-RU" dirty="0" err="1" smtClean="0"/>
              <a:t>медиа</a:t>
            </a:r>
            <a:r>
              <a:rPr lang="ru-RU" b="1" dirty="0" err="1" smtClean="0"/>
              <a:t>волонтерство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34326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6935" y="821265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ru-RU" sz="5300" dirty="0" smtClean="0"/>
              <a:t/>
            </a:r>
            <a:br>
              <a:rPr lang="ru-RU" sz="5300" dirty="0" smtClean="0"/>
            </a:br>
            <a:r>
              <a:rPr lang="ru-RU" sz="5300" dirty="0" smtClean="0"/>
              <a:t>Социальное</a:t>
            </a:r>
            <a:r>
              <a:rPr lang="ru-RU" sz="5300" dirty="0"/>
              <a:t> </a:t>
            </a:r>
            <a:r>
              <a:rPr lang="ru-RU" sz="5300" b="1" dirty="0" err="1" smtClean="0"/>
              <a:t>волонтерство</a:t>
            </a:r>
            <a:r>
              <a:rPr lang="ru-RU" sz="5300" b="1" dirty="0" smtClean="0"/>
              <a:t/>
            </a:r>
            <a:br>
              <a:rPr lang="ru-RU" sz="5300" b="1" dirty="0" smtClean="0"/>
            </a:br>
            <a:r>
              <a:rPr lang="ru-RU" sz="2700" dirty="0"/>
              <a:t>Сотрудничество с </a:t>
            </a:r>
            <a:r>
              <a:rPr lang="ru-RU" sz="2700" dirty="0" smtClean="0"/>
              <a:t>Домами престарелых , </a:t>
            </a:r>
            <a:br>
              <a:rPr lang="ru-RU" sz="2700" dirty="0" smtClean="0"/>
            </a:br>
            <a:r>
              <a:rPr lang="ru-RU" sz="2700" dirty="0" smtClean="0"/>
              <a:t>поздравление с Днем пожилых на улицах города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endParaRPr lang="ru-RU" sz="3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26" y="2549987"/>
            <a:ext cx="2096492" cy="27912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506" y="2549987"/>
            <a:ext cx="2765340" cy="18424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315" y="2549986"/>
            <a:ext cx="2523364" cy="1681191"/>
          </a:xfrm>
          <a:prstGeom prst="rect">
            <a:avLst/>
          </a:prstGeom>
        </p:spPr>
      </p:pic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76" y="2549987"/>
            <a:ext cx="2557973" cy="1918480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7"/>
          <a:stretch/>
        </p:blipFill>
        <p:spPr>
          <a:xfrm>
            <a:off x="8543777" y="4481246"/>
            <a:ext cx="2749070" cy="165596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 b="2311"/>
          <a:stretch/>
        </p:blipFill>
        <p:spPr>
          <a:xfrm>
            <a:off x="3697830" y="4392395"/>
            <a:ext cx="2511777" cy="174481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9" t="12131" b="13854"/>
          <a:stretch/>
        </p:blipFill>
        <p:spPr>
          <a:xfrm>
            <a:off x="1003376" y="4572000"/>
            <a:ext cx="2536862" cy="156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65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Социальное </a:t>
            </a:r>
            <a:r>
              <a:rPr lang="ru-RU" b="1" dirty="0" err="1" smtClean="0"/>
              <a:t>волонтерство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700" dirty="0" smtClean="0"/>
              <a:t>Сотрудничество с Центром реабилитации </a:t>
            </a:r>
            <a:br>
              <a:rPr lang="ru-RU" sz="2700" dirty="0" smtClean="0"/>
            </a:br>
            <a:r>
              <a:rPr lang="ru-RU" sz="2700" dirty="0" smtClean="0"/>
              <a:t>несовершеннолетних </a:t>
            </a:r>
            <a:r>
              <a:rPr lang="ru-RU" sz="2700" dirty="0" err="1" smtClean="0"/>
              <a:t>г.Чебоксары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978" y="4422371"/>
            <a:ext cx="2663336" cy="17744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"/>
          <a:stretch/>
        </p:blipFill>
        <p:spPr>
          <a:xfrm>
            <a:off x="3452445" y="2485855"/>
            <a:ext cx="2647348" cy="18134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278" y="2556932"/>
            <a:ext cx="2508554" cy="1671324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278" y="4422371"/>
            <a:ext cx="2658558" cy="17744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94" y="2485855"/>
            <a:ext cx="2417971" cy="18134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2"/>
          <a:stretch/>
        </p:blipFill>
        <p:spPr>
          <a:xfrm>
            <a:off x="6207273" y="2485854"/>
            <a:ext cx="2571862" cy="18134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" r="2878"/>
          <a:stretch/>
        </p:blipFill>
        <p:spPr>
          <a:xfrm>
            <a:off x="906564" y="4422371"/>
            <a:ext cx="2429934" cy="17744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9" b="9976"/>
          <a:stretch/>
        </p:blipFill>
        <p:spPr>
          <a:xfrm>
            <a:off x="6223261" y="4422371"/>
            <a:ext cx="2539739" cy="177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0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Экологическое</a:t>
            </a:r>
            <a:r>
              <a:rPr lang="ru-RU" dirty="0"/>
              <a:t> </a:t>
            </a:r>
            <a:r>
              <a:rPr lang="ru-RU" b="1" dirty="0" err="1" smtClean="0"/>
              <a:t>волонтерство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700" dirty="0" smtClean="0"/>
              <a:t>Активное участие в экологических субботниках, в посадках леса</a:t>
            </a:r>
            <a:endParaRPr lang="ru-RU" sz="27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5"/>
          <a:stretch/>
        </p:blipFill>
        <p:spPr>
          <a:xfrm>
            <a:off x="8723838" y="4419602"/>
            <a:ext cx="2469425" cy="173566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838" y="2530103"/>
            <a:ext cx="2383864" cy="17878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0" r="26430"/>
          <a:stretch/>
        </p:blipFill>
        <p:spPr>
          <a:xfrm>
            <a:off x="6324576" y="2530103"/>
            <a:ext cx="2290798" cy="34217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77"/>
          <a:stretch/>
        </p:blipFill>
        <p:spPr>
          <a:xfrm>
            <a:off x="804802" y="2530103"/>
            <a:ext cx="1869807" cy="34217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9" r="8796"/>
          <a:stretch/>
        </p:blipFill>
        <p:spPr>
          <a:xfrm>
            <a:off x="2783073" y="2530103"/>
            <a:ext cx="3433039" cy="320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21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0464" y="884115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Экологическое</a:t>
            </a:r>
            <a:r>
              <a:rPr lang="ru-RU" dirty="0"/>
              <a:t> </a:t>
            </a:r>
            <a:r>
              <a:rPr lang="ru-RU" b="1" dirty="0" err="1" smtClean="0"/>
              <a:t>волонтерство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700" dirty="0" smtClean="0"/>
              <a:t>Работа экологического отряда гимназии: экологические акции по сбору макулатуры, акция «Добрые крышечки», акции по грамотному раздельному сбору вторсырья, мастер-классы</a:t>
            </a:r>
            <a:endParaRPr lang="ru-RU" sz="27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20"/>
          <a:stretch/>
        </p:blipFill>
        <p:spPr>
          <a:xfrm>
            <a:off x="4685862" y="2480505"/>
            <a:ext cx="3093791" cy="1741551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2"/>
          <a:stretch/>
        </p:blipFill>
        <p:spPr>
          <a:xfrm>
            <a:off x="1438329" y="2450406"/>
            <a:ext cx="3100648" cy="18639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538" y="2480505"/>
            <a:ext cx="2798237" cy="372910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8"/>
          <a:stretch/>
        </p:blipFill>
        <p:spPr>
          <a:xfrm>
            <a:off x="4685862" y="4314306"/>
            <a:ext cx="3093791" cy="18953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5"/>
          <a:stretch/>
        </p:blipFill>
        <p:spPr>
          <a:xfrm>
            <a:off x="1438329" y="4405900"/>
            <a:ext cx="3100648" cy="180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0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Событийное</a:t>
            </a:r>
            <a:r>
              <a:rPr lang="ru-RU" dirty="0"/>
              <a:t> </a:t>
            </a:r>
            <a:r>
              <a:rPr lang="ru-RU" b="1" dirty="0" err="1" smtClean="0"/>
              <a:t>волонтерство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700" dirty="0" smtClean="0"/>
              <a:t>Участие волонтеров во всех значимых событиях, </a:t>
            </a:r>
            <a:br>
              <a:rPr lang="ru-RU" sz="2700" dirty="0" smtClean="0"/>
            </a:br>
            <a:r>
              <a:rPr lang="ru-RU" sz="2700" dirty="0" smtClean="0"/>
              <a:t>которые происходят в гимназии</a:t>
            </a:r>
            <a:endParaRPr lang="ru-RU" sz="27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2" t="1821" r="5593" b="9070"/>
          <a:stretch/>
        </p:blipFill>
        <p:spPr>
          <a:xfrm>
            <a:off x="6273229" y="2489534"/>
            <a:ext cx="2477322" cy="163523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16"/>
          <a:stretch/>
        </p:blipFill>
        <p:spPr>
          <a:xfrm>
            <a:off x="8818701" y="2489534"/>
            <a:ext cx="2569387" cy="16352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" r="3717"/>
          <a:stretch/>
        </p:blipFill>
        <p:spPr>
          <a:xfrm>
            <a:off x="8818701" y="4232896"/>
            <a:ext cx="2585258" cy="19188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1" r="8589"/>
          <a:stretch/>
        </p:blipFill>
        <p:spPr>
          <a:xfrm>
            <a:off x="6273228" y="4232896"/>
            <a:ext cx="2477323" cy="19408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41" y="2501365"/>
            <a:ext cx="1963896" cy="261852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" t="1" r="4452" b="1655"/>
          <a:stretch/>
        </p:blipFill>
        <p:spPr>
          <a:xfrm>
            <a:off x="3034554" y="2489534"/>
            <a:ext cx="3154308" cy="17994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2" r="13507" b="6984"/>
          <a:stretch/>
        </p:blipFill>
        <p:spPr>
          <a:xfrm>
            <a:off x="3034555" y="4342689"/>
            <a:ext cx="3139356" cy="183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00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1" y="840815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Патриотическое</a:t>
            </a:r>
            <a:r>
              <a:rPr lang="ru-RU" dirty="0"/>
              <a:t> </a:t>
            </a:r>
            <a:r>
              <a:rPr lang="ru-RU" b="1" dirty="0" err="1" smtClean="0"/>
              <a:t>волонтерство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700" dirty="0" smtClean="0"/>
              <a:t>Участие в мероприятиях патриотической направленности: </a:t>
            </a:r>
            <a:br>
              <a:rPr lang="ru-RU" sz="2700" dirty="0" smtClean="0"/>
            </a:br>
            <a:r>
              <a:rPr lang="ru-RU" sz="2700" dirty="0" smtClean="0"/>
              <a:t>месячник оборонно-массовой работы, День Победы, </a:t>
            </a:r>
            <a:br>
              <a:rPr lang="ru-RU" sz="2700" dirty="0" smtClean="0"/>
            </a:br>
            <a:r>
              <a:rPr lang="ru-RU" sz="2700" dirty="0" smtClean="0"/>
              <a:t>акция «Часовой у Знамени Победы»</a:t>
            </a:r>
            <a:endParaRPr lang="ru-RU" sz="27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821" y="4249474"/>
            <a:ext cx="2587825" cy="194086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47" y="4249473"/>
            <a:ext cx="2911302" cy="19408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47" y="2556931"/>
            <a:ext cx="2911302" cy="16376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107" y="2519206"/>
            <a:ext cx="2388964" cy="36711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72"/>
          <a:stretch/>
        </p:blipFill>
        <p:spPr>
          <a:xfrm>
            <a:off x="8837821" y="2500040"/>
            <a:ext cx="2470909" cy="16365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299" y="2538068"/>
            <a:ext cx="2382058" cy="365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077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Патриотическое </a:t>
            </a:r>
            <a:r>
              <a:rPr lang="ru-RU" b="1" dirty="0" err="1" smtClean="0"/>
              <a:t>волонтерство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3100" dirty="0"/>
              <a:t>Работа поискового отряда «Искра»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47" y="2493679"/>
            <a:ext cx="3325230" cy="332523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414" y="2493679"/>
            <a:ext cx="3325230" cy="33252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" r="9673"/>
          <a:stretch/>
        </p:blipFill>
        <p:spPr>
          <a:xfrm>
            <a:off x="7659981" y="2493679"/>
            <a:ext cx="3597712" cy="332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93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125</TotalTime>
  <Words>204</Words>
  <Application>Microsoft Office PowerPoint</Application>
  <PresentationFormat>Широкоэкранный</PresentationFormat>
  <Paragraphs>22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Bookman Old Style</vt:lpstr>
      <vt:lpstr>Garamond</vt:lpstr>
      <vt:lpstr>Натуральные материалы</vt:lpstr>
      <vt:lpstr>«Дорогою добра»</vt:lpstr>
      <vt:lpstr>Направления волонтерской деятельности  в МБОУ «Гимназия №1» г.Чебоксары</vt:lpstr>
      <vt:lpstr> Социальное волонтерство Сотрудничество с Домами престарелых ,  поздравление с Днем пожилых на улицах города </vt:lpstr>
      <vt:lpstr>Социальное волонтерство Сотрудничество с Центром реабилитации  несовершеннолетних г.Чебоксары</vt:lpstr>
      <vt:lpstr>Экологическое волонтерство Активное участие в экологических субботниках, в посадках леса</vt:lpstr>
      <vt:lpstr>Экологическое волонтерство Работа экологического отряда гимназии: экологические акции по сбору макулатуры, акция «Добрые крышечки», акции по грамотному раздельному сбору вторсырья, мастер-классы</vt:lpstr>
      <vt:lpstr>Событийное волонтерство Участие волонтеров во всех значимых событиях,  которые происходят в гимназии</vt:lpstr>
      <vt:lpstr>Патриотическое волонтерство Участие в мероприятиях патриотической направленности:  месячник оборонно-массовой работы, День Победы,  акция «Часовой у Знамени Победы»</vt:lpstr>
      <vt:lpstr>Патриотическое волонтерство Работа поискового отряда «Искра»</vt:lpstr>
      <vt:lpstr>Патриотическое волонтерство Помощь участникам СВО</vt:lpstr>
      <vt:lpstr>Медиаволонтерство Активное участие в освещении событий,  происходящих в гимназии и за ее пределами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«Дорогою добра»</dc:title>
  <dc:creator>Елена ЕВ. Николаева</dc:creator>
  <cp:lastModifiedBy>Елена ЕВ. Николаева</cp:lastModifiedBy>
  <cp:revision>10</cp:revision>
  <dcterms:created xsi:type="dcterms:W3CDTF">2023-12-16T08:58:46Z</dcterms:created>
  <dcterms:modified xsi:type="dcterms:W3CDTF">2023-12-16T11:04:04Z</dcterms:modified>
</cp:coreProperties>
</file>