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64" r:id="rId5"/>
    <p:sldId id="276" r:id="rId6"/>
    <p:sldId id="280" r:id="rId7"/>
    <p:sldId id="278" r:id="rId8"/>
    <p:sldId id="277" r:id="rId9"/>
    <p:sldId id="279" r:id="rId10"/>
    <p:sldId id="285" r:id="rId11"/>
    <p:sldId id="287" r:id="rId12"/>
    <p:sldId id="268" r:id="rId13"/>
    <p:sldId id="281" r:id="rId14"/>
    <p:sldId id="282" r:id="rId15"/>
    <p:sldId id="288" r:id="rId16"/>
    <p:sldId id="270" r:id="rId17"/>
    <p:sldId id="284" r:id="rId18"/>
    <p:sldId id="269" r:id="rId19"/>
    <p:sldId id="286" r:id="rId20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71" d="100"/>
          <a:sy n="71" d="100"/>
        </p:scale>
        <p:origin x="606" y="5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484CA07-C5E7-423F-8A89-CDEFB98BBBBD}" type="datetime1">
              <a:rPr lang="ru-RU" smtClean="0">
                <a:solidFill>
                  <a:schemeClr val="tx2"/>
                </a:solidFill>
              </a:rPr>
              <a:pPr algn="r" rtl="0"/>
              <a:t>26.11.2019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ru-RU" smtClean="0">
                <a:solidFill>
                  <a:schemeClr val="tx2"/>
                </a:solidFill>
              </a:rPr>
              <a:pPr algn="r" rtl="0"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398E138F-070A-4ABE-8680-EE3B75046655}" type="datetime1">
              <a:rPr lang="ru-RU" smtClean="0"/>
              <a:pPr/>
              <a:t>26.11.2019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A54A38-064E-4FD3-ADDA-813D070CCDEC}" type="datetime1">
              <a:rPr lang="ru-RU" smtClean="0"/>
              <a:pPr/>
              <a:t>26.11.2019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96D35B-A72A-47CE-BC7F-8E47A98042F7}" type="datetime1">
              <a:rPr lang="ru-RU" smtClean="0"/>
              <a:pPr/>
              <a:t>26.11.2019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F05FC7-2B8E-409D-848C-109CED0920CB}" type="datetime1">
              <a:rPr lang="ru-RU" smtClean="0"/>
              <a:pPr/>
              <a:t>26.11.2019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4A55CC-0A00-4078-B471-E82144E029E5}" type="datetime1">
              <a:rPr lang="ru-RU" smtClean="0"/>
              <a:pPr/>
              <a:t>26.11.2019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29E139-3DCD-45B3-A256-BC4A45460039}" type="datetime1">
              <a:rPr lang="ru-RU" smtClean="0"/>
              <a:pPr/>
              <a:t>26.11.2019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E3CC68-AEAE-47A6-9F44-4FA6ECD045F6}" type="datetime1">
              <a:rPr lang="ru-RU" smtClean="0"/>
              <a:pPr/>
              <a:t>26.11.2019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F61297-96D5-47D9-A057-97E3A0064DBB}" type="datetime1">
              <a:rPr lang="ru-RU" smtClean="0"/>
              <a:pPr/>
              <a:t>26.11.2019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A3AD06-A2F7-42F2-8394-5FE48A31B1CA}" type="datetime1">
              <a:rPr lang="ru-RU" smtClean="0"/>
              <a:pPr/>
              <a:t>26.11.2019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E9F9B5-42A6-4D3C-A117-7204DD0BD50D}" type="datetime1">
              <a:rPr lang="ru-RU" smtClean="0"/>
              <a:pPr/>
              <a:t>26.11.2019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0EAA6FA-49D8-40F0-9874-72AAFBF9C152}" type="datetime1">
              <a:rPr lang="ru-RU" smtClean="0"/>
              <a:pPr/>
              <a:t>26.11.2019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56276258-3940_750_auto_jpg_5_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461" y="-8347"/>
            <a:ext cx="12234286" cy="80093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9438" y="214290"/>
            <a:ext cx="10930014" cy="2084403"/>
          </a:xfrm>
        </p:spPr>
        <p:txBody>
          <a:bodyPr rtlCol="0">
            <a:noAutofit/>
          </a:bodyPr>
          <a:lstStyle/>
          <a:p>
            <a:pPr algn="ctr"/>
            <a:r>
              <a:rPr lang="ru-RU" sz="6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Литературная гостиная, посвящённая Дню </a:t>
            </a:r>
            <a:r>
              <a:rPr lang="ru-RU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матери</a:t>
            </a:r>
            <a:endParaRPr lang="ru-RU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6694" y="5572140"/>
            <a:ext cx="5604548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еализация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социального проекта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«Семейный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тимбилдинг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06578" y="0"/>
            <a:ext cx="141731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263570" y="285728"/>
            <a:ext cx="6572296" cy="16927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Виктор Гин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«Поговори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со мною,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мама»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77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un9-6.userapi.com/c857232/v857232473/5c3ca/6hI7pi1pov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43"/>
            <a:ext cx="8582930" cy="686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65784" y="4857760"/>
            <a:ext cx="6192688" cy="16927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Виталий Коржиков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«Говорящее письмо»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16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116632"/>
            <a:ext cx="9145016" cy="68587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151" y="116632"/>
            <a:ext cx="3981899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3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un9-59.userapi.com/c857232/v857232910/5e360/43Yjovcmvq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372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22842" y="5072074"/>
            <a:ext cx="6844274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Ирина Самарина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«Я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видел, как плачет мама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...»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9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sun9-19.userapi.com/c858328/v858328473/f1eed/2O5JBJl0Nm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445" y="0"/>
            <a:ext cx="74073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9372" y="5143512"/>
            <a:ext cx="5572164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Александр Юфик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«Сердце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матери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…»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23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9-54.userapi.com/c857232/v857232910/5e359/LG9QEcU4Ne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7280"/>
            <a:ext cx="12188825" cy="857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6694" y="5655200"/>
            <a:ext cx="7111692" cy="1202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Дмитрий Веремчук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«Мне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мама всё дала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свете»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5.9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153" y="3660"/>
            <a:ext cx="7576473" cy="6854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35.userapi.com/c853420/v853420341/17274f/L_tPN7ZU6s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56494" cy="750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022446" y="4643446"/>
            <a:ext cx="9725640" cy="1800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Сергей Курдюков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Мама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простое, казалось бы,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слово»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8" name="Picture 4" descr="https://sun9-39.userapi.com/c853420/v853420341/172756/_cmLfXqhK1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380" y="0"/>
            <a:ext cx="4719590" cy="314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un9-55.userapi.com/c853420/v853420341/17272f/WHCF9xCI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740" y="-2640"/>
            <a:ext cx="9282836" cy="68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593686" y="500042"/>
            <a:ext cx="6624717" cy="11692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Расул Гамзатов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Мама»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32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32.userapi.com/c854224/v854224910/17b0ea/7jq2R0p7b2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945" y="0"/>
            <a:ext cx="70408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810" y="857232"/>
            <a:ext cx="5072098" cy="100013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/>
            <a:r>
              <a:rPr lang="ru-RU" sz="3800" dirty="0"/>
              <a:t/>
            </a:r>
            <a:br>
              <a:rPr lang="ru-RU" sz="3800" dirty="0"/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«У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матерей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           святая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должность в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мире»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43.userapi.com/c854224/v854224910/17b0d9/wzfUAsRyTU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18073"/>
            <a:ext cx="12188825" cy="766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96" y="0"/>
            <a:ext cx="9470537" cy="11796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/>
            <a:r>
              <a:rPr lang="ru-RU" sz="3700" b="1" dirty="0">
                <a:latin typeface="Times New Roman" pitchFamily="18" charset="0"/>
                <a:cs typeface="Times New Roman" pitchFamily="18" charset="0"/>
              </a:rPr>
              <a:t>Екатерина Денисова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00" dirty="0">
                <a:latin typeface="Times New Roman" pitchFamily="18" charset="0"/>
                <a:cs typeface="Times New Roman" pitchFamily="18" charset="0"/>
              </a:rPr>
            </a:b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«Далеко 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от столицы поезд на 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полустанке»</a:t>
            </a:r>
            <a:endParaRPr lang="ru-RU" sz="3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9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71.userapi.com/c854224/v854224910/17b105/5WrQ3vtJyz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64" y="0"/>
            <a:ext cx="53704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249" y="1714488"/>
            <a:ext cx="7215238" cy="1397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Ирина Самарина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«Весь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мир начинается с мамы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…»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4.tabor.ru/feed/2018-07-24/9482278/1059465_760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162" y="0"/>
            <a:ext cx="10108692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1593818" y="214290"/>
            <a:ext cx="10287072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Наталья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Тормасова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«Как часто перечу тебе я упрямо»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578187"/>
            <a:ext cx="6840760" cy="547805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390557" y="548680"/>
            <a:ext cx="4680519" cy="5586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Мама - это значит нежность,</a:t>
            </a:r>
            <a:endParaRPr lang="ru-RU" sz="18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ласка, доброта.</a:t>
            </a:r>
            <a:endParaRPr lang="ru-RU" sz="18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Мама - это безмятежность, </a:t>
            </a:r>
            <a:endParaRPr lang="ru-RU" sz="18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радость, красота! </a:t>
            </a:r>
            <a:endParaRPr lang="ru-RU" sz="18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Мама - это на ночь сказка, </a:t>
            </a:r>
            <a:endParaRPr lang="ru-RU" sz="18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утренний рассвет.</a:t>
            </a:r>
            <a:endParaRPr lang="ru-RU" sz="18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Мама - в трудный час подсказка, </a:t>
            </a:r>
            <a:endParaRPr lang="ru-RU" sz="18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мудрость и совет! </a:t>
            </a:r>
            <a:endParaRPr lang="ru-RU" sz="18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Мама -- это зелень лета, </a:t>
            </a:r>
            <a:endParaRPr lang="ru-RU" sz="18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снег, осенний лист,</a:t>
            </a:r>
            <a:endParaRPr lang="ru-RU" sz="18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Мама - это лучик света, </a:t>
            </a:r>
            <a:endParaRPr lang="ru-RU" sz="18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Мама - это значит ЖИЗНЬ!</a:t>
            </a:r>
            <a:endParaRPr lang="ru-RU" sz="1800" b="1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68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sv4.userapi.com/c856428/u382813255/docs/d11/7ecc41a7c4f0/yayay.jpg?extra=aqJmbqGBI1O5d0OuNObGHFxVa_7ZltE_T4eBKxiviKSR4gR8g_vCFJJ7BLqRixtwnYLIKXQPK-VN0uceW3_rM6mBnCJS2AN4qsHmUMO7kWCCTLvlEWH6iNmNT84D1vFW6VJKGe4uINddl9B3iddBhl5i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456" y="0"/>
            <a:ext cx="9611369" cy="686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686" y="5357826"/>
            <a:ext cx="8929750" cy="122961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Ольга Гражданцева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«Всюду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слышен смех ребят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веселый»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ниги в формате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3_TF02787940_TF02787940.potx" id="{BDCEC835-C025-45C0-8AD5-9D778732CF6A}" vid="{4E9A813A-BC9F-4772-8185-0F17D630CF68}"/>
    </a:ext>
  </a:extLst>
</a:theme>
</file>

<file path=ppt/theme/theme2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со стопкой книг на голубом фоне (широкоэкранный формат)</Template>
  <TotalTime>0</TotalTime>
  <Words>134</Words>
  <Application>Microsoft Office PowerPoint</Application>
  <PresentationFormat>Произвольный</PresentationFormat>
  <Paragraphs>31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Monotype Corsiva</vt:lpstr>
      <vt:lpstr>Times New Roman</vt:lpstr>
      <vt:lpstr>Книги в формате 16 x 9</vt:lpstr>
      <vt:lpstr>Литературная гостиная, посвящённая Дню матери</vt:lpstr>
      <vt:lpstr>Сергей Курдюков «Мама – простое, казалось бы, слово» </vt:lpstr>
      <vt:lpstr>Презентация PowerPoint</vt:lpstr>
      <vt:lpstr> «У матерей                святая должность в мире»</vt:lpstr>
      <vt:lpstr>Екатерина Денисова «Далеко от столицы поезд на полустанке»</vt:lpstr>
      <vt:lpstr>Ирина Самарина «Весь мир начинается с мамы…»</vt:lpstr>
      <vt:lpstr>Презентация PowerPoint</vt:lpstr>
      <vt:lpstr>Презентация PowerPoint</vt:lpstr>
      <vt:lpstr>Ольга Гражданцева «Всюду слышен смех ребят веселый»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Дмитрий Веремчук «Мне мама всё дала на свете»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2019-11-24T09:41:52Z</dcterms:created>
  <dcterms:modified xsi:type="dcterms:W3CDTF">2019-11-26T10:18:13Z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