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1" autoAdjust="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5000F-688B-4D1B-BD04-BA37339A71CE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F4388-F260-4FC5-8C51-AA74B2620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1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7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3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4388-F260-4FC5-8C51-AA74B2620F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2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3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4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3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7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5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1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3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6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A0E1-4325-4BD7-8D55-5C32C940ED4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AB2D-74B8-470E-B41D-E202D758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328" y="2197291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→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28" y="3320556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→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328" y="4527840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→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88" y="3924198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→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153" y="5880847"/>
            <a:ext cx="277906" cy="7709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3976"/>
            <a:ext cx="11999862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630">
            <a:off x="-1015049" y="2079811"/>
            <a:ext cx="5984545" cy="5576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9566">
            <a:off x="7283737" y="640975"/>
            <a:ext cx="5984545" cy="5576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423" y="1782596"/>
            <a:ext cx="10921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Феникс даёт возможность молодому, подрастающему поколению открыть себя в чём-то новом, показать свои творческие и креативные возможности.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Подростки пробуют себя в социально-экономической, культурной и общественно-политической жизни.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3976"/>
            <a:ext cx="11999862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53456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Феникс организует различные акции, флэш-мобы, мероприятия и конкурсы</a:t>
            </a:r>
            <a:endParaRPr lang="ru-RU" sz="4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https://sun9-83.userapi.com/impg/WLYqgyIbC8RcNSQpPGzIqp9-XKvM15hclCJP3g/ZO_k7XYq2_w.jpg?size=1600x1200&amp;quality=95&amp;sign=2cc58fdfc5b1c98090a3906fa4fa00c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8" y="1654186"/>
            <a:ext cx="3738050" cy="3811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75" y="1750432"/>
            <a:ext cx="3738050" cy="3803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812" y="1757729"/>
            <a:ext cx="3738050" cy="3803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821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685571"/>
            <a:ext cx="12192000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27374"/>
            <a:ext cx="4474968" cy="599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9012" y="1779686"/>
            <a:ext cx="88929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Директор - </a:t>
            </a:r>
            <a:r>
              <a:rPr lang="ru-RU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Кущ Иван Павлович</a:t>
            </a:r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,</a:t>
            </a:r>
            <a:r>
              <a:rPr lang="ru-RU" sz="3200" dirty="0" smtClean="0">
                <a:latin typeface="Bahnschrift SemiBold SemiConden" panose="020B0502040204020203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планирует, организует и контролирует трудовой процесс, отвечает за качество и эффективность работы Учреждения.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Трудовой коллектив становиться  не только помощниками для молодежи и теми кто направляет их, но и просто друзьями.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Организация зарегистрирована 20 лет назад, что говорит о стабильной и устойчивой </a:t>
            </a:r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деятельности.</a:t>
            </a:r>
            <a:r>
              <a:rPr lang="ru-RU" sz="3200" dirty="0"/>
              <a:t> 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70925"/>
            <a:ext cx="12192000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359172"/>
            <a:ext cx="1219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cs typeface="Rubik" panose="02000604000000020004" pitchFamily="2" charset="-79"/>
              </a:rPr>
              <a:t>Учреждение находиться по адресу: ул. Розы Люксембург, д. 18</a:t>
            </a:r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506069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Феникс активно сотрудничает с детскими домами, школами и подразделением по делам несовершеннолетних.  </a:t>
            </a:r>
            <a:endParaRPr lang="ru-RU"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https://sun9-83.userapi.com/impg/1QBomxamIRID4NaHqjB76c3lg9S5SWLNdp9_BA/hUwwhShA_94.jpg?size=1200x1600&amp;quality=95&amp;sign=5a4268122fe862cb1a98a258bcdaadd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2583286"/>
            <a:ext cx="3693177" cy="3726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634" y="2583286"/>
            <a:ext cx="3693178" cy="3689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11" y="2593702"/>
            <a:ext cx="3693178" cy="372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57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3975"/>
            <a:ext cx="12192000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Bahnschrift SemiBold SemiConden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1"/>
            <a:ext cx="5531224" cy="8184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67" y="2178943"/>
            <a:ext cx="5871700" cy="396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7497" y="1493154"/>
            <a:ext cx="47692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Феникс  организует и принимает участие в таких масштабных праздниках как: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День молодёжи;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День города;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День призывника;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Сабантуй и многие другие.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6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32" y="1027374"/>
            <a:ext cx="5906536" cy="48032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3976"/>
            <a:ext cx="12192000" cy="507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Bahnschrift SemiBold SemiConden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576"/>
            <a:ext cx="12192000" cy="4464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678012"/>
            <a:ext cx="12192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Феникс – это возможность раскрытия своего потенциала, новые знакомства и приятные эмоции.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Мы зажигаем в молодёжи искорку любви и интереса к социальной и культурной жизни города.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Присоединяйся к нам!</a:t>
            </a:r>
          </a:p>
        </p:txBody>
      </p:sp>
    </p:spTree>
    <p:extLst>
      <p:ext uri="{BB962C8B-B14F-4D97-AF65-F5344CB8AC3E}">
        <p14:creationId xmlns:p14="http://schemas.microsoft.com/office/powerpoint/2010/main" val="3986157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191</Words>
  <Application>Microsoft Office PowerPoint</Application>
  <PresentationFormat>Широкоэкранный</PresentationFormat>
  <Paragraphs>28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Bahnschrift SemiBold</vt:lpstr>
      <vt:lpstr>Bahnschrift SemiBold SemiConden</vt:lpstr>
      <vt:lpstr>Calibri</vt:lpstr>
      <vt:lpstr>Calibri Light</vt:lpstr>
      <vt:lpstr>Rubik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griebniev2002@mail.ru</dc:creator>
  <cp:lastModifiedBy>griebniev2002@mail.ru</cp:lastModifiedBy>
  <cp:revision>18</cp:revision>
  <dcterms:created xsi:type="dcterms:W3CDTF">2022-06-28T09:47:23Z</dcterms:created>
  <dcterms:modified xsi:type="dcterms:W3CDTF">2022-06-29T05:34:02Z</dcterms:modified>
</cp:coreProperties>
</file>