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60" r:id="rId8"/>
    <p:sldId id="265" r:id="rId9"/>
    <p:sldId id="259" r:id="rId10"/>
    <p:sldId id="266" r:id="rId11"/>
    <p:sldId id="261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3120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AF22-8E0C-4719-91CC-2BF510AB71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08EF-E958-4026-8E9F-11319B74D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9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AF22-8E0C-4719-91CC-2BF510AB71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08EF-E958-4026-8E9F-11319B74D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AF22-8E0C-4719-91CC-2BF510AB71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08EF-E958-4026-8E9F-11319B74D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7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AF22-8E0C-4719-91CC-2BF510AB71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08EF-E958-4026-8E9F-11319B74D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9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AF22-8E0C-4719-91CC-2BF510AB71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08EF-E958-4026-8E9F-11319B74D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4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AF22-8E0C-4719-91CC-2BF510AB71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08EF-E958-4026-8E9F-11319B74D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3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AF22-8E0C-4719-91CC-2BF510AB71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08EF-E958-4026-8E9F-11319B74D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2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AF22-8E0C-4719-91CC-2BF510AB71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08EF-E958-4026-8E9F-11319B74D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0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AF22-8E0C-4719-91CC-2BF510AB71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08EF-E958-4026-8E9F-11319B74D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9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AF22-8E0C-4719-91CC-2BF510AB71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08EF-E958-4026-8E9F-11319B74D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5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AF22-8E0C-4719-91CC-2BF510AB71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08EF-E958-4026-8E9F-11319B74D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1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AF22-8E0C-4719-91CC-2BF510AB718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B08EF-E958-4026-8E9F-11319B74D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9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EFF443-2AC9-4E3B-8FD6-BD57C2997857}"/>
              </a:ext>
            </a:extLst>
          </p:cNvPr>
          <p:cNvSpPr/>
          <p:nvPr/>
        </p:nvSpPr>
        <p:spPr>
          <a:xfrm>
            <a:off x="228600" y="188259"/>
            <a:ext cx="6454588" cy="956085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05B95A-1C19-497A-A60A-A91EB318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59" y="6499412"/>
            <a:ext cx="4410635" cy="316777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BAE7511-1214-450A-8185-8E170C9B2FFA}"/>
              </a:ext>
            </a:extLst>
          </p:cNvPr>
          <p:cNvCxnSpPr>
            <a:cxnSpLocks/>
          </p:cNvCxnSpPr>
          <p:nvPr/>
        </p:nvCxnSpPr>
        <p:spPr>
          <a:xfrm>
            <a:off x="457200" y="304351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1FB7FE2-071E-4240-859E-962C71252D45}"/>
              </a:ext>
            </a:extLst>
          </p:cNvPr>
          <p:cNvCxnSpPr>
            <a:cxnSpLocks/>
          </p:cNvCxnSpPr>
          <p:nvPr/>
        </p:nvCxnSpPr>
        <p:spPr>
          <a:xfrm>
            <a:off x="484094" y="3532095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50DFDFA-5462-44B3-A1FE-5FED56ADEE5A}"/>
              </a:ext>
            </a:extLst>
          </p:cNvPr>
          <p:cNvCxnSpPr>
            <a:cxnSpLocks/>
          </p:cNvCxnSpPr>
          <p:nvPr/>
        </p:nvCxnSpPr>
        <p:spPr>
          <a:xfrm>
            <a:off x="484094" y="3971364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6951FDD-DC7C-4FC2-958B-78FD3092E874}"/>
              </a:ext>
            </a:extLst>
          </p:cNvPr>
          <p:cNvCxnSpPr>
            <a:cxnSpLocks/>
          </p:cNvCxnSpPr>
          <p:nvPr/>
        </p:nvCxnSpPr>
        <p:spPr>
          <a:xfrm>
            <a:off x="484094" y="447338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DDD4FD9-711D-4FF5-8B82-E8325BA038C0}"/>
              </a:ext>
            </a:extLst>
          </p:cNvPr>
          <p:cNvCxnSpPr>
            <a:cxnSpLocks/>
          </p:cNvCxnSpPr>
          <p:nvPr/>
        </p:nvCxnSpPr>
        <p:spPr>
          <a:xfrm>
            <a:off x="484094" y="499782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6A5C73E-299A-4844-A4D8-DC7921B9F136}"/>
              </a:ext>
            </a:extLst>
          </p:cNvPr>
          <p:cNvCxnSpPr>
            <a:cxnSpLocks/>
          </p:cNvCxnSpPr>
          <p:nvPr/>
        </p:nvCxnSpPr>
        <p:spPr>
          <a:xfrm>
            <a:off x="510988" y="548640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0E2C898-559E-4839-8D4E-14F4EF2DF94A}"/>
              </a:ext>
            </a:extLst>
          </p:cNvPr>
          <p:cNvCxnSpPr>
            <a:cxnSpLocks/>
          </p:cNvCxnSpPr>
          <p:nvPr/>
        </p:nvCxnSpPr>
        <p:spPr>
          <a:xfrm>
            <a:off x="510988" y="5948082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E3A738D-8966-4179-9933-CD1CC1C2CB20}"/>
              </a:ext>
            </a:extLst>
          </p:cNvPr>
          <p:cNvSpPr/>
          <p:nvPr/>
        </p:nvSpPr>
        <p:spPr>
          <a:xfrm>
            <a:off x="1695367" y="1196788"/>
            <a:ext cx="36824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Дорогой </a:t>
            </a:r>
          </a:p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солдат!</a:t>
            </a:r>
          </a:p>
        </p:txBody>
      </p:sp>
      <p:sp>
        <p:nvSpPr>
          <p:cNvPr id="24" name="Звезда: 5 точек 23">
            <a:extLst>
              <a:ext uri="{FF2B5EF4-FFF2-40B4-BE49-F238E27FC236}">
                <a16:creationId xmlns:a16="http://schemas.microsoft.com/office/drawing/2014/main" xmlns="" id="{F39CCAC7-3666-4FEA-B6BC-AD3A3EACFFA8}"/>
              </a:ext>
            </a:extLst>
          </p:cNvPr>
          <p:cNvSpPr/>
          <p:nvPr/>
        </p:nvSpPr>
        <p:spPr>
          <a:xfrm>
            <a:off x="571105" y="6520734"/>
            <a:ext cx="605607" cy="626536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2"/>
          </a:p>
        </p:txBody>
      </p:sp>
      <p:sp>
        <p:nvSpPr>
          <p:cNvPr id="25" name="Звезда: 5 точек 24">
            <a:extLst>
              <a:ext uri="{FF2B5EF4-FFF2-40B4-BE49-F238E27FC236}">
                <a16:creationId xmlns:a16="http://schemas.microsoft.com/office/drawing/2014/main" xmlns="" id="{ACC0F24A-EC98-4AA1-BA78-6F78F89D804B}"/>
              </a:ext>
            </a:extLst>
          </p:cNvPr>
          <p:cNvSpPr/>
          <p:nvPr/>
        </p:nvSpPr>
        <p:spPr>
          <a:xfrm>
            <a:off x="925624" y="6731013"/>
            <a:ext cx="605607" cy="626536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2"/>
          </a:p>
        </p:txBody>
      </p: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xmlns="" id="{AB5CF00F-CB74-4CFC-A1B6-EB8253D66457}"/>
              </a:ext>
            </a:extLst>
          </p:cNvPr>
          <p:cNvSpPr/>
          <p:nvPr/>
        </p:nvSpPr>
        <p:spPr>
          <a:xfrm>
            <a:off x="1331259" y="6971052"/>
            <a:ext cx="605607" cy="626536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2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5A34AEA-0C07-4B0F-9D50-89C8DF5A8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4" y="306924"/>
            <a:ext cx="6400800" cy="11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8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EFF443-2AC9-4E3B-8FD6-BD57C2997857}"/>
              </a:ext>
            </a:extLst>
          </p:cNvPr>
          <p:cNvSpPr/>
          <p:nvPr/>
        </p:nvSpPr>
        <p:spPr>
          <a:xfrm>
            <a:off x="228600" y="188259"/>
            <a:ext cx="6454588" cy="9560859"/>
          </a:xfrm>
          <a:prstGeom prst="rect">
            <a:avLst/>
          </a:prstGeom>
          <a:solidFill>
            <a:schemeClr val="bg1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18AFB00-ADA7-45EB-8771-3D20B58B0D77}"/>
              </a:ext>
            </a:extLst>
          </p:cNvPr>
          <p:cNvCxnSpPr>
            <a:cxnSpLocks/>
          </p:cNvCxnSpPr>
          <p:nvPr/>
        </p:nvCxnSpPr>
        <p:spPr>
          <a:xfrm>
            <a:off x="457200" y="251908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BAE7511-1214-450A-8185-8E170C9B2FFA}"/>
              </a:ext>
            </a:extLst>
          </p:cNvPr>
          <p:cNvCxnSpPr>
            <a:cxnSpLocks/>
          </p:cNvCxnSpPr>
          <p:nvPr/>
        </p:nvCxnSpPr>
        <p:spPr>
          <a:xfrm>
            <a:off x="457200" y="304351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1FB7FE2-071E-4240-859E-962C71252D45}"/>
              </a:ext>
            </a:extLst>
          </p:cNvPr>
          <p:cNvCxnSpPr>
            <a:cxnSpLocks/>
          </p:cNvCxnSpPr>
          <p:nvPr/>
        </p:nvCxnSpPr>
        <p:spPr>
          <a:xfrm>
            <a:off x="484094" y="3532095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50DFDFA-5462-44B3-A1FE-5FED56ADEE5A}"/>
              </a:ext>
            </a:extLst>
          </p:cNvPr>
          <p:cNvCxnSpPr>
            <a:cxnSpLocks/>
          </p:cNvCxnSpPr>
          <p:nvPr/>
        </p:nvCxnSpPr>
        <p:spPr>
          <a:xfrm>
            <a:off x="484094" y="3971364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6951FDD-DC7C-4FC2-958B-78FD3092E874}"/>
              </a:ext>
            </a:extLst>
          </p:cNvPr>
          <p:cNvCxnSpPr>
            <a:cxnSpLocks/>
          </p:cNvCxnSpPr>
          <p:nvPr/>
        </p:nvCxnSpPr>
        <p:spPr>
          <a:xfrm>
            <a:off x="484094" y="447338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DDD4FD9-711D-4FF5-8B82-E8325BA038C0}"/>
              </a:ext>
            </a:extLst>
          </p:cNvPr>
          <p:cNvCxnSpPr>
            <a:cxnSpLocks/>
          </p:cNvCxnSpPr>
          <p:nvPr/>
        </p:nvCxnSpPr>
        <p:spPr>
          <a:xfrm>
            <a:off x="484094" y="499782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6A5C73E-299A-4844-A4D8-DC7921B9F136}"/>
              </a:ext>
            </a:extLst>
          </p:cNvPr>
          <p:cNvCxnSpPr>
            <a:cxnSpLocks/>
          </p:cNvCxnSpPr>
          <p:nvPr/>
        </p:nvCxnSpPr>
        <p:spPr>
          <a:xfrm>
            <a:off x="510988" y="548640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0E2C898-559E-4839-8D4E-14F4EF2DF94A}"/>
              </a:ext>
            </a:extLst>
          </p:cNvPr>
          <p:cNvCxnSpPr>
            <a:cxnSpLocks/>
          </p:cNvCxnSpPr>
          <p:nvPr/>
        </p:nvCxnSpPr>
        <p:spPr>
          <a:xfrm>
            <a:off x="510988" y="600187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68B94506-4B6D-452B-9704-9A56ADA97339}"/>
              </a:ext>
            </a:extLst>
          </p:cNvPr>
          <p:cNvCxnSpPr>
            <a:cxnSpLocks/>
          </p:cNvCxnSpPr>
          <p:nvPr/>
        </p:nvCxnSpPr>
        <p:spPr>
          <a:xfrm>
            <a:off x="1492916" y="8865872"/>
            <a:ext cx="37584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862E15D7-9425-49D0-B30B-C5911449DED2}"/>
              </a:ext>
            </a:extLst>
          </p:cNvPr>
          <p:cNvCxnSpPr>
            <a:cxnSpLocks/>
          </p:cNvCxnSpPr>
          <p:nvPr/>
        </p:nvCxnSpPr>
        <p:spPr>
          <a:xfrm>
            <a:off x="2696134" y="9300883"/>
            <a:ext cx="37584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4083E96-B366-4716-B094-F0688BE1D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6" b="6948"/>
          <a:stretch/>
        </p:blipFill>
        <p:spPr>
          <a:xfrm>
            <a:off x="492895" y="476537"/>
            <a:ext cx="2000042" cy="1705953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68E25B5-BC49-4C20-A114-8BA66E8E8908}"/>
              </a:ext>
            </a:extLst>
          </p:cNvPr>
          <p:cNvCxnSpPr>
            <a:cxnSpLocks/>
          </p:cNvCxnSpPr>
          <p:nvPr/>
        </p:nvCxnSpPr>
        <p:spPr>
          <a:xfrm>
            <a:off x="2682687" y="1908587"/>
            <a:ext cx="37181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568E25B5-BC49-4C20-A114-8BA66E8E8908}"/>
              </a:ext>
            </a:extLst>
          </p:cNvPr>
          <p:cNvCxnSpPr>
            <a:cxnSpLocks/>
          </p:cNvCxnSpPr>
          <p:nvPr/>
        </p:nvCxnSpPr>
        <p:spPr>
          <a:xfrm>
            <a:off x="2709581" y="1466627"/>
            <a:ext cx="371811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E6A5C73E-299A-4844-A4D8-DC7921B9F136}"/>
              </a:ext>
            </a:extLst>
          </p:cNvPr>
          <p:cNvCxnSpPr>
            <a:cxnSpLocks/>
          </p:cNvCxnSpPr>
          <p:nvPr/>
        </p:nvCxnSpPr>
        <p:spPr>
          <a:xfrm>
            <a:off x="510988" y="648955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E0E2C898-559E-4839-8D4E-14F4EF2DF94A}"/>
              </a:ext>
            </a:extLst>
          </p:cNvPr>
          <p:cNvCxnSpPr>
            <a:cxnSpLocks/>
          </p:cNvCxnSpPr>
          <p:nvPr/>
        </p:nvCxnSpPr>
        <p:spPr>
          <a:xfrm>
            <a:off x="510988" y="700502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E6A5C73E-299A-4844-A4D8-DC7921B9F136}"/>
              </a:ext>
            </a:extLst>
          </p:cNvPr>
          <p:cNvCxnSpPr>
            <a:cxnSpLocks/>
          </p:cNvCxnSpPr>
          <p:nvPr/>
        </p:nvCxnSpPr>
        <p:spPr>
          <a:xfrm>
            <a:off x="510988" y="753618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E0E2C898-559E-4839-8D4E-14F4EF2DF94A}"/>
              </a:ext>
            </a:extLst>
          </p:cNvPr>
          <p:cNvCxnSpPr>
            <a:cxnSpLocks/>
          </p:cNvCxnSpPr>
          <p:nvPr/>
        </p:nvCxnSpPr>
        <p:spPr>
          <a:xfrm>
            <a:off x="510988" y="805165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7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EFF443-2AC9-4E3B-8FD6-BD57C2997857}"/>
              </a:ext>
            </a:extLst>
          </p:cNvPr>
          <p:cNvSpPr/>
          <p:nvPr/>
        </p:nvSpPr>
        <p:spPr>
          <a:xfrm>
            <a:off x="228600" y="188259"/>
            <a:ext cx="6454588" cy="9560859"/>
          </a:xfrm>
          <a:prstGeom prst="rect">
            <a:avLst/>
          </a:prstGeom>
          <a:solidFill>
            <a:schemeClr val="bg1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18AFB00-ADA7-45EB-8771-3D20B58B0D77}"/>
              </a:ext>
            </a:extLst>
          </p:cNvPr>
          <p:cNvCxnSpPr>
            <a:cxnSpLocks/>
          </p:cNvCxnSpPr>
          <p:nvPr/>
        </p:nvCxnSpPr>
        <p:spPr>
          <a:xfrm>
            <a:off x="457200" y="251908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BAE7511-1214-450A-8185-8E170C9B2FFA}"/>
              </a:ext>
            </a:extLst>
          </p:cNvPr>
          <p:cNvCxnSpPr>
            <a:cxnSpLocks/>
          </p:cNvCxnSpPr>
          <p:nvPr/>
        </p:nvCxnSpPr>
        <p:spPr>
          <a:xfrm>
            <a:off x="457200" y="304351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1FB7FE2-071E-4240-859E-962C71252D45}"/>
              </a:ext>
            </a:extLst>
          </p:cNvPr>
          <p:cNvCxnSpPr>
            <a:cxnSpLocks/>
          </p:cNvCxnSpPr>
          <p:nvPr/>
        </p:nvCxnSpPr>
        <p:spPr>
          <a:xfrm>
            <a:off x="484094" y="3532095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50DFDFA-5462-44B3-A1FE-5FED56ADEE5A}"/>
              </a:ext>
            </a:extLst>
          </p:cNvPr>
          <p:cNvCxnSpPr>
            <a:cxnSpLocks/>
          </p:cNvCxnSpPr>
          <p:nvPr/>
        </p:nvCxnSpPr>
        <p:spPr>
          <a:xfrm>
            <a:off x="484094" y="3971364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6951FDD-DC7C-4FC2-958B-78FD3092E874}"/>
              </a:ext>
            </a:extLst>
          </p:cNvPr>
          <p:cNvCxnSpPr>
            <a:cxnSpLocks/>
          </p:cNvCxnSpPr>
          <p:nvPr/>
        </p:nvCxnSpPr>
        <p:spPr>
          <a:xfrm>
            <a:off x="484094" y="447338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DDD4FD9-711D-4FF5-8B82-E8325BA038C0}"/>
              </a:ext>
            </a:extLst>
          </p:cNvPr>
          <p:cNvCxnSpPr>
            <a:cxnSpLocks/>
          </p:cNvCxnSpPr>
          <p:nvPr/>
        </p:nvCxnSpPr>
        <p:spPr>
          <a:xfrm>
            <a:off x="484094" y="499782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6A5C73E-299A-4844-A4D8-DC7921B9F136}"/>
              </a:ext>
            </a:extLst>
          </p:cNvPr>
          <p:cNvCxnSpPr>
            <a:cxnSpLocks/>
          </p:cNvCxnSpPr>
          <p:nvPr/>
        </p:nvCxnSpPr>
        <p:spPr>
          <a:xfrm>
            <a:off x="510988" y="548640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0E2C898-559E-4839-8D4E-14F4EF2DF94A}"/>
              </a:ext>
            </a:extLst>
          </p:cNvPr>
          <p:cNvCxnSpPr>
            <a:cxnSpLocks/>
          </p:cNvCxnSpPr>
          <p:nvPr/>
        </p:nvCxnSpPr>
        <p:spPr>
          <a:xfrm>
            <a:off x="510988" y="600187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E3A738D-8966-4179-9933-CD1CC1C2CB20}"/>
              </a:ext>
            </a:extLst>
          </p:cNvPr>
          <p:cNvSpPr/>
          <p:nvPr/>
        </p:nvSpPr>
        <p:spPr>
          <a:xfrm>
            <a:off x="2682687" y="468031"/>
            <a:ext cx="36824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Дорогой </a:t>
            </a:r>
          </a:p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солдат!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68E25B5-BC49-4C20-A114-8BA66E8E8908}"/>
              </a:ext>
            </a:extLst>
          </p:cNvPr>
          <p:cNvCxnSpPr>
            <a:cxnSpLocks/>
          </p:cNvCxnSpPr>
          <p:nvPr/>
        </p:nvCxnSpPr>
        <p:spPr>
          <a:xfrm>
            <a:off x="3227294" y="6602507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C355736B-26E8-455C-9D6A-9BAC656985CF}"/>
              </a:ext>
            </a:extLst>
          </p:cNvPr>
          <p:cNvCxnSpPr>
            <a:cxnSpLocks/>
          </p:cNvCxnSpPr>
          <p:nvPr/>
        </p:nvCxnSpPr>
        <p:spPr>
          <a:xfrm>
            <a:off x="3227294" y="710453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D131C74-5BF2-43CF-B1DD-44A6607B924A}"/>
              </a:ext>
            </a:extLst>
          </p:cNvPr>
          <p:cNvCxnSpPr>
            <a:cxnSpLocks/>
          </p:cNvCxnSpPr>
          <p:nvPr/>
        </p:nvCxnSpPr>
        <p:spPr>
          <a:xfrm>
            <a:off x="3227294" y="7588624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BCAF7CEF-4241-466A-959C-C01DD2B330D6}"/>
              </a:ext>
            </a:extLst>
          </p:cNvPr>
          <p:cNvCxnSpPr>
            <a:cxnSpLocks/>
          </p:cNvCxnSpPr>
          <p:nvPr/>
        </p:nvCxnSpPr>
        <p:spPr>
          <a:xfrm>
            <a:off x="3258669" y="8126507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68B94506-4B6D-452B-9704-9A56ADA97339}"/>
              </a:ext>
            </a:extLst>
          </p:cNvPr>
          <p:cNvCxnSpPr>
            <a:cxnSpLocks/>
          </p:cNvCxnSpPr>
          <p:nvPr/>
        </p:nvCxnSpPr>
        <p:spPr>
          <a:xfrm>
            <a:off x="2682687" y="8839201"/>
            <a:ext cx="37584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862E15D7-9425-49D0-B30B-C5911449DED2}"/>
              </a:ext>
            </a:extLst>
          </p:cNvPr>
          <p:cNvCxnSpPr>
            <a:cxnSpLocks/>
          </p:cNvCxnSpPr>
          <p:nvPr/>
        </p:nvCxnSpPr>
        <p:spPr>
          <a:xfrm>
            <a:off x="2696134" y="9300883"/>
            <a:ext cx="37584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4083E96-B366-4716-B094-F0688BE1D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6" b="6948"/>
          <a:stretch/>
        </p:blipFill>
        <p:spPr>
          <a:xfrm>
            <a:off x="492895" y="476537"/>
            <a:ext cx="2000042" cy="170595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2D459F0-2580-4F1B-82FC-CEA81E258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64" y="6111222"/>
            <a:ext cx="2559005" cy="34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7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EFF443-2AC9-4E3B-8FD6-BD57C2997857}"/>
              </a:ext>
            </a:extLst>
          </p:cNvPr>
          <p:cNvSpPr/>
          <p:nvPr/>
        </p:nvSpPr>
        <p:spPr>
          <a:xfrm>
            <a:off x="228600" y="188259"/>
            <a:ext cx="6454588" cy="956085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05B95A-1C19-497A-A60A-A91EB318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59" y="6499412"/>
            <a:ext cx="4410635" cy="316777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BAE7511-1214-450A-8185-8E170C9B2FFA}"/>
              </a:ext>
            </a:extLst>
          </p:cNvPr>
          <p:cNvCxnSpPr>
            <a:cxnSpLocks/>
          </p:cNvCxnSpPr>
          <p:nvPr/>
        </p:nvCxnSpPr>
        <p:spPr>
          <a:xfrm>
            <a:off x="457200" y="304351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1FB7FE2-071E-4240-859E-962C71252D45}"/>
              </a:ext>
            </a:extLst>
          </p:cNvPr>
          <p:cNvCxnSpPr>
            <a:cxnSpLocks/>
          </p:cNvCxnSpPr>
          <p:nvPr/>
        </p:nvCxnSpPr>
        <p:spPr>
          <a:xfrm>
            <a:off x="484094" y="3532095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50DFDFA-5462-44B3-A1FE-5FED56ADEE5A}"/>
              </a:ext>
            </a:extLst>
          </p:cNvPr>
          <p:cNvCxnSpPr>
            <a:cxnSpLocks/>
          </p:cNvCxnSpPr>
          <p:nvPr/>
        </p:nvCxnSpPr>
        <p:spPr>
          <a:xfrm>
            <a:off x="484094" y="3971364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6951FDD-DC7C-4FC2-958B-78FD3092E874}"/>
              </a:ext>
            </a:extLst>
          </p:cNvPr>
          <p:cNvCxnSpPr>
            <a:cxnSpLocks/>
          </p:cNvCxnSpPr>
          <p:nvPr/>
        </p:nvCxnSpPr>
        <p:spPr>
          <a:xfrm>
            <a:off x="484094" y="447338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DDD4FD9-711D-4FF5-8B82-E8325BA038C0}"/>
              </a:ext>
            </a:extLst>
          </p:cNvPr>
          <p:cNvCxnSpPr>
            <a:cxnSpLocks/>
          </p:cNvCxnSpPr>
          <p:nvPr/>
        </p:nvCxnSpPr>
        <p:spPr>
          <a:xfrm>
            <a:off x="484094" y="499782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6A5C73E-299A-4844-A4D8-DC7921B9F136}"/>
              </a:ext>
            </a:extLst>
          </p:cNvPr>
          <p:cNvCxnSpPr>
            <a:cxnSpLocks/>
          </p:cNvCxnSpPr>
          <p:nvPr/>
        </p:nvCxnSpPr>
        <p:spPr>
          <a:xfrm>
            <a:off x="510988" y="548640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0E2C898-559E-4839-8D4E-14F4EF2DF94A}"/>
              </a:ext>
            </a:extLst>
          </p:cNvPr>
          <p:cNvCxnSpPr>
            <a:cxnSpLocks/>
          </p:cNvCxnSpPr>
          <p:nvPr/>
        </p:nvCxnSpPr>
        <p:spPr>
          <a:xfrm>
            <a:off x="510988" y="5948082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Звезда: 5 точек 23">
            <a:extLst>
              <a:ext uri="{FF2B5EF4-FFF2-40B4-BE49-F238E27FC236}">
                <a16:creationId xmlns:a16="http://schemas.microsoft.com/office/drawing/2014/main" xmlns="" id="{F39CCAC7-3666-4FEA-B6BC-AD3A3EACFFA8}"/>
              </a:ext>
            </a:extLst>
          </p:cNvPr>
          <p:cNvSpPr/>
          <p:nvPr/>
        </p:nvSpPr>
        <p:spPr>
          <a:xfrm>
            <a:off x="571105" y="6520734"/>
            <a:ext cx="605607" cy="626536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2"/>
          </a:p>
        </p:txBody>
      </p:sp>
      <p:sp>
        <p:nvSpPr>
          <p:cNvPr id="25" name="Звезда: 5 точек 24">
            <a:extLst>
              <a:ext uri="{FF2B5EF4-FFF2-40B4-BE49-F238E27FC236}">
                <a16:creationId xmlns:a16="http://schemas.microsoft.com/office/drawing/2014/main" xmlns="" id="{ACC0F24A-EC98-4AA1-BA78-6F78F89D804B}"/>
              </a:ext>
            </a:extLst>
          </p:cNvPr>
          <p:cNvSpPr/>
          <p:nvPr/>
        </p:nvSpPr>
        <p:spPr>
          <a:xfrm>
            <a:off x="925624" y="6731013"/>
            <a:ext cx="605607" cy="626536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2"/>
          </a:p>
        </p:txBody>
      </p:sp>
      <p:sp>
        <p:nvSpPr>
          <p:cNvPr id="26" name="Звезда: 5 точек 25">
            <a:extLst>
              <a:ext uri="{FF2B5EF4-FFF2-40B4-BE49-F238E27FC236}">
                <a16:creationId xmlns:a16="http://schemas.microsoft.com/office/drawing/2014/main" xmlns="" id="{AB5CF00F-CB74-4CFC-A1B6-EB8253D66457}"/>
              </a:ext>
            </a:extLst>
          </p:cNvPr>
          <p:cNvSpPr/>
          <p:nvPr/>
        </p:nvSpPr>
        <p:spPr>
          <a:xfrm>
            <a:off x="1331259" y="6971052"/>
            <a:ext cx="605607" cy="626536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2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5A34AEA-0C07-4B0F-9D50-89C8DF5A8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4" y="306924"/>
            <a:ext cx="6400800" cy="1161950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DBAE7511-1214-450A-8185-8E170C9B2FFA}"/>
              </a:ext>
            </a:extLst>
          </p:cNvPr>
          <p:cNvCxnSpPr>
            <a:cxnSpLocks/>
          </p:cNvCxnSpPr>
          <p:nvPr/>
        </p:nvCxnSpPr>
        <p:spPr>
          <a:xfrm>
            <a:off x="457200" y="253297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01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EFF443-2AC9-4E3B-8FD6-BD57C2997857}"/>
              </a:ext>
            </a:extLst>
          </p:cNvPr>
          <p:cNvSpPr/>
          <p:nvPr/>
        </p:nvSpPr>
        <p:spPr>
          <a:xfrm>
            <a:off x="228600" y="188259"/>
            <a:ext cx="6454588" cy="956085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7F2B3BE-C8A6-4F72-B607-8CAEC0F8A1BC}"/>
              </a:ext>
            </a:extLst>
          </p:cNvPr>
          <p:cNvCxnSpPr>
            <a:cxnSpLocks/>
          </p:cNvCxnSpPr>
          <p:nvPr/>
        </p:nvCxnSpPr>
        <p:spPr>
          <a:xfrm>
            <a:off x="457200" y="2017059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18AFB00-ADA7-45EB-8771-3D20B58B0D77}"/>
              </a:ext>
            </a:extLst>
          </p:cNvPr>
          <p:cNvCxnSpPr>
            <a:cxnSpLocks/>
          </p:cNvCxnSpPr>
          <p:nvPr/>
        </p:nvCxnSpPr>
        <p:spPr>
          <a:xfrm>
            <a:off x="457200" y="251908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BAE7511-1214-450A-8185-8E170C9B2FFA}"/>
              </a:ext>
            </a:extLst>
          </p:cNvPr>
          <p:cNvCxnSpPr>
            <a:cxnSpLocks/>
          </p:cNvCxnSpPr>
          <p:nvPr/>
        </p:nvCxnSpPr>
        <p:spPr>
          <a:xfrm>
            <a:off x="457200" y="304351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1FB7FE2-071E-4240-859E-962C71252D45}"/>
              </a:ext>
            </a:extLst>
          </p:cNvPr>
          <p:cNvCxnSpPr>
            <a:cxnSpLocks/>
          </p:cNvCxnSpPr>
          <p:nvPr/>
        </p:nvCxnSpPr>
        <p:spPr>
          <a:xfrm>
            <a:off x="484094" y="3532095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50DFDFA-5462-44B3-A1FE-5FED56ADEE5A}"/>
              </a:ext>
            </a:extLst>
          </p:cNvPr>
          <p:cNvCxnSpPr>
            <a:cxnSpLocks/>
          </p:cNvCxnSpPr>
          <p:nvPr/>
        </p:nvCxnSpPr>
        <p:spPr>
          <a:xfrm>
            <a:off x="484094" y="3971364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6951FDD-DC7C-4FC2-958B-78FD3092E874}"/>
              </a:ext>
            </a:extLst>
          </p:cNvPr>
          <p:cNvCxnSpPr>
            <a:cxnSpLocks/>
          </p:cNvCxnSpPr>
          <p:nvPr/>
        </p:nvCxnSpPr>
        <p:spPr>
          <a:xfrm>
            <a:off x="484094" y="447338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DDD4FD9-711D-4FF5-8B82-E8325BA038C0}"/>
              </a:ext>
            </a:extLst>
          </p:cNvPr>
          <p:cNvCxnSpPr>
            <a:cxnSpLocks/>
          </p:cNvCxnSpPr>
          <p:nvPr/>
        </p:nvCxnSpPr>
        <p:spPr>
          <a:xfrm>
            <a:off x="484094" y="499782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6A5C73E-299A-4844-A4D8-DC7921B9F136}"/>
              </a:ext>
            </a:extLst>
          </p:cNvPr>
          <p:cNvCxnSpPr>
            <a:cxnSpLocks/>
          </p:cNvCxnSpPr>
          <p:nvPr/>
        </p:nvCxnSpPr>
        <p:spPr>
          <a:xfrm>
            <a:off x="510988" y="548640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0E2C898-559E-4839-8D4E-14F4EF2DF94A}"/>
              </a:ext>
            </a:extLst>
          </p:cNvPr>
          <p:cNvCxnSpPr>
            <a:cxnSpLocks/>
          </p:cNvCxnSpPr>
          <p:nvPr/>
        </p:nvCxnSpPr>
        <p:spPr>
          <a:xfrm>
            <a:off x="510988" y="5948082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E3A738D-8966-4179-9933-CD1CC1C2CB20}"/>
              </a:ext>
            </a:extLst>
          </p:cNvPr>
          <p:cNvSpPr/>
          <p:nvPr/>
        </p:nvSpPr>
        <p:spPr>
          <a:xfrm>
            <a:off x="2373405" y="244295"/>
            <a:ext cx="36824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Дорогой </a:t>
            </a:r>
          </a:p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солдат!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E5950CA-1389-48E8-A1C1-4C49618EB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50" b="90000" l="10000" r="90000">
                        <a14:foregroundMark x1="38778" y1="9833" x2="40778" y2="9417"/>
                        <a14:foregroundMark x1="46889" y1="8583" x2="59778" y2="8167"/>
                        <a14:foregroundMark x1="59778" y1="8167" x2="59778" y2="8167"/>
                        <a14:foregroundMark x1="60111" y1="4250" x2="42445" y2="4610"/>
                        <a14:foregroundMark x1="20444" y1="73083" x2="15333" y2="69667"/>
                        <a14:foregroundMark x1="15333" y1="69667" x2="13778" y2="63250"/>
                        <a14:foregroundMark x1="13778" y1="63250" x2="15556" y2="51833"/>
                        <a14:backgroundMark x1="41111" y1="4750" x2="41111" y2="4750"/>
                        <a14:backgroundMark x1="40444" y1="4750" x2="38889" y2="5000"/>
                        <a14:backgroundMark x1="38889" y1="5000" x2="42333" y2="4750"/>
                      </a14:backgroundRemoval>
                    </a14:imgEffect>
                  </a14:imgLayer>
                </a14:imgProps>
              </a:ext>
            </a:extLst>
          </a:blip>
          <a:srcRect b="21896"/>
          <a:stretch/>
        </p:blipFill>
        <p:spPr>
          <a:xfrm>
            <a:off x="3594237" y="6193847"/>
            <a:ext cx="3413963" cy="3555271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D0BE75BE-2FF4-4C50-AF9D-947D21A79297}"/>
              </a:ext>
            </a:extLst>
          </p:cNvPr>
          <p:cNvCxnSpPr>
            <a:cxnSpLocks/>
          </p:cNvCxnSpPr>
          <p:nvPr/>
        </p:nvCxnSpPr>
        <p:spPr>
          <a:xfrm>
            <a:off x="510988" y="6436659"/>
            <a:ext cx="372483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8777FE0C-3745-4B90-8971-978E799570D6}"/>
              </a:ext>
            </a:extLst>
          </p:cNvPr>
          <p:cNvCxnSpPr>
            <a:cxnSpLocks/>
          </p:cNvCxnSpPr>
          <p:nvPr/>
        </p:nvCxnSpPr>
        <p:spPr>
          <a:xfrm>
            <a:off x="457200" y="6911787"/>
            <a:ext cx="372483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EE896535-9026-4A36-83CD-6A8444263ED7}"/>
              </a:ext>
            </a:extLst>
          </p:cNvPr>
          <p:cNvCxnSpPr>
            <a:cxnSpLocks/>
          </p:cNvCxnSpPr>
          <p:nvPr/>
        </p:nvCxnSpPr>
        <p:spPr>
          <a:xfrm>
            <a:off x="457199" y="7395881"/>
            <a:ext cx="372483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7AEAEA8-8ABC-4511-B37C-2D966A95A77C}"/>
              </a:ext>
            </a:extLst>
          </p:cNvPr>
          <p:cNvCxnSpPr>
            <a:cxnSpLocks/>
          </p:cNvCxnSpPr>
          <p:nvPr/>
        </p:nvCxnSpPr>
        <p:spPr>
          <a:xfrm>
            <a:off x="484094" y="7830669"/>
            <a:ext cx="313008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745725B9-8E4F-406A-B656-F3A865A21360}"/>
              </a:ext>
            </a:extLst>
          </p:cNvPr>
          <p:cNvCxnSpPr>
            <a:cxnSpLocks/>
          </p:cNvCxnSpPr>
          <p:nvPr/>
        </p:nvCxnSpPr>
        <p:spPr>
          <a:xfrm>
            <a:off x="484094" y="8301316"/>
            <a:ext cx="313008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9B5F269-4040-4FD1-A9F9-E94C3327D763}"/>
              </a:ext>
            </a:extLst>
          </p:cNvPr>
          <p:cNvCxnSpPr>
            <a:cxnSpLocks/>
          </p:cNvCxnSpPr>
          <p:nvPr/>
        </p:nvCxnSpPr>
        <p:spPr>
          <a:xfrm>
            <a:off x="510988" y="8722657"/>
            <a:ext cx="313008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ECC3490E-8EAB-4BFA-96A0-52C673D88EB6}"/>
              </a:ext>
            </a:extLst>
          </p:cNvPr>
          <p:cNvCxnSpPr>
            <a:cxnSpLocks/>
          </p:cNvCxnSpPr>
          <p:nvPr/>
        </p:nvCxnSpPr>
        <p:spPr>
          <a:xfrm>
            <a:off x="457199" y="9233645"/>
            <a:ext cx="313008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81C79DB5-226F-4C48-BB5B-757B50AFFF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7" b="96000" l="3000" r="44625">
                        <a14:foregroundMark x1="21750" y1="10667" x2="24500" y2="10667"/>
                        <a14:foregroundMark x1="22750" y1="7467" x2="23000" y2="2133"/>
                        <a14:foregroundMark x1="4500" y1="20800" x2="3000" y2="48000"/>
                        <a14:foregroundMark x1="17500" y1="94933" x2="24250" y2="96000"/>
                        <a14:foregroundMark x1="24250" y1="96000" x2="29250" y2="93867"/>
                      </a14:backgroundRemoval>
                    </a14:imgEffect>
                  </a14:imgLayer>
                </a14:imgProps>
              </a:ext>
            </a:extLst>
          </a:blip>
          <a:srcRect r="50397"/>
          <a:stretch/>
        </p:blipFill>
        <p:spPr>
          <a:xfrm>
            <a:off x="510988" y="419972"/>
            <a:ext cx="1425878" cy="134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EFF443-2AC9-4E3B-8FD6-BD57C2997857}"/>
              </a:ext>
            </a:extLst>
          </p:cNvPr>
          <p:cNvSpPr/>
          <p:nvPr/>
        </p:nvSpPr>
        <p:spPr>
          <a:xfrm>
            <a:off x="228600" y="188259"/>
            <a:ext cx="6454588" cy="956085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7F2B3BE-C8A6-4F72-B607-8CAEC0F8A1BC}"/>
              </a:ext>
            </a:extLst>
          </p:cNvPr>
          <p:cNvCxnSpPr>
            <a:cxnSpLocks/>
          </p:cNvCxnSpPr>
          <p:nvPr/>
        </p:nvCxnSpPr>
        <p:spPr>
          <a:xfrm>
            <a:off x="457200" y="2017059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18AFB00-ADA7-45EB-8771-3D20B58B0D77}"/>
              </a:ext>
            </a:extLst>
          </p:cNvPr>
          <p:cNvCxnSpPr>
            <a:cxnSpLocks/>
          </p:cNvCxnSpPr>
          <p:nvPr/>
        </p:nvCxnSpPr>
        <p:spPr>
          <a:xfrm>
            <a:off x="457200" y="251908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BAE7511-1214-450A-8185-8E170C9B2FFA}"/>
              </a:ext>
            </a:extLst>
          </p:cNvPr>
          <p:cNvCxnSpPr>
            <a:cxnSpLocks/>
          </p:cNvCxnSpPr>
          <p:nvPr/>
        </p:nvCxnSpPr>
        <p:spPr>
          <a:xfrm>
            <a:off x="457200" y="304351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1FB7FE2-071E-4240-859E-962C71252D45}"/>
              </a:ext>
            </a:extLst>
          </p:cNvPr>
          <p:cNvCxnSpPr>
            <a:cxnSpLocks/>
          </p:cNvCxnSpPr>
          <p:nvPr/>
        </p:nvCxnSpPr>
        <p:spPr>
          <a:xfrm>
            <a:off x="484094" y="3532095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50DFDFA-5462-44B3-A1FE-5FED56ADEE5A}"/>
              </a:ext>
            </a:extLst>
          </p:cNvPr>
          <p:cNvCxnSpPr>
            <a:cxnSpLocks/>
          </p:cNvCxnSpPr>
          <p:nvPr/>
        </p:nvCxnSpPr>
        <p:spPr>
          <a:xfrm>
            <a:off x="484094" y="3971364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6951FDD-DC7C-4FC2-958B-78FD3092E874}"/>
              </a:ext>
            </a:extLst>
          </p:cNvPr>
          <p:cNvCxnSpPr>
            <a:cxnSpLocks/>
          </p:cNvCxnSpPr>
          <p:nvPr/>
        </p:nvCxnSpPr>
        <p:spPr>
          <a:xfrm>
            <a:off x="484094" y="447338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DDD4FD9-711D-4FF5-8B82-E8325BA038C0}"/>
              </a:ext>
            </a:extLst>
          </p:cNvPr>
          <p:cNvCxnSpPr>
            <a:cxnSpLocks/>
          </p:cNvCxnSpPr>
          <p:nvPr/>
        </p:nvCxnSpPr>
        <p:spPr>
          <a:xfrm>
            <a:off x="484094" y="499782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6A5C73E-299A-4844-A4D8-DC7921B9F136}"/>
              </a:ext>
            </a:extLst>
          </p:cNvPr>
          <p:cNvCxnSpPr>
            <a:cxnSpLocks/>
          </p:cNvCxnSpPr>
          <p:nvPr/>
        </p:nvCxnSpPr>
        <p:spPr>
          <a:xfrm>
            <a:off x="510988" y="548640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0E2C898-559E-4839-8D4E-14F4EF2DF94A}"/>
              </a:ext>
            </a:extLst>
          </p:cNvPr>
          <p:cNvCxnSpPr>
            <a:cxnSpLocks/>
          </p:cNvCxnSpPr>
          <p:nvPr/>
        </p:nvCxnSpPr>
        <p:spPr>
          <a:xfrm>
            <a:off x="510988" y="5948082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E5950CA-1389-48E8-A1C1-4C49618EB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50" b="90000" l="10000" r="90000">
                        <a14:foregroundMark x1="38778" y1="9833" x2="40778" y2="9417"/>
                        <a14:foregroundMark x1="46889" y1="8583" x2="59778" y2="8167"/>
                        <a14:foregroundMark x1="59778" y1="8167" x2="59778" y2="8167"/>
                        <a14:foregroundMark x1="60111" y1="4250" x2="42445" y2="4610"/>
                        <a14:foregroundMark x1="20444" y1="73083" x2="15333" y2="69667"/>
                        <a14:foregroundMark x1="15333" y1="69667" x2="13778" y2="63250"/>
                        <a14:foregroundMark x1="13778" y1="63250" x2="15556" y2="51833"/>
                        <a14:backgroundMark x1="41111" y1="4750" x2="41111" y2="4750"/>
                        <a14:backgroundMark x1="40444" y1="4750" x2="38889" y2="5000"/>
                        <a14:backgroundMark x1="38889" y1="5000" x2="42333" y2="4750"/>
                      </a14:backgroundRemoval>
                    </a14:imgEffect>
                  </a14:imgLayer>
                </a14:imgProps>
              </a:ext>
            </a:extLst>
          </a:blip>
          <a:srcRect b="21896"/>
          <a:stretch/>
        </p:blipFill>
        <p:spPr>
          <a:xfrm>
            <a:off x="3594237" y="6193847"/>
            <a:ext cx="3413963" cy="3555271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D0BE75BE-2FF4-4C50-AF9D-947D21A79297}"/>
              </a:ext>
            </a:extLst>
          </p:cNvPr>
          <p:cNvCxnSpPr>
            <a:cxnSpLocks/>
          </p:cNvCxnSpPr>
          <p:nvPr/>
        </p:nvCxnSpPr>
        <p:spPr>
          <a:xfrm>
            <a:off x="510988" y="6436659"/>
            <a:ext cx="372483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8777FE0C-3745-4B90-8971-978E799570D6}"/>
              </a:ext>
            </a:extLst>
          </p:cNvPr>
          <p:cNvCxnSpPr>
            <a:cxnSpLocks/>
          </p:cNvCxnSpPr>
          <p:nvPr/>
        </p:nvCxnSpPr>
        <p:spPr>
          <a:xfrm>
            <a:off x="457200" y="6911787"/>
            <a:ext cx="372483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EE896535-9026-4A36-83CD-6A8444263ED7}"/>
              </a:ext>
            </a:extLst>
          </p:cNvPr>
          <p:cNvCxnSpPr>
            <a:cxnSpLocks/>
          </p:cNvCxnSpPr>
          <p:nvPr/>
        </p:nvCxnSpPr>
        <p:spPr>
          <a:xfrm>
            <a:off x="457199" y="7395881"/>
            <a:ext cx="372483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7AEAEA8-8ABC-4511-B37C-2D966A95A77C}"/>
              </a:ext>
            </a:extLst>
          </p:cNvPr>
          <p:cNvCxnSpPr>
            <a:cxnSpLocks/>
          </p:cNvCxnSpPr>
          <p:nvPr/>
        </p:nvCxnSpPr>
        <p:spPr>
          <a:xfrm>
            <a:off x="484094" y="7830669"/>
            <a:ext cx="313008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745725B9-8E4F-406A-B656-F3A865A21360}"/>
              </a:ext>
            </a:extLst>
          </p:cNvPr>
          <p:cNvCxnSpPr>
            <a:cxnSpLocks/>
          </p:cNvCxnSpPr>
          <p:nvPr/>
        </p:nvCxnSpPr>
        <p:spPr>
          <a:xfrm>
            <a:off x="484094" y="8301316"/>
            <a:ext cx="313008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9B5F269-4040-4FD1-A9F9-E94C3327D763}"/>
              </a:ext>
            </a:extLst>
          </p:cNvPr>
          <p:cNvCxnSpPr>
            <a:cxnSpLocks/>
          </p:cNvCxnSpPr>
          <p:nvPr/>
        </p:nvCxnSpPr>
        <p:spPr>
          <a:xfrm>
            <a:off x="510988" y="8722657"/>
            <a:ext cx="313008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ECC3490E-8EAB-4BFA-96A0-52C673D88EB6}"/>
              </a:ext>
            </a:extLst>
          </p:cNvPr>
          <p:cNvCxnSpPr>
            <a:cxnSpLocks/>
          </p:cNvCxnSpPr>
          <p:nvPr/>
        </p:nvCxnSpPr>
        <p:spPr>
          <a:xfrm>
            <a:off x="457199" y="9233645"/>
            <a:ext cx="313008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81C79DB5-226F-4C48-BB5B-757B50AFFF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7" b="96000" l="3000" r="44625">
                        <a14:foregroundMark x1="21750" y1="10667" x2="24500" y2="10667"/>
                        <a14:foregroundMark x1="22750" y1="7467" x2="23000" y2="2133"/>
                        <a14:foregroundMark x1="4500" y1="20800" x2="3000" y2="48000"/>
                        <a14:foregroundMark x1="17500" y1="94933" x2="24250" y2="96000"/>
                        <a14:foregroundMark x1="24250" y1="96000" x2="29250" y2="93867"/>
                      </a14:backgroundRemoval>
                    </a14:imgEffect>
                  </a14:imgLayer>
                </a14:imgProps>
              </a:ext>
            </a:extLst>
          </a:blip>
          <a:srcRect r="50397"/>
          <a:stretch/>
        </p:blipFill>
        <p:spPr>
          <a:xfrm>
            <a:off x="510988" y="419972"/>
            <a:ext cx="1425878" cy="1347450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87AEAEA8-8ABC-4511-B37C-2D966A95A77C}"/>
              </a:ext>
            </a:extLst>
          </p:cNvPr>
          <p:cNvCxnSpPr>
            <a:cxnSpLocks/>
          </p:cNvCxnSpPr>
          <p:nvPr/>
        </p:nvCxnSpPr>
        <p:spPr>
          <a:xfrm>
            <a:off x="2022242" y="1467969"/>
            <a:ext cx="44054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3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EFF443-2AC9-4E3B-8FD6-BD57C2997857}"/>
              </a:ext>
            </a:extLst>
          </p:cNvPr>
          <p:cNvSpPr/>
          <p:nvPr/>
        </p:nvSpPr>
        <p:spPr>
          <a:xfrm>
            <a:off x="228600" y="188259"/>
            <a:ext cx="6454588" cy="956085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18AFB00-ADA7-45EB-8771-3D20B58B0D77}"/>
              </a:ext>
            </a:extLst>
          </p:cNvPr>
          <p:cNvCxnSpPr>
            <a:cxnSpLocks/>
          </p:cNvCxnSpPr>
          <p:nvPr/>
        </p:nvCxnSpPr>
        <p:spPr>
          <a:xfrm>
            <a:off x="457200" y="251908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BAE7511-1214-450A-8185-8E170C9B2FFA}"/>
              </a:ext>
            </a:extLst>
          </p:cNvPr>
          <p:cNvCxnSpPr>
            <a:cxnSpLocks/>
          </p:cNvCxnSpPr>
          <p:nvPr/>
        </p:nvCxnSpPr>
        <p:spPr>
          <a:xfrm>
            <a:off x="457200" y="304351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1FB7FE2-071E-4240-859E-962C71252D45}"/>
              </a:ext>
            </a:extLst>
          </p:cNvPr>
          <p:cNvCxnSpPr>
            <a:cxnSpLocks/>
          </p:cNvCxnSpPr>
          <p:nvPr/>
        </p:nvCxnSpPr>
        <p:spPr>
          <a:xfrm>
            <a:off x="484094" y="3532095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50DFDFA-5462-44B3-A1FE-5FED56ADEE5A}"/>
              </a:ext>
            </a:extLst>
          </p:cNvPr>
          <p:cNvCxnSpPr>
            <a:cxnSpLocks/>
          </p:cNvCxnSpPr>
          <p:nvPr/>
        </p:nvCxnSpPr>
        <p:spPr>
          <a:xfrm>
            <a:off x="484094" y="3971364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6951FDD-DC7C-4FC2-958B-78FD3092E874}"/>
              </a:ext>
            </a:extLst>
          </p:cNvPr>
          <p:cNvCxnSpPr>
            <a:cxnSpLocks/>
          </p:cNvCxnSpPr>
          <p:nvPr/>
        </p:nvCxnSpPr>
        <p:spPr>
          <a:xfrm>
            <a:off x="484094" y="447338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DDD4FD9-711D-4FF5-8B82-E8325BA038C0}"/>
              </a:ext>
            </a:extLst>
          </p:cNvPr>
          <p:cNvCxnSpPr>
            <a:cxnSpLocks/>
          </p:cNvCxnSpPr>
          <p:nvPr/>
        </p:nvCxnSpPr>
        <p:spPr>
          <a:xfrm>
            <a:off x="484094" y="499782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6A5C73E-299A-4844-A4D8-DC7921B9F136}"/>
              </a:ext>
            </a:extLst>
          </p:cNvPr>
          <p:cNvCxnSpPr>
            <a:cxnSpLocks/>
          </p:cNvCxnSpPr>
          <p:nvPr/>
        </p:nvCxnSpPr>
        <p:spPr>
          <a:xfrm>
            <a:off x="510988" y="548640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0E2C898-559E-4839-8D4E-14F4EF2DF94A}"/>
              </a:ext>
            </a:extLst>
          </p:cNvPr>
          <p:cNvCxnSpPr>
            <a:cxnSpLocks/>
          </p:cNvCxnSpPr>
          <p:nvPr/>
        </p:nvCxnSpPr>
        <p:spPr>
          <a:xfrm>
            <a:off x="510988" y="5948082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E3A738D-8966-4179-9933-CD1CC1C2CB20}"/>
              </a:ext>
            </a:extLst>
          </p:cNvPr>
          <p:cNvSpPr/>
          <p:nvPr/>
        </p:nvSpPr>
        <p:spPr>
          <a:xfrm>
            <a:off x="2232701" y="361174"/>
            <a:ext cx="36824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Дорогой </a:t>
            </a:r>
          </a:p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солдат!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4A98EEA-E31F-458B-A7C3-5C0CEE8EE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7" b="96000" l="3000" r="44625">
                        <a14:foregroundMark x1="21750" y1="10667" x2="24500" y2="10667"/>
                        <a14:foregroundMark x1="22750" y1="7467" x2="23000" y2="2133"/>
                        <a14:foregroundMark x1="4500" y1="20800" x2="3000" y2="48000"/>
                        <a14:foregroundMark x1="17500" y1="94933" x2="24250" y2="96000"/>
                        <a14:foregroundMark x1="24250" y1="96000" x2="29250" y2="93867"/>
                      </a14:backgroundRemoval>
                    </a14:imgEffect>
                  </a14:imgLayer>
                </a14:imgProps>
              </a:ext>
            </a:extLst>
          </a:blip>
          <a:srcRect r="50397"/>
          <a:stretch/>
        </p:blipFill>
        <p:spPr>
          <a:xfrm>
            <a:off x="517712" y="552540"/>
            <a:ext cx="1425878" cy="13474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7B4498-7081-4252-8447-C6034DEC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750" l="6500" r="97250">
                        <a14:foregroundMark x1="33333" y1="19000" x2="33500" y2="32875"/>
                        <a14:foregroundMark x1="24500" y1="56125" x2="27250" y2="75500"/>
                        <a14:foregroundMark x1="29000" y1="75750" x2="72917" y2="83375"/>
                        <a14:foregroundMark x1="68000" y1="94875" x2="91583" y2="95500"/>
                        <a14:foregroundMark x1="95917" y1="78375" x2="97250" y2="98750"/>
                        <a14:foregroundMark x1="35333" y1="57500" x2="44917" y2="90250"/>
                        <a14:foregroundMark x1="47833" y1="29875" x2="60333" y2="28750"/>
                        <a14:foregroundMark x1="60333" y1="28750" x2="62000" y2="31375"/>
                        <a14:foregroundMark x1="23500" y1="33125" x2="17667" y2="37875"/>
                        <a14:foregroundMark x1="8417" y1="47500" x2="6500" y2="55750"/>
                        <a14:foregroundMark x1="35500" y1="45500" x2="39000" y2="61125"/>
                        <a14:foregroundMark x1="46250" y1="61125" x2="54500" y2="87000"/>
                        <a14:foregroundMark x1="54500" y1="87000" x2="54500" y2="87250"/>
                        <a14:foregroundMark x1="51583" y1="92875" x2="56083" y2="98375"/>
                        <a14:foregroundMark x1="60167" y1="64625" x2="73500" y2="53125"/>
                        <a14:foregroundMark x1="44333" y1="45750" x2="46500" y2="40750"/>
                        <a14:foregroundMark x1="47333" y1="27000" x2="55417" y2="25000"/>
                        <a14:foregroundMark x1="55417" y1="25000" x2="63583" y2="29375"/>
                        <a14:foregroundMark x1="63583" y1="29375" x2="63833" y2="29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812" y="5574671"/>
            <a:ext cx="5943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0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7EFF443-2AC9-4E3B-8FD6-BD57C2997857}"/>
              </a:ext>
            </a:extLst>
          </p:cNvPr>
          <p:cNvSpPr/>
          <p:nvPr/>
        </p:nvSpPr>
        <p:spPr>
          <a:xfrm>
            <a:off x="236668" y="217393"/>
            <a:ext cx="6454588" cy="956085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18AFB00-ADA7-45EB-8771-3D20B58B0D77}"/>
              </a:ext>
            </a:extLst>
          </p:cNvPr>
          <p:cNvCxnSpPr>
            <a:cxnSpLocks/>
          </p:cNvCxnSpPr>
          <p:nvPr/>
        </p:nvCxnSpPr>
        <p:spPr>
          <a:xfrm>
            <a:off x="457200" y="251908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BAE7511-1214-450A-8185-8E170C9B2FFA}"/>
              </a:ext>
            </a:extLst>
          </p:cNvPr>
          <p:cNvCxnSpPr>
            <a:cxnSpLocks/>
          </p:cNvCxnSpPr>
          <p:nvPr/>
        </p:nvCxnSpPr>
        <p:spPr>
          <a:xfrm>
            <a:off x="457200" y="304351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1FB7FE2-071E-4240-859E-962C71252D45}"/>
              </a:ext>
            </a:extLst>
          </p:cNvPr>
          <p:cNvCxnSpPr>
            <a:cxnSpLocks/>
          </p:cNvCxnSpPr>
          <p:nvPr/>
        </p:nvCxnSpPr>
        <p:spPr>
          <a:xfrm>
            <a:off x="484094" y="3532095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50DFDFA-5462-44B3-A1FE-5FED56ADEE5A}"/>
              </a:ext>
            </a:extLst>
          </p:cNvPr>
          <p:cNvCxnSpPr>
            <a:cxnSpLocks/>
          </p:cNvCxnSpPr>
          <p:nvPr/>
        </p:nvCxnSpPr>
        <p:spPr>
          <a:xfrm>
            <a:off x="484094" y="3971364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6951FDD-DC7C-4FC2-958B-78FD3092E874}"/>
              </a:ext>
            </a:extLst>
          </p:cNvPr>
          <p:cNvCxnSpPr>
            <a:cxnSpLocks/>
          </p:cNvCxnSpPr>
          <p:nvPr/>
        </p:nvCxnSpPr>
        <p:spPr>
          <a:xfrm>
            <a:off x="484094" y="447338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DDD4FD9-711D-4FF5-8B82-E8325BA038C0}"/>
              </a:ext>
            </a:extLst>
          </p:cNvPr>
          <p:cNvCxnSpPr>
            <a:cxnSpLocks/>
          </p:cNvCxnSpPr>
          <p:nvPr/>
        </p:nvCxnSpPr>
        <p:spPr>
          <a:xfrm>
            <a:off x="484094" y="499782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6A5C73E-299A-4844-A4D8-DC7921B9F136}"/>
              </a:ext>
            </a:extLst>
          </p:cNvPr>
          <p:cNvCxnSpPr>
            <a:cxnSpLocks/>
          </p:cNvCxnSpPr>
          <p:nvPr/>
        </p:nvCxnSpPr>
        <p:spPr>
          <a:xfrm>
            <a:off x="510988" y="548640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0E2C898-559E-4839-8D4E-14F4EF2DF94A}"/>
              </a:ext>
            </a:extLst>
          </p:cNvPr>
          <p:cNvCxnSpPr>
            <a:cxnSpLocks/>
          </p:cNvCxnSpPr>
          <p:nvPr/>
        </p:nvCxnSpPr>
        <p:spPr>
          <a:xfrm>
            <a:off x="510988" y="5948082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4A98EEA-E31F-458B-A7C3-5C0CEE8EE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7" b="96000" l="3000" r="44625">
                        <a14:foregroundMark x1="21750" y1="10667" x2="24500" y2="10667"/>
                        <a14:foregroundMark x1="22750" y1="7467" x2="23000" y2="2133"/>
                        <a14:foregroundMark x1="4500" y1="20800" x2="3000" y2="48000"/>
                        <a14:foregroundMark x1="17500" y1="94933" x2="24250" y2="96000"/>
                        <a14:foregroundMark x1="24250" y1="96000" x2="29250" y2="93867"/>
                      </a14:backgroundRemoval>
                    </a14:imgEffect>
                  </a14:imgLayer>
                </a14:imgProps>
              </a:ext>
            </a:extLst>
          </a:blip>
          <a:srcRect r="50397"/>
          <a:stretch/>
        </p:blipFill>
        <p:spPr>
          <a:xfrm>
            <a:off x="457200" y="426810"/>
            <a:ext cx="1814008" cy="17142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7B4498-7081-4252-8447-C6034DECE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750" l="6500" r="97250">
                        <a14:foregroundMark x1="33333" y1="19000" x2="33500" y2="32875"/>
                        <a14:foregroundMark x1="24500" y1="56125" x2="27250" y2="75500"/>
                        <a14:foregroundMark x1="29000" y1="75750" x2="72917" y2="83375"/>
                        <a14:foregroundMark x1="68000" y1="94875" x2="91583" y2="95500"/>
                        <a14:foregroundMark x1="95917" y1="78375" x2="97250" y2="98750"/>
                        <a14:foregroundMark x1="35333" y1="57500" x2="44917" y2="90250"/>
                        <a14:foregroundMark x1="47833" y1="29875" x2="60333" y2="28750"/>
                        <a14:foregroundMark x1="60333" y1="28750" x2="62000" y2="31375"/>
                        <a14:foregroundMark x1="23500" y1="33125" x2="17667" y2="37875"/>
                        <a14:foregroundMark x1="8417" y1="47500" x2="6500" y2="55750"/>
                        <a14:foregroundMark x1="35500" y1="45500" x2="39000" y2="61125"/>
                        <a14:foregroundMark x1="46250" y1="61125" x2="54500" y2="87000"/>
                        <a14:foregroundMark x1="54500" y1="87000" x2="54500" y2="87250"/>
                        <a14:foregroundMark x1="51583" y1="92875" x2="56083" y2="98375"/>
                        <a14:foregroundMark x1="60167" y1="64625" x2="73500" y2="53125"/>
                        <a14:foregroundMark x1="44333" y1="45750" x2="46500" y2="40750"/>
                        <a14:foregroundMark x1="47333" y1="27000" x2="55417" y2="25000"/>
                        <a14:foregroundMark x1="55417" y1="25000" x2="63583" y2="29375"/>
                        <a14:foregroundMark x1="63583" y1="29375" x2="63833" y2="29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812" y="5574671"/>
            <a:ext cx="5943600" cy="39624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F18AFB00-ADA7-45EB-8771-3D20B58B0D77}"/>
              </a:ext>
            </a:extLst>
          </p:cNvPr>
          <p:cNvCxnSpPr>
            <a:cxnSpLocks/>
          </p:cNvCxnSpPr>
          <p:nvPr/>
        </p:nvCxnSpPr>
        <p:spPr>
          <a:xfrm>
            <a:off x="2404110" y="1962823"/>
            <a:ext cx="399669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F18AFB00-ADA7-45EB-8771-3D20B58B0D77}"/>
              </a:ext>
            </a:extLst>
          </p:cNvPr>
          <p:cNvCxnSpPr>
            <a:cxnSpLocks/>
          </p:cNvCxnSpPr>
          <p:nvPr/>
        </p:nvCxnSpPr>
        <p:spPr>
          <a:xfrm>
            <a:off x="2404110" y="1417993"/>
            <a:ext cx="399669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33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EFF443-2AC9-4E3B-8FD6-BD57C2997857}"/>
              </a:ext>
            </a:extLst>
          </p:cNvPr>
          <p:cNvSpPr/>
          <p:nvPr/>
        </p:nvSpPr>
        <p:spPr>
          <a:xfrm>
            <a:off x="228600" y="188259"/>
            <a:ext cx="6454588" cy="956085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18AFB00-ADA7-45EB-8771-3D20B58B0D77}"/>
              </a:ext>
            </a:extLst>
          </p:cNvPr>
          <p:cNvCxnSpPr>
            <a:cxnSpLocks/>
          </p:cNvCxnSpPr>
          <p:nvPr/>
        </p:nvCxnSpPr>
        <p:spPr>
          <a:xfrm>
            <a:off x="457200" y="251908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BAE7511-1214-450A-8185-8E170C9B2FFA}"/>
              </a:ext>
            </a:extLst>
          </p:cNvPr>
          <p:cNvCxnSpPr>
            <a:cxnSpLocks/>
          </p:cNvCxnSpPr>
          <p:nvPr/>
        </p:nvCxnSpPr>
        <p:spPr>
          <a:xfrm>
            <a:off x="457200" y="304351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1FB7FE2-071E-4240-859E-962C71252D45}"/>
              </a:ext>
            </a:extLst>
          </p:cNvPr>
          <p:cNvCxnSpPr>
            <a:cxnSpLocks/>
          </p:cNvCxnSpPr>
          <p:nvPr/>
        </p:nvCxnSpPr>
        <p:spPr>
          <a:xfrm>
            <a:off x="484094" y="3532095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50DFDFA-5462-44B3-A1FE-5FED56ADEE5A}"/>
              </a:ext>
            </a:extLst>
          </p:cNvPr>
          <p:cNvCxnSpPr>
            <a:cxnSpLocks/>
          </p:cNvCxnSpPr>
          <p:nvPr/>
        </p:nvCxnSpPr>
        <p:spPr>
          <a:xfrm>
            <a:off x="484094" y="3971364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6951FDD-DC7C-4FC2-958B-78FD3092E874}"/>
              </a:ext>
            </a:extLst>
          </p:cNvPr>
          <p:cNvCxnSpPr>
            <a:cxnSpLocks/>
          </p:cNvCxnSpPr>
          <p:nvPr/>
        </p:nvCxnSpPr>
        <p:spPr>
          <a:xfrm>
            <a:off x="484094" y="447338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DDD4FD9-711D-4FF5-8B82-E8325BA038C0}"/>
              </a:ext>
            </a:extLst>
          </p:cNvPr>
          <p:cNvCxnSpPr>
            <a:cxnSpLocks/>
          </p:cNvCxnSpPr>
          <p:nvPr/>
        </p:nvCxnSpPr>
        <p:spPr>
          <a:xfrm>
            <a:off x="484094" y="499782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6A5C73E-299A-4844-A4D8-DC7921B9F136}"/>
              </a:ext>
            </a:extLst>
          </p:cNvPr>
          <p:cNvCxnSpPr>
            <a:cxnSpLocks/>
          </p:cNvCxnSpPr>
          <p:nvPr/>
        </p:nvCxnSpPr>
        <p:spPr>
          <a:xfrm>
            <a:off x="510988" y="548640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0E2C898-559E-4839-8D4E-14F4EF2DF94A}"/>
              </a:ext>
            </a:extLst>
          </p:cNvPr>
          <p:cNvCxnSpPr>
            <a:cxnSpLocks/>
          </p:cNvCxnSpPr>
          <p:nvPr/>
        </p:nvCxnSpPr>
        <p:spPr>
          <a:xfrm>
            <a:off x="510988" y="5948082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E3A738D-8966-4179-9933-CD1CC1C2CB20}"/>
              </a:ext>
            </a:extLst>
          </p:cNvPr>
          <p:cNvSpPr/>
          <p:nvPr/>
        </p:nvSpPr>
        <p:spPr>
          <a:xfrm>
            <a:off x="2131597" y="484833"/>
            <a:ext cx="36824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Дорогой </a:t>
            </a:r>
          </a:p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солдат!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BFB346-6A0B-45D9-B74C-5EEA2D00B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66" y="6145938"/>
            <a:ext cx="4286250" cy="3457575"/>
          </a:xfrm>
          <a:prstGeom prst="rect">
            <a:avLst/>
          </a:prstGeom>
        </p:spPr>
      </p:pic>
      <p:sp>
        <p:nvSpPr>
          <p:cNvPr id="19" name="Звезда: 5 точек 18">
            <a:extLst>
              <a:ext uri="{FF2B5EF4-FFF2-40B4-BE49-F238E27FC236}">
                <a16:creationId xmlns:a16="http://schemas.microsoft.com/office/drawing/2014/main" xmlns="" id="{F3977C72-D71B-4F85-8D5D-9D4E333CA953}"/>
              </a:ext>
            </a:extLst>
          </p:cNvPr>
          <p:cNvSpPr/>
          <p:nvPr/>
        </p:nvSpPr>
        <p:spPr>
          <a:xfrm>
            <a:off x="431344" y="764353"/>
            <a:ext cx="605607" cy="626536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2"/>
          </a:p>
        </p:txBody>
      </p:sp>
      <p:sp>
        <p:nvSpPr>
          <p:cNvPr id="20" name="Звезда: 5 точек 19">
            <a:extLst>
              <a:ext uri="{FF2B5EF4-FFF2-40B4-BE49-F238E27FC236}">
                <a16:creationId xmlns:a16="http://schemas.microsoft.com/office/drawing/2014/main" xmlns="" id="{E3F96FF6-D5CF-43F3-83F3-E3F903384A1A}"/>
              </a:ext>
            </a:extLst>
          </p:cNvPr>
          <p:cNvSpPr/>
          <p:nvPr/>
        </p:nvSpPr>
        <p:spPr>
          <a:xfrm>
            <a:off x="785863" y="974632"/>
            <a:ext cx="605607" cy="626536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2"/>
          </a:p>
        </p:txBody>
      </p:sp>
      <p:sp>
        <p:nvSpPr>
          <p:cNvPr id="21" name="Звезда: 5 точек 20">
            <a:extLst>
              <a:ext uri="{FF2B5EF4-FFF2-40B4-BE49-F238E27FC236}">
                <a16:creationId xmlns:a16="http://schemas.microsoft.com/office/drawing/2014/main" xmlns="" id="{C4D31AF3-776C-4946-BE44-FE0F307576F0}"/>
              </a:ext>
            </a:extLst>
          </p:cNvPr>
          <p:cNvSpPr/>
          <p:nvPr/>
        </p:nvSpPr>
        <p:spPr>
          <a:xfrm>
            <a:off x="1191498" y="1214671"/>
            <a:ext cx="605607" cy="626536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2" dirty="0"/>
          </a:p>
        </p:txBody>
      </p:sp>
    </p:spTree>
    <p:extLst>
      <p:ext uri="{BB962C8B-B14F-4D97-AF65-F5344CB8AC3E}">
        <p14:creationId xmlns:p14="http://schemas.microsoft.com/office/powerpoint/2010/main" val="207923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EFF443-2AC9-4E3B-8FD6-BD57C2997857}"/>
              </a:ext>
            </a:extLst>
          </p:cNvPr>
          <p:cNvSpPr/>
          <p:nvPr/>
        </p:nvSpPr>
        <p:spPr>
          <a:xfrm>
            <a:off x="228600" y="188259"/>
            <a:ext cx="6454588" cy="956085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18AFB00-ADA7-45EB-8771-3D20B58B0D77}"/>
              </a:ext>
            </a:extLst>
          </p:cNvPr>
          <p:cNvCxnSpPr>
            <a:cxnSpLocks/>
          </p:cNvCxnSpPr>
          <p:nvPr/>
        </p:nvCxnSpPr>
        <p:spPr>
          <a:xfrm>
            <a:off x="457200" y="251908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BAE7511-1214-450A-8185-8E170C9B2FFA}"/>
              </a:ext>
            </a:extLst>
          </p:cNvPr>
          <p:cNvCxnSpPr>
            <a:cxnSpLocks/>
          </p:cNvCxnSpPr>
          <p:nvPr/>
        </p:nvCxnSpPr>
        <p:spPr>
          <a:xfrm>
            <a:off x="457200" y="304351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1FB7FE2-071E-4240-859E-962C71252D45}"/>
              </a:ext>
            </a:extLst>
          </p:cNvPr>
          <p:cNvCxnSpPr>
            <a:cxnSpLocks/>
          </p:cNvCxnSpPr>
          <p:nvPr/>
        </p:nvCxnSpPr>
        <p:spPr>
          <a:xfrm>
            <a:off x="484094" y="3532095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50DFDFA-5462-44B3-A1FE-5FED56ADEE5A}"/>
              </a:ext>
            </a:extLst>
          </p:cNvPr>
          <p:cNvCxnSpPr>
            <a:cxnSpLocks/>
          </p:cNvCxnSpPr>
          <p:nvPr/>
        </p:nvCxnSpPr>
        <p:spPr>
          <a:xfrm>
            <a:off x="484094" y="3971364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6951FDD-DC7C-4FC2-958B-78FD3092E874}"/>
              </a:ext>
            </a:extLst>
          </p:cNvPr>
          <p:cNvCxnSpPr>
            <a:cxnSpLocks/>
          </p:cNvCxnSpPr>
          <p:nvPr/>
        </p:nvCxnSpPr>
        <p:spPr>
          <a:xfrm>
            <a:off x="484094" y="447338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DDD4FD9-711D-4FF5-8B82-E8325BA038C0}"/>
              </a:ext>
            </a:extLst>
          </p:cNvPr>
          <p:cNvCxnSpPr>
            <a:cxnSpLocks/>
          </p:cNvCxnSpPr>
          <p:nvPr/>
        </p:nvCxnSpPr>
        <p:spPr>
          <a:xfrm>
            <a:off x="484094" y="499782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6A5C73E-299A-4844-A4D8-DC7921B9F136}"/>
              </a:ext>
            </a:extLst>
          </p:cNvPr>
          <p:cNvCxnSpPr>
            <a:cxnSpLocks/>
          </p:cNvCxnSpPr>
          <p:nvPr/>
        </p:nvCxnSpPr>
        <p:spPr>
          <a:xfrm>
            <a:off x="510988" y="548640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0E2C898-559E-4839-8D4E-14F4EF2DF94A}"/>
              </a:ext>
            </a:extLst>
          </p:cNvPr>
          <p:cNvCxnSpPr>
            <a:cxnSpLocks/>
          </p:cNvCxnSpPr>
          <p:nvPr/>
        </p:nvCxnSpPr>
        <p:spPr>
          <a:xfrm>
            <a:off x="510988" y="5948082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BFB346-6A0B-45D9-B74C-5EEA2D00B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66" y="6145938"/>
            <a:ext cx="4286250" cy="3457575"/>
          </a:xfrm>
          <a:prstGeom prst="rect">
            <a:avLst/>
          </a:prstGeom>
        </p:spPr>
      </p:pic>
      <p:sp>
        <p:nvSpPr>
          <p:cNvPr id="19" name="Звезда: 5 точек 18">
            <a:extLst>
              <a:ext uri="{FF2B5EF4-FFF2-40B4-BE49-F238E27FC236}">
                <a16:creationId xmlns:a16="http://schemas.microsoft.com/office/drawing/2014/main" xmlns="" id="{F3977C72-D71B-4F85-8D5D-9D4E333CA953}"/>
              </a:ext>
            </a:extLst>
          </p:cNvPr>
          <p:cNvSpPr/>
          <p:nvPr/>
        </p:nvSpPr>
        <p:spPr>
          <a:xfrm>
            <a:off x="431344" y="764353"/>
            <a:ext cx="605607" cy="626536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2"/>
          </a:p>
        </p:txBody>
      </p:sp>
      <p:sp>
        <p:nvSpPr>
          <p:cNvPr id="20" name="Звезда: 5 точек 19">
            <a:extLst>
              <a:ext uri="{FF2B5EF4-FFF2-40B4-BE49-F238E27FC236}">
                <a16:creationId xmlns:a16="http://schemas.microsoft.com/office/drawing/2014/main" xmlns="" id="{E3F96FF6-D5CF-43F3-83F3-E3F903384A1A}"/>
              </a:ext>
            </a:extLst>
          </p:cNvPr>
          <p:cNvSpPr/>
          <p:nvPr/>
        </p:nvSpPr>
        <p:spPr>
          <a:xfrm>
            <a:off x="785863" y="974632"/>
            <a:ext cx="605607" cy="626536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2"/>
          </a:p>
        </p:txBody>
      </p:sp>
      <p:sp>
        <p:nvSpPr>
          <p:cNvPr id="21" name="Звезда: 5 точек 20">
            <a:extLst>
              <a:ext uri="{FF2B5EF4-FFF2-40B4-BE49-F238E27FC236}">
                <a16:creationId xmlns:a16="http://schemas.microsoft.com/office/drawing/2014/main" xmlns="" id="{C4D31AF3-776C-4946-BE44-FE0F307576F0}"/>
              </a:ext>
            </a:extLst>
          </p:cNvPr>
          <p:cNvSpPr/>
          <p:nvPr/>
        </p:nvSpPr>
        <p:spPr>
          <a:xfrm>
            <a:off x="1191498" y="1214671"/>
            <a:ext cx="605607" cy="626536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2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F18AFB00-ADA7-45EB-8771-3D20B58B0D77}"/>
              </a:ext>
            </a:extLst>
          </p:cNvPr>
          <p:cNvCxnSpPr>
            <a:cxnSpLocks/>
          </p:cNvCxnSpPr>
          <p:nvPr/>
        </p:nvCxnSpPr>
        <p:spPr>
          <a:xfrm>
            <a:off x="2404110" y="1962823"/>
            <a:ext cx="399669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F18AFB00-ADA7-45EB-8771-3D20B58B0D77}"/>
              </a:ext>
            </a:extLst>
          </p:cNvPr>
          <p:cNvCxnSpPr>
            <a:cxnSpLocks/>
          </p:cNvCxnSpPr>
          <p:nvPr/>
        </p:nvCxnSpPr>
        <p:spPr>
          <a:xfrm>
            <a:off x="2404110" y="1417993"/>
            <a:ext cx="399669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6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EFF443-2AC9-4E3B-8FD6-BD57C2997857}"/>
              </a:ext>
            </a:extLst>
          </p:cNvPr>
          <p:cNvSpPr/>
          <p:nvPr/>
        </p:nvSpPr>
        <p:spPr>
          <a:xfrm>
            <a:off x="228600" y="188259"/>
            <a:ext cx="6454588" cy="9560859"/>
          </a:xfrm>
          <a:prstGeom prst="rect">
            <a:avLst/>
          </a:prstGeom>
          <a:solidFill>
            <a:schemeClr val="bg1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18AFB00-ADA7-45EB-8771-3D20B58B0D77}"/>
              </a:ext>
            </a:extLst>
          </p:cNvPr>
          <p:cNvCxnSpPr>
            <a:cxnSpLocks/>
          </p:cNvCxnSpPr>
          <p:nvPr/>
        </p:nvCxnSpPr>
        <p:spPr>
          <a:xfrm>
            <a:off x="457200" y="251908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BAE7511-1214-450A-8185-8E170C9B2FFA}"/>
              </a:ext>
            </a:extLst>
          </p:cNvPr>
          <p:cNvCxnSpPr>
            <a:cxnSpLocks/>
          </p:cNvCxnSpPr>
          <p:nvPr/>
        </p:nvCxnSpPr>
        <p:spPr>
          <a:xfrm>
            <a:off x="457200" y="304351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31FB7FE2-071E-4240-859E-962C71252D45}"/>
              </a:ext>
            </a:extLst>
          </p:cNvPr>
          <p:cNvCxnSpPr>
            <a:cxnSpLocks/>
          </p:cNvCxnSpPr>
          <p:nvPr/>
        </p:nvCxnSpPr>
        <p:spPr>
          <a:xfrm>
            <a:off x="484094" y="3532095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50DFDFA-5462-44B3-A1FE-5FED56ADEE5A}"/>
              </a:ext>
            </a:extLst>
          </p:cNvPr>
          <p:cNvCxnSpPr>
            <a:cxnSpLocks/>
          </p:cNvCxnSpPr>
          <p:nvPr/>
        </p:nvCxnSpPr>
        <p:spPr>
          <a:xfrm>
            <a:off x="484094" y="3971364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C6951FDD-DC7C-4FC2-958B-78FD3092E874}"/>
              </a:ext>
            </a:extLst>
          </p:cNvPr>
          <p:cNvCxnSpPr>
            <a:cxnSpLocks/>
          </p:cNvCxnSpPr>
          <p:nvPr/>
        </p:nvCxnSpPr>
        <p:spPr>
          <a:xfrm>
            <a:off x="484094" y="4473388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DDD4FD9-711D-4FF5-8B82-E8325BA038C0}"/>
              </a:ext>
            </a:extLst>
          </p:cNvPr>
          <p:cNvCxnSpPr>
            <a:cxnSpLocks/>
          </p:cNvCxnSpPr>
          <p:nvPr/>
        </p:nvCxnSpPr>
        <p:spPr>
          <a:xfrm>
            <a:off x="484094" y="4997823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6A5C73E-299A-4844-A4D8-DC7921B9F136}"/>
              </a:ext>
            </a:extLst>
          </p:cNvPr>
          <p:cNvCxnSpPr>
            <a:cxnSpLocks/>
          </p:cNvCxnSpPr>
          <p:nvPr/>
        </p:nvCxnSpPr>
        <p:spPr>
          <a:xfrm>
            <a:off x="510988" y="548640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0E2C898-559E-4839-8D4E-14F4EF2DF94A}"/>
              </a:ext>
            </a:extLst>
          </p:cNvPr>
          <p:cNvCxnSpPr>
            <a:cxnSpLocks/>
          </p:cNvCxnSpPr>
          <p:nvPr/>
        </p:nvCxnSpPr>
        <p:spPr>
          <a:xfrm>
            <a:off x="510988" y="6001870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E3A738D-8966-4179-9933-CD1CC1C2CB20}"/>
              </a:ext>
            </a:extLst>
          </p:cNvPr>
          <p:cNvSpPr/>
          <p:nvPr/>
        </p:nvSpPr>
        <p:spPr>
          <a:xfrm>
            <a:off x="2682687" y="468031"/>
            <a:ext cx="36824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Дорогой </a:t>
            </a:r>
          </a:p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солдат!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4C45A4-EE93-4AAF-90E7-A3BD070F2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1" t="6189" r="7451" b="9662"/>
          <a:stretch/>
        </p:blipFill>
        <p:spPr>
          <a:xfrm>
            <a:off x="291354" y="6159586"/>
            <a:ext cx="2792504" cy="3378028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68E25B5-BC49-4C20-A114-8BA66E8E8908}"/>
              </a:ext>
            </a:extLst>
          </p:cNvPr>
          <p:cNvCxnSpPr>
            <a:cxnSpLocks/>
          </p:cNvCxnSpPr>
          <p:nvPr/>
        </p:nvCxnSpPr>
        <p:spPr>
          <a:xfrm>
            <a:off x="3227294" y="6602507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C355736B-26E8-455C-9D6A-9BAC656985CF}"/>
              </a:ext>
            </a:extLst>
          </p:cNvPr>
          <p:cNvCxnSpPr>
            <a:cxnSpLocks/>
          </p:cNvCxnSpPr>
          <p:nvPr/>
        </p:nvCxnSpPr>
        <p:spPr>
          <a:xfrm>
            <a:off x="3227294" y="7104531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D131C74-5BF2-43CF-B1DD-44A6607B924A}"/>
              </a:ext>
            </a:extLst>
          </p:cNvPr>
          <p:cNvCxnSpPr>
            <a:cxnSpLocks/>
          </p:cNvCxnSpPr>
          <p:nvPr/>
        </p:nvCxnSpPr>
        <p:spPr>
          <a:xfrm>
            <a:off x="3227294" y="7588624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BCAF7CEF-4241-466A-959C-C01DD2B330D6}"/>
              </a:ext>
            </a:extLst>
          </p:cNvPr>
          <p:cNvCxnSpPr>
            <a:cxnSpLocks/>
          </p:cNvCxnSpPr>
          <p:nvPr/>
        </p:nvCxnSpPr>
        <p:spPr>
          <a:xfrm>
            <a:off x="3258669" y="8126507"/>
            <a:ext cx="2971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68B94506-4B6D-452B-9704-9A56ADA97339}"/>
              </a:ext>
            </a:extLst>
          </p:cNvPr>
          <p:cNvCxnSpPr>
            <a:cxnSpLocks/>
          </p:cNvCxnSpPr>
          <p:nvPr/>
        </p:nvCxnSpPr>
        <p:spPr>
          <a:xfrm>
            <a:off x="2682687" y="8839201"/>
            <a:ext cx="37584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862E15D7-9425-49D0-B30B-C5911449DED2}"/>
              </a:ext>
            </a:extLst>
          </p:cNvPr>
          <p:cNvCxnSpPr>
            <a:cxnSpLocks/>
          </p:cNvCxnSpPr>
          <p:nvPr/>
        </p:nvCxnSpPr>
        <p:spPr>
          <a:xfrm>
            <a:off x="2696134" y="9300883"/>
            <a:ext cx="375845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4083E96-B366-4716-B094-F0688BE1D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6" b="6948"/>
          <a:stretch/>
        </p:blipFill>
        <p:spPr>
          <a:xfrm>
            <a:off x="492895" y="476537"/>
            <a:ext cx="2000042" cy="17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99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18</Words>
  <Application>Microsoft Office PowerPoint</Application>
  <PresentationFormat>Лист A4 (210x297 мм)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3indi3@rambler.ru</dc:creator>
  <cp:lastModifiedBy>VHU-Knyazeva</cp:lastModifiedBy>
  <cp:revision>9</cp:revision>
  <dcterms:created xsi:type="dcterms:W3CDTF">2024-11-17T19:29:03Z</dcterms:created>
  <dcterms:modified xsi:type="dcterms:W3CDTF">2024-11-19T06:19:09Z</dcterms:modified>
</cp:coreProperties>
</file>