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727"/>
  </p:normalViewPr>
  <p:slideViewPr>
    <p:cSldViewPr>
      <p:cViewPr varScale="1">
        <p:scale>
          <a:sx n="137" d="100"/>
          <a:sy n="137" d="100"/>
        </p:scale>
        <p:origin x="864" y="126"/>
      </p:cViewPr>
      <p:guideLst>
        <p:guide orient="horz" pos="16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71650"/>
            <a:ext cx="8229600" cy="1080120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atin typeface="Roboto Thin" panose="02000000000000000000" pitchFamily="2" charset="0"/>
                <a:ea typeface="Roboto Thin" panose="02000000000000000000" pitchFamily="2" charset="0"/>
              </a:rPr>
              <a:t>Правовое </a:t>
            </a:r>
            <a:r>
              <a:rPr lang="ru-RU" sz="2500" b="1" dirty="0" err="1" smtClean="0">
                <a:latin typeface="Roboto Thin" panose="02000000000000000000" pitchFamily="2" charset="0"/>
                <a:ea typeface="Roboto Thin" panose="02000000000000000000" pitchFamily="2" charset="0"/>
              </a:rPr>
              <a:t>волонтёрство</a:t>
            </a:r>
            <a:r>
              <a:rPr lang="ru-RU" sz="2500" b="1" dirty="0" smtClean="0">
                <a:latin typeface="Roboto Thin" panose="02000000000000000000" pitchFamily="2" charset="0"/>
                <a:ea typeface="Roboto Thin" panose="02000000000000000000" pitchFamily="2" charset="0"/>
              </a:rPr>
              <a:t/>
            </a:r>
            <a:br>
              <a:rPr lang="ru-RU" sz="2500" b="1" dirty="0" smtClean="0">
                <a:latin typeface="Roboto Thin" panose="02000000000000000000" pitchFamily="2" charset="0"/>
                <a:ea typeface="Roboto Thin" panose="02000000000000000000" pitchFamily="2" charset="0"/>
              </a:rPr>
            </a:br>
            <a:r>
              <a:rPr lang="ru-RU" sz="2500" b="1" dirty="0" smtClean="0">
                <a:latin typeface="Roboto Thin" panose="02000000000000000000" pitchFamily="2" charset="0"/>
                <a:ea typeface="Roboto Thin" panose="02000000000000000000" pitchFamily="2" charset="0"/>
              </a:rPr>
              <a:t>Оренбургская область </a:t>
            </a:r>
            <a:br>
              <a:rPr lang="ru-RU" sz="2500" b="1" dirty="0" smtClean="0">
                <a:latin typeface="Roboto Thin" panose="02000000000000000000" pitchFamily="2" charset="0"/>
                <a:ea typeface="Roboto Thin" panose="02000000000000000000" pitchFamily="2" charset="0"/>
              </a:rPr>
            </a:br>
            <a:r>
              <a:rPr lang="ru-RU" sz="2500" b="1" dirty="0" smtClean="0">
                <a:latin typeface="Roboto Thin" panose="02000000000000000000" pitchFamily="2" charset="0"/>
                <a:ea typeface="Roboto Thin" panose="02000000000000000000" pitchFamily="2" charset="0"/>
              </a:rPr>
              <a:t>ГАПОУ «ОТТ </a:t>
            </a:r>
            <a:r>
              <a:rPr lang="ru-RU" sz="2500" b="1" dirty="0" err="1" smtClean="0">
                <a:latin typeface="Roboto Thin" panose="02000000000000000000" pitchFamily="2" charset="0"/>
                <a:ea typeface="Roboto Thin" panose="02000000000000000000" pitchFamily="2" charset="0"/>
              </a:rPr>
              <a:t>им.Стеценко</a:t>
            </a:r>
            <a:r>
              <a:rPr lang="ru-RU" sz="2500" b="1" dirty="0" smtClean="0">
                <a:latin typeface="Roboto Thin" panose="02000000000000000000" pitchFamily="2" charset="0"/>
                <a:ea typeface="Roboto Thin" panose="02000000000000000000" pitchFamily="2" charset="0"/>
              </a:rPr>
              <a:t>»</a:t>
            </a:r>
            <a:endParaRPr lang="ru-RU" sz="2500" b="1" dirty="0"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075806"/>
            <a:ext cx="6419056" cy="6120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000" b="1" dirty="0">
                <a:latin typeface="Roboto Thin" panose="02000000000000000000" pitchFamily="2" charset="0"/>
                <a:ea typeface="Roboto Thin" panose="02000000000000000000" pitchFamily="2" charset="0"/>
              </a:rPr>
              <a:t>Лучшая практика в профориентации и содействии трудоустройству студентов и </a:t>
            </a:r>
            <a:r>
              <a:rPr lang="ru-RU" sz="2000" b="1" dirty="0" smtClean="0">
                <a:latin typeface="Roboto Thin" panose="02000000000000000000" pitchFamily="2" charset="0"/>
                <a:ea typeface="Roboto Thin" panose="02000000000000000000" pitchFamily="2" charset="0"/>
              </a:rPr>
              <a:t>выпускников</a:t>
            </a:r>
          </a:p>
          <a:p>
            <a:pPr marL="0" indent="0" algn="ctr">
              <a:buNone/>
            </a:pPr>
            <a:endParaRPr lang="ru-RU" sz="2000" b="1" dirty="0">
              <a:latin typeface="Roboto Thin" panose="02000000000000000000" pitchFamily="2" charset="0"/>
              <a:ea typeface="Roboto Thin" panose="02000000000000000000" pitchFamily="2" charset="0"/>
            </a:endParaRPr>
          </a:p>
          <a:p>
            <a:pPr marL="0" indent="0" algn="ctr">
              <a:buNone/>
            </a:pPr>
            <a:endParaRPr lang="ru-RU" sz="2000" b="1" dirty="0"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48122"/>
            <a:ext cx="1934666" cy="149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12" y="1167594"/>
            <a:ext cx="6005872" cy="425202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rgbClr val="00B05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Добровольческий клуб «Росток»</a:t>
            </a:r>
            <a:endParaRPr lang="ru-RU" sz="2800" dirty="0">
              <a:solidFill>
                <a:srgbClr val="00B050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0932" y="1887674"/>
            <a:ext cx="8225066" cy="2772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Название "Росток" отражает смысл нашей идеи – помочь нуждающимся гражданам и зародить в них надежду на светлое будущее.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13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12" y="1167594"/>
            <a:ext cx="6005872" cy="425202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rgbClr val="00B05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Целевая аудитория практики</a:t>
            </a:r>
            <a:endParaRPr lang="ru-RU" sz="2800" dirty="0">
              <a:solidFill>
                <a:srgbClr val="00B050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0932" y="1887674"/>
            <a:ext cx="8225066" cy="2772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Студенты 2-3 курса </a:t>
            </a:r>
            <a:r>
              <a:rPr lang="ru-RU" sz="2800" dirty="0" smtClean="0"/>
              <a:t>техникума специальность «Право и организация социального обеспечения»</a:t>
            </a:r>
          </a:p>
          <a:p>
            <a:pPr marL="0" indent="0">
              <a:buNone/>
            </a:pPr>
            <a:r>
              <a:rPr lang="ru-RU" sz="2800" dirty="0" smtClean="0"/>
              <a:t>Это возможность </a:t>
            </a:r>
            <a:r>
              <a:rPr lang="ru-RU" sz="2800" dirty="0"/>
              <a:t>получить профессиональный опыт, который будет полезен при трудоустройстве и в дальнейшем в профессиональной деятельности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180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12" y="1167594"/>
            <a:ext cx="6005872" cy="42520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00B05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Шаги по реализации практики</a:t>
            </a:r>
            <a:endParaRPr lang="ru-RU" sz="2800" dirty="0">
              <a:solidFill>
                <a:srgbClr val="00B050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0932" y="1887674"/>
            <a:ext cx="8225066" cy="2772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500" dirty="0"/>
              <a:t>1)	</a:t>
            </a:r>
            <a:r>
              <a:rPr lang="ru-RU" sz="2000" dirty="0"/>
              <a:t>Определяем круг нуждающихся граждан с помощью партнеров </a:t>
            </a:r>
            <a:r>
              <a:rPr lang="ru-RU" sz="2000" dirty="0" smtClean="0"/>
              <a:t> проекта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2)	Приглашаем на консультацию</a:t>
            </a:r>
          </a:p>
          <a:p>
            <a:pPr marL="0" indent="0">
              <a:buNone/>
            </a:pPr>
            <a:r>
              <a:rPr lang="ru-RU" sz="2000" dirty="0"/>
              <a:t>3)	Устанавливаем круг вопросов, которые необходимо решить для достижения результата</a:t>
            </a:r>
          </a:p>
          <a:p>
            <a:pPr marL="0" indent="0">
              <a:buNone/>
            </a:pPr>
            <a:r>
              <a:rPr lang="ru-RU" sz="2000" dirty="0"/>
              <a:t>4)	Выполняем работу</a:t>
            </a:r>
          </a:p>
          <a:p>
            <a:pPr marL="0" indent="0">
              <a:buNone/>
            </a:pPr>
            <a:r>
              <a:rPr lang="ru-RU" sz="2000" dirty="0"/>
              <a:t>5)	Подводим итоги и определяем зоны роста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563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12" y="1167594"/>
            <a:ext cx="6005872" cy="425202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Результаты</a:t>
            </a:r>
            <a:endParaRPr lang="ru-RU" sz="4000" dirty="0">
              <a:solidFill>
                <a:srgbClr val="00B050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0932" y="1887674"/>
            <a:ext cx="8225066" cy="2772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Проведено более 50 консультаций</a:t>
            </a:r>
          </a:p>
          <a:p>
            <a:pPr marL="0" indent="0">
              <a:buNone/>
            </a:pPr>
            <a:r>
              <a:rPr lang="ru-RU" dirty="0"/>
              <a:t>Составлено более 20 заявлений в суд и прокуратуру</a:t>
            </a:r>
          </a:p>
          <a:p>
            <a:pPr marL="0" indent="0">
              <a:buNone/>
            </a:pPr>
            <a:r>
              <a:rPr lang="ru-RU" dirty="0"/>
              <a:t>Оказана помощь в назначении и оформлении социальных выплат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5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12" y="1167594"/>
            <a:ext cx="6005872" cy="42520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Партнеры проекта</a:t>
            </a:r>
            <a:endParaRPr lang="ru-RU" sz="3200" dirty="0">
              <a:solidFill>
                <a:srgbClr val="00B050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0932" y="1887674"/>
            <a:ext cx="8225066" cy="2772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Техникум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Комплексный </a:t>
            </a:r>
            <a:r>
              <a:rPr lang="ru-RU" sz="2800" dirty="0"/>
              <a:t>центр социального обслуживания населения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Администрация района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521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12" y="1167594"/>
            <a:ext cx="6005872" cy="425202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Призыв </a:t>
            </a:r>
            <a:endParaRPr lang="ru-RU" dirty="0">
              <a:solidFill>
                <a:srgbClr val="00B050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0932" y="1887674"/>
            <a:ext cx="8225066" cy="2772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Наши студенты сегодня – это будущее нашей страны завтра! </a:t>
            </a:r>
            <a:endParaRPr lang="ru-RU" sz="3600" dirty="0" smtClean="0"/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348" y="2715766"/>
            <a:ext cx="269408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71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118</Words>
  <Application>Microsoft Office PowerPoint</Application>
  <PresentationFormat>Экран (16:9)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Roboto Light</vt:lpstr>
      <vt:lpstr>Roboto Thin</vt:lpstr>
      <vt:lpstr>Тема Office</vt:lpstr>
      <vt:lpstr>Правовое волонтёрство Оренбургская область  ГАПОУ «ОТТ им.Стеценко»</vt:lpstr>
      <vt:lpstr>Добровольческий клуб «Росток»</vt:lpstr>
      <vt:lpstr>Целевая аудитория практики</vt:lpstr>
      <vt:lpstr>Шаги по реализации практики</vt:lpstr>
      <vt:lpstr>Результаты</vt:lpstr>
      <vt:lpstr>Партнеры проекта</vt:lpstr>
      <vt:lpstr>Призыв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Семья</cp:lastModifiedBy>
  <cp:revision>17</cp:revision>
  <dcterms:created xsi:type="dcterms:W3CDTF">2020-04-15T12:11:00Z</dcterms:created>
  <dcterms:modified xsi:type="dcterms:W3CDTF">2022-04-17T09:42:00Z</dcterms:modified>
  <cp:version>0906.0100.01</cp:version>
</cp:coreProperties>
</file>