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052737"/>
            <a:ext cx="64087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Отчет о волонтерской деятельности</a:t>
            </a:r>
            <a:br>
              <a:rPr lang="ru-RU" sz="4400" dirty="0"/>
            </a:br>
            <a:r>
              <a:rPr lang="ru-RU" sz="4400" dirty="0"/>
              <a:t>МБОУ СОШ №</a:t>
            </a:r>
            <a:r>
              <a:rPr lang="ru-RU" sz="4400" dirty="0" smtClean="0"/>
              <a:t>3</a:t>
            </a:r>
          </a:p>
          <a:p>
            <a:endParaRPr lang="ru-RU" sz="4400" dirty="0"/>
          </a:p>
          <a:p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9524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Классный час на тему: «Дружба»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3440"/>
            <a:ext cx="5472608" cy="3276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91" y="3429000"/>
            <a:ext cx="5221088" cy="32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Акция «Красная ленточка»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17" y="1124744"/>
            <a:ext cx="7416824" cy="547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6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Акция: «Дед Мороз и Снегурочка предупреждает»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" y="1434165"/>
            <a:ext cx="3528392" cy="5112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9" y="2645058"/>
            <a:ext cx="5413560" cy="4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Ё</a:t>
            </a:r>
            <a:r>
              <a:rPr lang="ru-RU" sz="4000" dirty="0" smtClean="0"/>
              <a:t>лочные игрушки для Луганска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243">
            <a:off x="130936" y="1391024"/>
            <a:ext cx="5558694" cy="3328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163">
            <a:off x="3617206" y="2949486"/>
            <a:ext cx="5408354" cy="32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Новогодняя сказка для 1-х классов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882649"/>
            <a:ext cx="8153962" cy="54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Акция: «Один день без интернета»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4153"/>
            <a:ext cx="5546398" cy="3320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305">
            <a:off x="3769943" y="3007393"/>
            <a:ext cx="4956020" cy="29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Игрушки для беженцев из Украины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9" y="1323440"/>
            <a:ext cx="820891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447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Конкурс патриотической песни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1" y="1268760"/>
            <a:ext cx="8051548" cy="51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«</a:t>
            </a:r>
            <a:r>
              <a:rPr lang="en-US" sz="4000" dirty="0">
                <a:latin typeface="Times New Roman"/>
                <a:ea typeface="Calibri"/>
              </a:rPr>
              <a:t>STARTTINAGER</a:t>
            </a:r>
            <a:r>
              <a:rPr lang="ru-RU" sz="4000" dirty="0" smtClean="0">
                <a:latin typeface="Times New Roman"/>
                <a:ea typeface="Calibri"/>
              </a:rPr>
              <a:t>»</a:t>
            </a:r>
            <a:endParaRPr lang="ru-RU" sz="4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5" y="1124744"/>
            <a:ext cx="8532440" cy="51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/>
                <a:ea typeface="Calibri"/>
              </a:rPr>
              <a:t>Посещение ветеранов на дому</a:t>
            </a:r>
            <a:endParaRPr lang="ru-RU" sz="4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8" y="676288"/>
            <a:ext cx="3924534" cy="4984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91" y="1429229"/>
            <a:ext cx="4696646" cy="52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Посвящение первоклашек в пешеходы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01895"/>
            <a:ext cx="8352928" cy="56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Концерт, посвященный 50-летию со дня присвоения звания школы героя Советского Союза Ц.Л. </a:t>
            </a:r>
            <a:r>
              <a:rPr lang="ru-RU" sz="4000" dirty="0" err="1">
                <a:latin typeface="Times New Roman"/>
                <a:ea typeface="Calibri"/>
              </a:rPr>
              <a:t>Куникова</a:t>
            </a:r>
            <a:endParaRPr lang="ru-RU" sz="4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52882"/>
            <a:ext cx="8424936" cy="43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Концерт, посвященный 50-летию со дня присвоения звания школы героя Советского Союза </a:t>
            </a:r>
            <a:endParaRPr lang="ru-RU" sz="4000" dirty="0" smtClean="0">
              <a:latin typeface="Times New Roman"/>
              <a:ea typeface="Calibri"/>
            </a:endParaRPr>
          </a:p>
          <a:p>
            <a:pPr algn="ctr"/>
            <a:r>
              <a:rPr lang="ru-RU" sz="4000" dirty="0" smtClean="0">
                <a:latin typeface="Times New Roman"/>
                <a:ea typeface="Calibri"/>
              </a:rPr>
              <a:t>Ц.Л</a:t>
            </a:r>
            <a:r>
              <a:rPr lang="ru-RU" sz="4000" dirty="0">
                <a:latin typeface="Times New Roman"/>
                <a:ea typeface="Calibri"/>
              </a:rPr>
              <a:t>. </a:t>
            </a:r>
            <a:r>
              <a:rPr lang="ru-RU" sz="4000" dirty="0" err="1">
                <a:latin typeface="Times New Roman"/>
                <a:ea typeface="Calibri"/>
              </a:rPr>
              <a:t>Куникова</a:t>
            </a:r>
            <a:endParaRPr lang="ru-RU" sz="4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" y="2554546"/>
            <a:ext cx="5435302" cy="3353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5" t="17804" r="-155"/>
          <a:stretch/>
        </p:blipFill>
        <p:spPr>
          <a:xfrm>
            <a:off x="3554416" y="3284984"/>
            <a:ext cx="554532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Городской конкурс «Я в рабочие пойду»</a:t>
            </a:r>
            <a:endParaRPr lang="ru-RU" sz="4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7" y="1324251"/>
            <a:ext cx="7608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Всемирный день здоровья</a:t>
            </a:r>
            <a:endParaRPr lang="ru-RU" sz="4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94421"/>
            <a:ext cx="6192688" cy="3969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2746"/>
          <a:stretch/>
        </p:blipFill>
        <p:spPr>
          <a:xfrm>
            <a:off x="4355976" y="3461424"/>
            <a:ext cx="4536504" cy="32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Всемирный день </a:t>
            </a:r>
            <a:r>
              <a:rPr lang="ru-RU" sz="4000" dirty="0" smtClean="0">
                <a:latin typeface="Times New Roman"/>
                <a:ea typeface="Calibri"/>
              </a:rPr>
              <a:t>здоровья для старших классов совместно с Спорт Хаусом</a:t>
            </a:r>
            <a:endParaRPr lang="ru-RU" sz="4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024218"/>
            <a:ext cx="6048097" cy="3961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68" y="4005064"/>
            <a:ext cx="5018263" cy="274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/>
                <a:ea typeface="Calibri"/>
              </a:rPr>
              <a:t>Встреча с Зориным И.Х.</a:t>
            </a:r>
            <a:endParaRPr lang="ru-RU" sz="4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5" t="6838" r="-11256" b="3290"/>
          <a:stretch/>
        </p:blipFill>
        <p:spPr>
          <a:xfrm>
            <a:off x="71500" y="1047528"/>
            <a:ext cx="4968552" cy="3368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212976"/>
            <a:ext cx="6408712" cy="352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Акция-реквием «Вспомним всех поименно»</a:t>
            </a:r>
            <a:r>
              <a:rPr lang="ru-RU" sz="4000" dirty="0" smtClean="0">
                <a:latin typeface="Times New Roman"/>
                <a:ea typeface="Calibri"/>
              </a:rPr>
              <a:t>.</a:t>
            </a:r>
            <a:endParaRPr lang="ru-RU" sz="4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7" y="1270000"/>
            <a:ext cx="8056763" cy="475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9019" y="3501008"/>
            <a:ext cx="35773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   11 «А», 11 «Б»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«Аллея памяти»</a:t>
            </a:r>
            <a:endParaRPr lang="ru-RU" sz="4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1444"/>
            <a:ext cx="7235971" cy="4825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50" b="13805"/>
          <a:stretch/>
        </p:blipFill>
        <p:spPr>
          <a:xfrm>
            <a:off x="3617984" y="3717031"/>
            <a:ext cx="5437112" cy="30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Городская акция «СКАЖИ СПАСИБО ВЕТЕРАНУ».</a:t>
            </a:r>
            <a:endParaRPr lang="ru-RU" sz="4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2"/>
          <a:stretch/>
        </p:blipFill>
        <p:spPr>
          <a:xfrm>
            <a:off x="19157" y="1255453"/>
            <a:ext cx="5428839" cy="4257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b="11684"/>
          <a:stretch/>
        </p:blipFill>
        <p:spPr>
          <a:xfrm>
            <a:off x="4000309" y="2991566"/>
            <a:ext cx="4928162" cy="37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/>
                <a:ea typeface="Calibri"/>
              </a:rPr>
              <a:t>Посадка деревьев</a:t>
            </a:r>
            <a:endParaRPr lang="ru-RU" sz="4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8685"/>
            <a:ext cx="5544616" cy="5188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24584"/>
            <a:ext cx="4680520" cy="49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Выборы президента школы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73" y="836713"/>
            <a:ext cx="488168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/>
                <a:ea typeface="Calibri"/>
              </a:rPr>
              <a:t>Акция, посвященная Международному дню телефона доверия</a:t>
            </a:r>
            <a:endParaRPr lang="ru-RU" sz="4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9"/>
          <a:stretch/>
        </p:blipFill>
        <p:spPr>
          <a:xfrm>
            <a:off x="43948" y="1938993"/>
            <a:ext cx="5883785" cy="3960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5909" r="132" b="-629"/>
          <a:stretch/>
        </p:blipFill>
        <p:spPr>
          <a:xfrm>
            <a:off x="3707904" y="3429000"/>
            <a:ext cx="5184576" cy="322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Акция «Дорожный спецназ»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5" y="1138695"/>
            <a:ext cx="8783020" cy="55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Школьная акция «Я выбираю жизнь!»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" y="1484784"/>
            <a:ext cx="4984169" cy="5373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84784"/>
            <a:ext cx="550810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Школьная акция «Я выбираю жизнь!»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6633"/>
            <a:ext cx="8424936" cy="53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60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Школьная акция «Я выбираю жизнь!»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482">
            <a:off x="3995936" y="2325170"/>
            <a:ext cx="4898731" cy="3511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415">
            <a:off x="384557" y="1714241"/>
            <a:ext cx="4821715" cy="38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Классный час о здоровом образе жизни для 3 и 4 классов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7075"/>
            <a:ext cx="4818021" cy="5257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298">
            <a:off x="3045279" y="2162109"/>
            <a:ext cx="5865422" cy="37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25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787" y="1"/>
            <a:ext cx="76086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Канцелярские товары и игрушки для беженцев из Донецка и Луганска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622"/>
            <a:ext cx="6120680" cy="4244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05" y="2348880"/>
            <a:ext cx="454355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158</TotalTime>
  <Words>203</Words>
  <Application>Microsoft Office PowerPoint</Application>
  <PresentationFormat>Экран (4:3)</PresentationFormat>
  <Paragraphs>32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19</cp:revision>
  <dcterms:created xsi:type="dcterms:W3CDTF">2015-04-08T07:10:17Z</dcterms:created>
  <dcterms:modified xsi:type="dcterms:W3CDTF">2024-11-11T06:52:31Z</dcterms:modified>
</cp:coreProperties>
</file>