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</p:sldMasterIdLst>
  <p:notesMasterIdLst>
    <p:notesMasterId r:id="rId13"/>
  </p:notesMasterIdLst>
  <p:sldIdLst>
    <p:sldId id="377" r:id="rId2"/>
    <p:sldId id="381" r:id="rId3"/>
    <p:sldId id="390" r:id="rId4"/>
    <p:sldId id="383" r:id="rId5"/>
    <p:sldId id="384" r:id="rId6"/>
    <p:sldId id="385" r:id="rId7"/>
    <p:sldId id="388" r:id="rId8"/>
    <p:sldId id="319" r:id="rId9"/>
    <p:sldId id="386" r:id="rId10"/>
    <p:sldId id="389" r:id="rId11"/>
    <p:sldId id="387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1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99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C3DA55-C638-4A3A-9FA7-98B09E979EC5}" type="datetimeFigureOut">
              <a:rPr lang="ru-RU"/>
              <a:pPr>
                <a:defRPr/>
              </a:pPr>
              <a:t>30.03.2021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477E2D-086E-4172-A7DD-5C02F443A8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791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9C91444-08EC-47FF-AC0B-2FF10EC7AC52}" type="slidenum">
              <a:rPr lang="ru-RU" sz="1200">
                <a:latin typeface="+mn-lt"/>
              </a:rPr>
              <a:pPr algn="r">
                <a:defRPr/>
              </a:pPr>
              <a:t>1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DD2AFC3-64D1-479E-BC27-DE85C2C0C56C}" type="slidenum">
              <a:rPr lang="ru-RU" sz="1200">
                <a:latin typeface="+mn-lt"/>
              </a:rPr>
              <a:pPr algn="r">
                <a:defRPr/>
              </a:pPr>
              <a:t>2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A69C990-A989-4E43-9BEF-96C595D29D5F}" type="slidenum">
              <a:rPr lang="ru-RU" sz="1200">
                <a:latin typeface="+mn-lt"/>
              </a:rPr>
              <a:pPr algn="r">
                <a:defRPr/>
              </a:pPr>
              <a:t>8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593B-2B18-4802-A744-CCAD7E5A2EA5}" type="datetime1">
              <a:rPr lang="en-US" smtClean="0"/>
              <a:pPr>
                <a:defRPr/>
              </a:pPr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4D915-B9D8-49DF-AC80-CCDC599D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593B-2B18-4802-A744-CCAD7E5A2EA5}" type="datetime1">
              <a:rPr lang="en-US" smtClean="0"/>
              <a:pPr>
                <a:defRPr/>
              </a:pPr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4D915-B9D8-49DF-AC80-CCDC599D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593B-2B18-4802-A744-CCAD7E5A2EA5}" type="datetime1">
              <a:rPr lang="en-US" smtClean="0"/>
              <a:pPr>
                <a:defRPr/>
              </a:pPr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4D915-B9D8-49DF-AC80-CCDC599D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593B-2B18-4802-A744-CCAD7E5A2EA5}" type="datetime1">
              <a:rPr lang="en-US" smtClean="0"/>
              <a:pPr>
                <a:defRPr/>
              </a:pPr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4D915-B9D8-49DF-AC80-CCDC599D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593B-2B18-4802-A744-CCAD7E5A2EA5}" type="datetime1">
              <a:rPr lang="en-US" smtClean="0"/>
              <a:pPr>
                <a:defRPr/>
              </a:pPr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4D915-B9D8-49DF-AC80-CCDC599D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593B-2B18-4802-A744-CCAD7E5A2EA5}" type="datetime1">
              <a:rPr lang="en-US" smtClean="0"/>
              <a:pPr>
                <a:defRPr/>
              </a:pPr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4D915-B9D8-49DF-AC80-CCDC599D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593B-2B18-4802-A744-CCAD7E5A2EA5}" type="datetime1">
              <a:rPr lang="en-US" smtClean="0"/>
              <a:pPr>
                <a:defRPr/>
              </a:pPr>
              <a:t>3/30/2021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4D915-B9D8-49DF-AC80-CCDC599D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593B-2B18-4802-A744-CCAD7E5A2EA5}" type="datetime1">
              <a:rPr lang="en-US" smtClean="0"/>
              <a:pPr>
                <a:defRPr/>
              </a:pPr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4D915-B9D8-49DF-AC80-CCDC599D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593B-2B18-4802-A744-CCAD7E5A2EA5}" type="datetime1">
              <a:rPr lang="en-US" smtClean="0"/>
              <a:pPr>
                <a:defRPr/>
              </a:pPr>
              <a:t>3/30/2021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4D915-B9D8-49DF-AC80-CCDC599D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593B-2B18-4802-A744-CCAD7E5A2EA5}" type="datetime1">
              <a:rPr lang="en-US" smtClean="0"/>
              <a:pPr>
                <a:defRPr/>
              </a:pPr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4D915-B9D8-49DF-AC80-CCDC599D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593B-2B18-4802-A744-CCAD7E5A2EA5}" type="datetime1">
              <a:rPr lang="en-US" smtClean="0"/>
              <a:pPr>
                <a:defRPr/>
              </a:pPr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4D915-B9D8-49DF-AC80-CCDC599D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98B593B-2B18-4802-A744-CCAD7E5A2EA5}" type="datetime1">
              <a:rPr lang="en-US" smtClean="0"/>
              <a:pPr>
                <a:defRPr/>
              </a:pPr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5E84D915-B9D8-49DF-AC80-CCDC599D7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57599" y="4442832"/>
            <a:ext cx="53665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Сонникова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Екатерина Сергеевна</a:t>
            </a:r>
          </a:p>
          <a:p>
            <a:pPr algn="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иректор </a:t>
            </a:r>
          </a:p>
          <a:p>
            <a:pPr algn="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«Пугачёвский краеведческий музей </a:t>
            </a:r>
          </a:p>
          <a:p>
            <a:pPr algn="r"/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 К.И. Журавлёва»</a:t>
            </a:r>
            <a:endParaRPr lang="ru-RU" sz="20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9545" y="516048"/>
            <a:ext cx="234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«Хранение и </a:t>
            </a:r>
            <a:r>
              <a:rPr lang="ru-RU" dirty="0" err="1" smtClean="0"/>
              <a:t>рестав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267200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75"/>
            <a:ext cx="4348163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6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_02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25" y="405803"/>
            <a:ext cx="3770313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SC_02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328" y="259565"/>
            <a:ext cx="4295449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C_02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55" y="3394075"/>
            <a:ext cx="3531800" cy="321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8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3" descr="H:\Музей мои д-ты\Фото обработ.под сайт\музей\DSC_24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171" y="319314"/>
            <a:ext cx="8752115" cy="5457599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04799" y="6107726"/>
            <a:ext cx="8490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Пугачёвский краеведческий музей имени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К.И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Журавлёва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4" y="387098"/>
            <a:ext cx="8927668" cy="597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95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Нижне-Воскресенский монастырь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6438"/>
            <a:ext cx="7632700" cy="601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7048" y="6133723"/>
            <a:ext cx="3979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</a:rPr>
              <a:t>Нижне- Воскресенский монастырь</a:t>
            </a:r>
          </a:p>
        </p:txBody>
      </p:sp>
    </p:spTree>
    <p:extLst>
      <p:ext uri="{BB962C8B-B14F-4D97-AF65-F5344CB8AC3E}">
        <p14:creationId xmlns:p14="http://schemas.microsoft.com/office/powerpoint/2010/main" val="36355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редне-Никольский монастыр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8" y="294395"/>
            <a:ext cx="8064500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82988" y="6295352"/>
            <a:ext cx="3722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</a:rPr>
              <a:t>Средне- Никольский монастырь</a:t>
            </a:r>
          </a:p>
        </p:txBody>
      </p:sp>
    </p:spTree>
    <p:extLst>
      <p:ext uri="{BB962C8B-B14F-4D97-AF65-F5344CB8AC3E}">
        <p14:creationId xmlns:p14="http://schemas.microsoft.com/office/powerpoint/2010/main" val="10519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22" y="482537"/>
            <a:ext cx="7632700" cy="56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75027" y="6304405"/>
            <a:ext cx="4156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>
                <a:solidFill>
                  <a:srgbClr val="000000"/>
                </a:solidFill>
              </a:rPr>
              <a:t>Спасо</a:t>
            </a:r>
            <a:r>
              <a:rPr lang="ru-RU" i="1" dirty="0">
                <a:solidFill>
                  <a:srgbClr val="000000"/>
                </a:solidFill>
              </a:rPr>
              <a:t>- Преображенский монастырь</a:t>
            </a:r>
          </a:p>
        </p:txBody>
      </p:sp>
    </p:spTree>
    <p:extLst>
      <p:ext uri="{BB962C8B-B14F-4D97-AF65-F5344CB8AC3E}">
        <p14:creationId xmlns:p14="http://schemas.microsoft.com/office/powerpoint/2010/main" val="20600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6942" y="-269898"/>
            <a:ext cx="3171429" cy="42666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602" y="277722"/>
            <a:ext cx="4703505" cy="2854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044" y="3554856"/>
            <a:ext cx="5188071" cy="302837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430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7" descr="Screenshot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877" y="4362457"/>
            <a:ext cx="4349072" cy="2229297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946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1257" y="1265955"/>
            <a:ext cx="3468914" cy="5312279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19461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875" y="1269320"/>
            <a:ext cx="4349073" cy="287702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19314" y="304578"/>
            <a:ext cx="8490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Экспонаты Пугачёвского краеведческого музея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ризниц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иргизских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монастырей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47" y="204628"/>
            <a:ext cx="4660353" cy="62849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246483" y="5273249"/>
            <a:ext cx="34176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Деревянная походная церковь </a:t>
            </a: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века</a:t>
            </a: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(инв. №581) </a:t>
            </a: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1454</TotalTime>
  <Words>52</Words>
  <Application>Microsoft Office PowerPoint</Application>
  <PresentationFormat>Экран (4:3)</PresentationFormat>
  <Paragraphs>17</Paragraphs>
  <Slides>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127</cp:revision>
  <dcterms:created xsi:type="dcterms:W3CDTF">2014-09-16T21:35:53Z</dcterms:created>
  <dcterms:modified xsi:type="dcterms:W3CDTF">2021-03-30T11:42:29Z</dcterms:modified>
</cp:coreProperties>
</file>