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73" r:id="rId5"/>
    <p:sldId id="272" r:id="rId6"/>
    <p:sldId id="271" r:id="rId7"/>
    <p:sldId id="274" r:id="rId8"/>
    <p:sldId id="270" r:id="rId9"/>
    <p:sldId id="268" r:id="rId10"/>
    <p:sldId id="267" r:id="rId11"/>
    <p:sldId id="276" r:id="rId12"/>
    <p:sldId id="269" r:id="rId13"/>
    <p:sldId id="275" r:id="rId14"/>
    <p:sldId id="263" r:id="rId15"/>
    <p:sldId id="264" r:id="rId16"/>
    <p:sldId id="265" r:id="rId17"/>
    <p:sldId id="266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C7C887-4B1C-4553-BBAC-45A514A412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28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ADF19-4F52-437D-8091-A924CB633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85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74148-EDAD-4C64-AF56-4317FC856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81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66C9-2789-4AD5-82AC-247C1AA26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2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666BB-16D4-47CF-9C90-AFF1C4BF5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53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BFEC-DF0B-416E-9896-1A377C18F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93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B305F-F4E3-4CA8-9E42-E5F43BA06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99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C705-4054-453B-B1F8-C97B4BB3E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6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8BCDF-D4FC-47E9-A25F-19043B82D6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707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6D122-FD78-4A5F-90AA-C6BD4B2D2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89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915D0-007A-4ACF-97AF-AE29DAA0F3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72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94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712D8AE-37BF-4CEB-9D82-B26D5A76A5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/>
          <a:lstStyle/>
          <a:p>
            <a:pPr eaLnBrk="1" hangingPunct="1"/>
            <a:r>
              <a:rPr lang="ru-RU" sz="3200" dirty="0" smtClean="0"/>
              <a:t>ОБУСО «Заволжский ЦСО»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13284" y="4221088"/>
            <a:ext cx="8568952" cy="2088232"/>
          </a:xfrm>
        </p:spPr>
        <p:txBody>
          <a:bodyPr/>
          <a:lstStyle/>
          <a:p>
            <a:pPr eaLnBrk="1" hangingPunct="1"/>
            <a:r>
              <a:rPr lang="ru-RU" sz="3600" dirty="0" smtClean="0"/>
              <a:t>Проект </a:t>
            </a:r>
          </a:p>
          <a:p>
            <a:pPr eaLnBrk="1" hangingPunct="1"/>
            <a:r>
              <a:rPr lang="ru-RU" sz="3600" dirty="0" smtClean="0"/>
              <a:t>«Плоггинг – вместе за спорт </a:t>
            </a:r>
          </a:p>
          <a:p>
            <a:pPr eaLnBrk="1" hangingPunct="1"/>
            <a:r>
              <a:rPr lang="ru-RU" sz="3600" dirty="0" smtClean="0"/>
              <a:t>и экологию»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11560" y="206084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ru-RU" sz="3200" dirty="0" smtClean="0"/>
              <a:t>Конкурс </a:t>
            </a:r>
            <a:r>
              <a:rPr lang="ru-RU" sz="3200" dirty="0"/>
              <a:t>добровольческих инициатив</a:t>
            </a:r>
          </a:p>
          <a:p>
            <a:r>
              <a:rPr lang="ru-RU" sz="3200" dirty="0"/>
              <a:t>«Доброволец.ру»</a:t>
            </a:r>
          </a:p>
          <a:p>
            <a:r>
              <a:rPr lang="ru-RU" sz="3200" dirty="0" smtClean="0"/>
              <a:t>Трек </a:t>
            </a:r>
            <a:r>
              <a:rPr lang="ru-RU" sz="3200" dirty="0"/>
              <a:t>Волонтеры и НКО</a:t>
            </a:r>
          </a:p>
          <a:p>
            <a:r>
              <a:rPr lang="ru-RU" sz="3200" dirty="0"/>
              <a:t>Номинация «Зеленая страна</a:t>
            </a:r>
            <a:r>
              <a:rPr lang="ru-RU" sz="3200" dirty="0" smtClean="0"/>
              <a:t>»)</a:t>
            </a:r>
            <a:endParaRPr lang="ru-RU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dirty="0" smtClean="0"/>
              <a:t>Обелиск (м-н Фибра)</a:t>
            </a:r>
            <a:endParaRPr lang="ru-RU" dirty="0"/>
          </a:p>
        </p:txBody>
      </p:sp>
      <p:pic>
        <p:nvPicPr>
          <p:cNvPr id="4" name="Picture 9" descr="F:\ПРОЕКТЫ\Проекты 2020г\Плоггинг - мы за спорт...- мини-проект 2020г\выборка фото - Плоггинг 2020\ул.Островская, обелиск Фибра (4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239205" cy="467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318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ПРОЕКТЫ\Проекты 2020г\Плоггинг - мы за спорт...- мини-проект 2020г\выборка фото - Плоггинг 2020\ул.Островская, обелиск Фибра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85900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021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:\ПРОЕКТЫ\Проекты 2020г\Плоггинг - мы за спорт...- мини-проект 2020г\выборка фото - Плоггинг 2020\Набережная Волги (4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88" y="1170230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4089" y="47667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ru-RU" dirty="0" smtClean="0"/>
              <a:t>«Набережная реки Волга»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382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ПРОЕКТЫ\Проекты 2020г\Плоггинг - мы за спорт...- мини-проект 2020г\выборка фото - Плоггинг 2020\Набережная Волги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903368" cy="517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12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61172"/>
            <a:ext cx="8229600" cy="1143000"/>
          </a:xfrm>
        </p:spPr>
        <p:txBody>
          <a:bodyPr/>
          <a:lstStyle/>
          <a:p>
            <a:r>
              <a:rPr lang="ru-RU" dirty="0" smtClean="0"/>
              <a:t>«Чистый берег»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F:\ПРОЕКТЫ\Проекты 2020г\Плоггинг - мы за спорт...- мини-проект 2020г\выборка фото - Плоггинг 2020\Чистый берег - Волга_Мережка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659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45646" cy="453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518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117653" cy="459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557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:\ПРОЕКТЫ\Проекты 2020г\Плоггинг - мы за спорт...- мини-проект 2020г\выборка фото - Плоггинг 2020\Чистый берег - Волга_Мережка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3588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419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u="sng" dirty="0"/>
              <a:t>Цель </a:t>
            </a:r>
            <a:r>
              <a:rPr lang="ru-RU" sz="3200" u="sng" dirty="0" smtClean="0"/>
              <a:t>проекта</a:t>
            </a:r>
            <a:r>
              <a:rPr lang="ru-RU" sz="3200" dirty="0" smtClean="0"/>
              <a:t>:</a:t>
            </a:r>
            <a:br>
              <a:rPr lang="ru-RU" sz="3200" dirty="0" smtClean="0"/>
            </a:br>
            <a:r>
              <a:rPr lang="ru-RU" sz="3200" dirty="0" smtClean="0"/>
              <a:t>Улучшение </a:t>
            </a:r>
            <a:r>
              <a:rPr lang="ru-RU" sz="3200" dirty="0"/>
              <a:t>экологической обстановки прибрежных зон водоемов и других территорий Ивановской области. Популяризация нового  вида эко-фитнеса «Плоггинг»  и привлечение к нему активных граждан пожилого возраста - «серебряных» волонтеров.</a:t>
            </a:r>
          </a:p>
        </p:txBody>
      </p:sp>
    </p:spTree>
    <p:extLst>
      <p:ext uri="{BB962C8B-B14F-4D97-AF65-F5344CB8AC3E}">
        <p14:creationId xmlns:p14="http://schemas.microsoft.com/office/powerpoint/2010/main" val="1837919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470025"/>
          </a:xfrm>
        </p:spPr>
        <p:txBody>
          <a:bodyPr/>
          <a:lstStyle/>
          <a:p>
            <a:pPr algn="l"/>
            <a:r>
              <a:rPr lang="ru-RU" sz="2400" u="sng" dirty="0"/>
              <a:t>Задачи проекта: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1)	Содействие в улучшении экологической обстановки прибрежных зон водоемов и других территорий Ивановской области с помощью эко-фитнеса и профилактика здорового образа жизни.</a:t>
            </a:r>
            <a:br>
              <a:rPr lang="ru-RU" sz="2400" dirty="0"/>
            </a:br>
            <a:r>
              <a:rPr lang="ru-RU" sz="2400" dirty="0"/>
              <a:t>2)	Изучение и реализация нового вида эко-фитнеса «Плоггинг». </a:t>
            </a:r>
            <a:br>
              <a:rPr lang="ru-RU" sz="2400" dirty="0"/>
            </a:br>
            <a:r>
              <a:rPr lang="ru-RU" sz="2400" dirty="0"/>
              <a:t>3)	Популяризация нового направления эко-фитнеса в среде «серебряных» волонтеров, работа в этом направлении через СМИ, сайты с целью привлечения большего количества участников к Плоггингу, в том числе и юных волонтеров, учащихся городских школ.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74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ПРОЕКТЫ\Проекты 2020г\Плоггинг - мы за спорт...- мини-проект 2020г\выборка фото - Плоггинг 2020\Марафон по ул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32756"/>
            <a:ext cx="6293296" cy="471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40702" y="47667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ru-RU" dirty="0" smtClean="0"/>
              <a:t>«Марафон по ул.Мира»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26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ПРОЕКТЫ\Проекты 2020г\Плоггинг - мы за спорт...- мини-проект 2020г\выборка фото - Плоггинг 2020\Марафон по ул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9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ПРОЕКТЫ\Проекты 2020г\Плоггинг - мы за спорт...- мини-проект 2020г\выборка фото - Плоггинг 2020\Марафон по ул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9506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387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ПРОЕКТЫ\Проекты 2020г\Плоггинг - мы за спорт...- мини-проект 2020г\выборка фото - Плоггинг 2020\Марафон по ул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01" y="3068960"/>
            <a:ext cx="4665035" cy="34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ПРОЕКТЫ\Проекты 2020г\Плоггинг - мы за спорт...- мини-проект 2020г\выборка фото - Плоггинг 2020\Марафон по ул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738"/>
            <a:ext cx="4665035" cy="34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5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ПРОЕКТЫ\Проекты 2020г\Плоггинг - мы за спорт...- мини-проект 2020г\выборка фото - Плоггинг 2020\Набережная Волги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087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r>
              <a:rPr lang="ru-RU" dirty="0" err="1" smtClean="0"/>
              <a:t>Ул.Островского</a:t>
            </a:r>
            <a:r>
              <a:rPr lang="ru-RU" dirty="0" smtClean="0"/>
              <a:t> (м-н Фибра)</a:t>
            </a:r>
            <a:endParaRPr lang="ru-RU" dirty="0"/>
          </a:p>
        </p:txBody>
      </p:sp>
      <p:pic>
        <p:nvPicPr>
          <p:cNvPr id="4" name="Picture 8" descr="F:\ПРОЕКТЫ\Проекты 2020г\Плоггинг - мы за спорт...- мини-проект 2020г\выборка фото - Плоггинг 2020\ул.Островская, обелиск Фибра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064448" cy="454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883194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оформления 'Орбита'">
  <a:themeElements>
    <a:clrScheme name="Office Theme 13">
      <a:dk1>
        <a:srgbClr val="003300"/>
      </a:dk1>
      <a:lt1>
        <a:srgbClr val="FFFFFF"/>
      </a:lt1>
      <a:dk2>
        <a:srgbClr val="3A566E"/>
      </a:dk2>
      <a:lt2>
        <a:srgbClr val="808080"/>
      </a:lt2>
      <a:accent1>
        <a:srgbClr val="A6BF73"/>
      </a:accent1>
      <a:accent2>
        <a:srgbClr val="FFFFCC"/>
      </a:accent2>
      <a:accent3>
        <a:srgbClr val="FFFFFF"/>
      </a:accent3>
      <a:accent4>
        <a:srgbClr val="002A00"/>
      </a:accent4>
      <a:accent5>
        <a:srgbClr val="D0DCBC"/>
      </a:accent5>
      <a:accent6>
        <a:srgbClr val="E7E7B9"/>
      </a:accent6>
      <a:hlink>
        <a:srgbClr val="7EA0BC"/>
      </a:hlink>
      <a:folHlink>
        <a:srgbClr val="BF848A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3300"/>
        </a:dk1>
        <a:lt1>
          <a:srgbClr val="FFFFFF"/>
        </a:lt1>
        <a:dk2>
          <a:srgbClr val="3A566E"/>
        </a:dk2>
        <a:lt2>
          <a:srgbClr val="808080"/>
        </a:lt2>
        <a:accent1>
          <a:srgbClr val="A6BF73"/>
        </a:accent1>
        <a:accent2>
          <a:srgbClr val="FFFFCC"/>
        </a:accent2>
        <a:accent3>
          <a:srgbClr val="FFFFFF"/>
        </a:accent3>
        <a:accent4>
          <a:srgbClr val="002A00"/>
        </a:accent4>
        <a:accent5>
          <a:srgbClr val="D0DCBC"/>
        </a:accent5>
        <a:accent6>
          <a:srgbClr val="E7E7B9"/>
        </a:accent6>
        <a:hlink>
          <a:srgbClr val="7EA0BC"/>
        </a:hlink>
        <a:folHlink>
          <a:srgbClr val="BF848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'Орбита'</Template>
  <TotalTime>207</TotalTime>
  <Words>60</Words>
  <Application>Microsoft Office PowerPoint</Application>
  <PresentationFormat>Экран (4:3)</PresentationFormat>
  <Paragraphs>15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Шаблон оформления 'Орбита'</vt:lpstr>
      <vt:lpstr>ОБУСО «Заволжский ЦСО»</vt:lpstr>
      <vt:lpstr>Цель проекта: Улучшение экологической обстановки прибрежных зон водоемов и других территорий Ивановской области. Популяризация нового  вида эко-фитнеса «Плоггинг»  и привлечение к нему активных граждан пожилого возраста - «серебряных» волонтеров.</vt:lpstr>
      <vt:lpstr>Задачи проекта: 1) Содействие в улучшении экологической обстановки прибрежных зон водоемов и других территорий Ивановской области с помощью эко-фитнеса и профилактика здорового образа жизни. 2) Изучение и реализация нового вида эко-фитнеса «Плоггинг».  3) Популяризация нового направления эко-фитнеса в среде «серебряных» волонтеров, работа в этом направлении через СМИ, сайты с целью привлечения большего количества участников к Плоггингу, в том числе и юных волонтеров, учащихся городских школ.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Ул.Островского (м-н Фибра)</vt:lpstr>
      <vt:lpstr>Обелиск (м-н Фибра)</vt:lpstr>
      <vt:lpstr>Презентация PowerPoint</vt:lpstr>
      <vt:lpstr>Презентация PowerPoint</vt:lpstr>
      <vt:lpstr>Презентация PowerPoint</vt:lpstr>
      <vt:lpstr>«Чистый берег»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CSO</dc:creator>
  <cp:lastModifiedBy>CSO</cp:lastModifiedBy>
  <cp:revision>7</cp:revision>
  <dcterms:created xsi:type="dcterms:W3CDTF">2021-06-30T07:03:33Z</dcterms:created>
  <dcterms:modified xsi:type="dcterms:W3CDTF">2021-06-30T13:51:45Z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TC100690451049</vt:lpwstr>
  </property>
</Properties>
</file>