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415C4-D6C1-4426-9073-D2D0D93203D8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1F617-7310-467F-A067-7A3DB5949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0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Кто такие волонтёры?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949280"/>
            <a:ext cx="5544616" cy="55091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Подготовила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командир ВО «Выбор»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Молодцова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Ульяна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volontyery-_2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4104456" cy="2880320"/>
          </a:xfrm>
        </p:spPr>
      </p:pic>
      <p:sp>
        <p:nvSpPr>
          <p:cNvPr id="9" name="Прямоугольник 8"/>
          <p:cNvSpPr/>
          <p:nvPr/>
        </p:nvSpPr>
        <p:spPr>
          <a:xfrm>
            <a:off x="467544" y="332656"/>
            <a:ext cx="8208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такие волонтёры?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436" name="AutoShape 4" descr="https://cbs-angarsk.ru/images/stories/dla_molodeji/volonteri/kh65pt4afw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http://prospekt45.ru/wp-content/uploads/2018/01/%D0%9F%D1%80%D0%B5%D1%81-0326-1080x6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89040"/>
            <a:ext cx="4550905" cy="2934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rLENoVGoL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3789040"/>
            <a:ext cx="4326437" cy="2887812"/>
          </a:xfrm>
        </p:spPr>
      </p:pic>
      <p:sp>
        <p:nvSpPr>
          <p:cNvPr id="4" name="Прямоугольник 3"/>
          <p:cNvSpPr/>
          <p:nvPr/>
        </p:nvSpPr>
        <p:spPr>
          <a:xfrm>
            <a:off x="323528" y="476672"/>
            <a:ext cx="85689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каких сферах деятельности требуются волонтёры?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24744"/>
            <a:ext cx="65882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 Организация досуга и творчества;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 Помощь бедным и больным людям (как физическая, так и моральная);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 Помощь животным;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 Забота о детях, инвалидах и престарелых;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 Проведение экологических акций</a:t>
            </a: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Волонтёры помогают обществу во всем, если это требуется.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s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4077072"/>
            <a:ext cx="4990009" cy="2524034"/>
          </a:xfrm>
        </p:spPr>
      </p:pic>
      <p:sp>
        <p:nvSpPr>
          <p:cNvPr id="4" name="Прямоугольник 3"/>
          <p:cNvSpPr/>
          <p:nvPr/>
        </p:nvSpPr>
        <p:spPr>
          <a:xfrm>
            <a:off x="251520" y="620688"/>
            <a:ext cx="88924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Качества, которыми должен обладать волонтер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412776"/>
            <a:ext cx="3923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 Активность;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 Трудолюбие;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 Организованность;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 Ответственность;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 Коммуникабельность;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 Целеустремленность;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 Восприимчивость;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 Доброе сердце;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 Искренность и т.д.</a:t>
            </a:r>
          </a:p>
        </p:txBody>
      </p:sp>
      <p:sp>
        <p:nvSpPr>
          <p:cNvPr id="22532" name="AutoShape 4" descr="https://pp.userapi.com/c639630/v639630486/42924/srLENoVGoL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s://static.wixstatic.com/media/23d3c53442b34f44a3af2d04135692f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340768"/>
            <a:ext cx="3811351" cy="2540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82089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Волонтёры-школьники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Волонтёры – школьники могут быть вовлечены в такие направления эко- -волонтёрства, как:</a:t>
            </a: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подготовка и реализация проектов по раздельной утилизации мусора;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уборку парков, лесов, берегов водохранилищ;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субботники;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дни чистоты;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посадка деревьев;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помощь бездомным животным (устройство животных в приюты, поиск для животных новых хозяев);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изготовление  скворечников, подкормка птиц в зимний период.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276872"/>
            <a:ext cx="84032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44df79b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3453581" cy="3453581"/>
          </a:xfrm>
        </p:spPr>
      </p:pic>
      <p:pic>
        <p:nvPicPr>
          <p:cNvPr id="7" name="Содержимое 6" descr="0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548680"/>
            <a:ext cx="3890125" cy="5832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163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Кто такие волонтёры?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РДШ?</dc:title>
  <cp:lastModifiedBy>admin</cp:lastModifiedBy>
  <cp:revision>18</cp:revision>
  <dcterms:modified xsi:type="dcterms:W3CDTF">2023-12-04T12:29:38Z</dcterms:modified>
</cp:coreProperties>
</file>