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3008-2AFB-4A63-9115-8E5DC4DBA4B0}" type="datetimeFigureOut">
              <a:rPr lang="ru-RU" smtClean="0"/>
              <a:pPr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C62A-8F76-414C-896B-3A3AC2C16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1297f4d8576b5126edfbdf0bd623b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6406480" cy="312377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Проект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 тему: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«Вечная вахта памяти»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4176464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FrankRuehl" pitchFamily="34" charset="-79"/>
              </a:rPr>
              <a:t>Автор:  Матвеева Алина Николаевна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71297f4d8576b5126edfbdf0bd623b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Актуальность темы проекта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6449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Этот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проект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реализуется потому, что перед нами стоит проблема  памяти о наших героях-ветеранах, ответственности перед ними. Можно подойти к любому человеку и попросить перечислить героев Великой Отечественной войны, и не каждый сможет вспомнить хотя бы 2-3 фамилии, а если и вспомнит, то не сможет рассказать о ветеране: о его жизни, подвиге. Мой проект поможет запечатлеть на века имена многих героев нашего села и их потомков – продолжателей дела, людей, совершивших храбрый поступок в наши дни, значимый для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народа. Поэтому книга и называется «вечной» - список людей-героев будет пополняться бесконечно представителями семей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ветеранов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1297f4d8576b5126edfbdf0bd623b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Цель проекта: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   Защита нашей истории от современных фальсификаций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сохранение памяти о каждом ветеране – земляке, продолжение подвига.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FrankRuehl" pitchFamily="34" charset="-79"/>
              </a:rPr>
              <a:t>Задачи проекта: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1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) Объединить учеников школы и их семьи с целью сохранения памяти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воевавших родственников.</a:t>
            </a:r>
            <a:endParaRPr lang="ru-RU" sz="2800" dirty="0">
              <a:solidFill>
                <a:schemeClr val="accent2">
                  <a:lumMod val="50000"/>
                </a:schemeClr>
              </a:solidFill>
              <a:cs typeface="FrankRuehl" pitchFamily="34" charset="-79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 2)Сформировать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систему ценностей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убеждений, защищающую от тенденций современного общества потребления.  </a:t>
            </a:r>
            <a:endParaRPr lang="ru-RU" sz="2800" dirty="0">
              <a:solidFill>
                <a:schemeClr val="accent2">
                  <a:lumMod val="50000"/>
                </a:schemeClr>
              </a:solidFill>
              <a:cs typeface="FrankRuehl" pitchFamily="34" charset="-79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 3)Сформировать чувство ответственности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за прошлое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будущее Родины. </a:t>
            </a:r>
            <a:endParaRPr lang="ru-RU" sz="2800" dirty="0">
              <a:solidFill>
                <a:schemeClr val="accent2">
                  <a:lumMod val="50000"/>
                </a:schemeClr>
              </a:solidFill>
              <a:cs typeface="FrankRuehl" pitchFamily="34" charset="-79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 4)Защитить детей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от негативного влияния социальных сетей,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СМИ, массовой и контркультур.</a:t>
            </a:r>
            <a:endParaRPr lang="ru-RU" sz="2800" dirty="0">
              <a:solidFill>
                <a:schemeClr val="accent2">
                  <a:lumMod val="50000"/>
                </a:schemeClr>
              </a:solidFill>
              <a:cs typeface="FrankRuehl" pitchFamily="34" charset="-79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 5)Сохранить и передать историческую правду последующим поколениям.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1297f4d8576b5126edfbdf0bd623b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Краткая аннотация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                 Семьи села Белозерского, желающие принять участие в моем проекте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«Вечная вахта памяти»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смогут оформить листы, в которых будет содержаться информация об их родственниках, принимавших участие в Великой Отечественной войне, а также совершивших значимый для нашего села или страны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поступок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. Истории этих семей будут услышаны  рабочей группой, состоящей из учеников Белозерской средней школы им. В.Н.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Коробейникова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. А листы, оформленные семьями, будут вложены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«Вечную книгу памяти»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которая будет находиться в музее школы. После этого  рабочая группа выдаст семьям сертификаты  и «свечи», которые будут прикреплены на карту села Белозерского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«Адреса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Бессмертного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полка».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Семья прикрепит свечку  возле дома ветерана на карте. 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cs typeface="FrankRuehl" pitchFamily="34" charset="-79"/>
              </a:rPr>
              <a:t>		Ребята – гиды один раз в неделю для учеников нашей школы будут проводить интерактивную экскурсию в школьный музей, в конце которой  детям  будет предлагаться найти дом своего героя по светящейся свечке.</a:t>
            </a:r>
            <a:endParaRPr lang="ru-RU" dirty="0">
              <a:solidFill>
                <a:schemeClr val="accent2">
                  <a:lumMod val="50000"/>
                </a:schemeClr>
              </a:solidFill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71297f4d8576b5126edfbdf0bd623b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Смета расходов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462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408"/>
                <a:gridCol w="2705432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(ед.),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единиц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Всего,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Книга памяти (Крупный формат)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Карта села (2м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 руб.</a:t>
                      </a:r>
                      <a:endParaRPr lang="ru-RU" dirty="0"/>
                    </a:p>
                  </a:txBody>
                  <a:tcPr/>
                </a:tc>
              </a:tr>
              <a:tr h="375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Цветной принтер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товары (папки, файлы и т.д.)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______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Пленка для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ламинирования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Бензин для поездок в Курган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1840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1297f4d8576b5126edfbdf0bd623b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CecwzODkY8s.jpg"/>
          <p:cNvPicPr>
            <a:picLocks noGrp="1" noChangeAspect="1"/>
          </p:cNvPicPr>
          <p:nvPr>
            <p:ph idx="1"/>
          </p:nvPr>
        </p:nvPicPr>
        <p:blipFill>
          <a:blip r:embed="rId3"/>
          <a:srcRect l="6165" t="14602" r="6654" b="18176"/>
          <a:stretch>
            <a:fillRect/>
          </a:stretch>
        </p:blipFill>
        <p:spPr>
          <a:xfrm>
            <a:off x="124691" y="914400"/>
            <a:ext cx="4810933" cy="4946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UEzrNFMt-1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473825"/>
            <a:ext cx="4115735" cy="2736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BtR0pnXBz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996" y="3444846"/>
            <a:ext cx="4214553" cy="3029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436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 на тему: «Вечная вахта памяти»</vt:lpstr>
      <vt:lpstr>Актуальность темы проекта</vt:lpstr>
      <vt:lpstr>Слайд 3</vt:lpstr>
      <vt:lpstr>Краткая аннотация</vt:lpstr>
      <vt:lpstr>Смета расходов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«Вечная вахта памяти»</dc:title>
  <cp:lastModifiedBy>ALEX</cp:lastModifiedBy>
  <cp:revision>33</cp:revision>
  <dcterms:modified xsi:type="dcterms:W3CDTF">2021-07-07T07:10:19Z</dcterms:modified>
</cp:coreProperties>
</file>