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58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9525"/>
            <a:ext cx="91567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352" y="47924"/>
            <a:ext cx="818929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Добровольцев Лицея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57" y="899366"/>
            <a:ext cx="7158682" cy="53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334" y="6199055"/>
            <a:ext cx="3570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лицей №2</a:t>
            </a:r>
          </a:p>
        </p:txBody>
      </p:sp>
    </p:spTree>
    <p:extLst>
      <p:ext uri="{BB962C8B-B14F-4D97-AF65-F5344CB8AC3E}">
        <p14:creationId xmlns:p14="http://schemas.microsoft.com/office/powerpoint/2010/main" val="184887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3"/>
            <a:ext cx="20367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123728" y="59781"/>
            <a:ext cx="6336704" cy="131715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благотворительных акциях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01552"/>
            <a:ext cx="4084439" cy="29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84" y="3861048"/>
            <a:ext cx="4256678" cy="28239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279" y="4869160"/>
            <a:ext cx="4440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Ежегодно, 3 декабря, посещаем </a:t>
            </a:r>
          </a:p>
          <a:p>
            <a:pPr algn="ctr"/>
            <a:r>
              <a:rPr lang="ru-RU" dirty="0" smtClean="0"/>
              <a:t>реабилитационный </a:t>
            </a:r>
            <a:r>
              <a:rPr lang="ru-RU" dirty="0"/>
              <a:t>центр «Возрождение</a:t>
            </a:r>
            <a:r>
              <a:rPr lang="ru-RU" dirty="0" smtClean="0"/>
              <a:t>» </a:t>
            </a:r>
          </a:p>
          <a:p>
            <a:pPr algn="ctr"/>
            <a:r>
              <a:rPr lang="ru-RU" dirty="0" smtClean="0"/>
              <a:t>для детей с ограниченными </a:t>
            </a:r>
          </a:p>
          <a:p>
            <a:pPr algn="ctr"/>
            <a:r>
              <a:rPr lang="ru-RU" dirty="0" smtClean="0"/>
              <a:t>возможностями здоровья.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403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6705" y="4725144"/>
            <a:ext cx="55902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Традиционно, в преддверии Нового года, </a:t>
            </a:r>
          </a:p>
          <a:p>
            <a:pPr algn="ctr"/>
            <a:r>
              <a:rPr lang="ru-RU" dirty="0" smtClean="0"/>
              <a:t>проводим акцию «Новогоднее чудо» </a:t>
            </a:r>
          </a:p>
          <a:p>
            <a:pPr algn="ctr"/>
            <a:r>
              <a:rPr lang="ru-RU" dirty="0" smtClean="0"/>
              <a:t>для социального приюта детей и подростков </a:t>
            </a:r>
            <a:r>
              <a:rPr lang="ru-RU" dirty="0"/>
              <a:t>«</a:t>
            </a:r>
            <a:r>
              <a:rPr lang="ru-RU" dirty="0" err="1"/>
              <a:t>Ялкын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20367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50" y="1390161"/>
            <a:ext cx="4425730" cy="2797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7773"/>
            <a:ext cx="4139758" cy="27463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24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20367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179053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 школе проводим </a:t>
            </a:r>
            <a:r>
              <a:rPr lang="ru-RU" sz="2800" dirty="0"/>
              <a:t>н</a:t>
            </a:r>
            <a:r>
              <a:rPr lang="ru-RU" sz="2800" dirty="0" smtClean="0"/>
              <a:t>овогоднюю </a:t>
            </a:r>
            <a:r>
              <a:rPr lang="ru-RU" sz="2800" dirty="0"/>
              <a:t>ярмарку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90" y="1875077"/>
            <a:ext cx="428625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4" y="1844824"/>
            <a:ext cx="4300951" cy="285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68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5260" y="5229200"/>
            <a:ext cx="6048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Волонтеры лицея </a:t>
            </a:r>
            <a:r>
              <a:rPr lang="ru-RU" dirty="0"/>
              <a:t>совместно со школьными библиотекарями </a:t>
            </a:r>
            <a:r>
              <a:rPr lang="ru-RU" dirty="0" smtClean="0"/>
              <a:t>проводят </a:t>
            </a:r>
            <a:r>
              <a:rPr lang="ru-RU" dirty="0"/>
              <a:t>акцию «Книга, живи</a:t>
            </a:r>
            <a:r>
              <a:rPr lang="ru-RU" dirty="0" smtClean="0"/>
              <a:t>!». </a:t>
            </a:r>
          </a:p>
          <a:p>
            <a:pPr algn="ctr"/>
            <a:r>
              <a:rPr lang="ru-RU" dirty="0" smtClean="0"/>
              <a:t>Данная </a:t>
            </a:r>
            <a:r>
              <a:rPr lang="ru-RU" dirty="0"/>
              <a:t>акция </a:t>
            </a:r>
            <a:r>
              <a:rPr lang="ru-RU" dirty="0" smtClean="0"/>
              <a:t>заключается в </a:t>
            </a:r>
            <a:r>
              <a:rPr lang="ru-RU" dirty="0"/>
              <a:t>ремонте </a:t>
            </a:r>
            <a:r>
              <a:rPr lang="ru-RU" dirty="0" smtClean="0"/>
              <a:t>книг, </a:t>
            </a:r>
          </a:p>
          <a:p>
            <a:pPr algn="ctr"/>
            <a:r>
              <a:rPr lang="ru-RU" dirty="0" smtClean="0"/>
              <a:t>чтобы </a:t>
            </a:r>
            <a:r>
              <a:rPr lang="ru-RU" dirty="0"/>
              <a:t>продлить им жизнь.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20367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8276"/>
            <a:ext cx="3058457" cy="407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64" y="684741"/>
            <a:ext cx="3151321" cy="419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5" y="-1"/>
            <a:ext cx="2947061" cy="393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090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6776" y="5733256"/>
            <a:ext cx="6048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Акция «Протяни руку лапе», </a:t>
            </a:r>
          </a:p>
          <a:p>
            <a:pPr algn="ctr"/>
            <a:r>
              <a:rPr lang="ru-RU" dirty="0" smtClean="0"/>
              <a:t>сбор корма бездомным животным.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20367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08741"/>
            <a:ext cx="5515338" cy="41365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14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6957" y="4365104"/>
            <a:ext cx="4499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поддержку наших бойцов, которые находятся в зоне СВО проведено благотворительное мероприятие </a:t>
            </a:r>
          </a:p>
          <a:p>
            <a:pPr algn="ctr"/>
            <a:r>
              <a:rPr lang="ru-RU" dirty="0" smtClean="0"/>
              <a:t>«Сильный народ – сильная Россия!» </a:t>
            </a:r>
          </a:p>
          <a:p>
            <a:pPr algn="ctr"/>
            <a:r>
              <a:rPr lang="ru-RU" dirty="0" smtClean="0"/>
              <a:t>(ярмарка и концерт)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20367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6"/>
          <a:stretch/>
        </p:blipFill>
        <p:spPr bwMode="auto">
          <a:xfrm>
            <a:off x="4002633" y="654223"/>
            <a:ext cx="5141367" cy="266429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46052" cy="28168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399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117</Words>
  <Application>Microsoft Office PowerPoint</Application>
  <PresentationFormat>Экран (4:3)</PresentationFormat>
  <Paragraphs>19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TEACHER33</dc:creator>
  <cp:lastModifiedBy>TEACHER33</cp:lastModifiedBy>
  <cp:revision>12</cp:revision>
  <dcterms:created xsi:type="dcterms:W3CDTF">2023-11-30T12:11:54Z</dcterms:created>
  <dcterms:modified xsi:type="dcterms:W3CDTF">2023-12-05T13:24:32Z</dcterms:modified>
</cp:coreProperties>
</file>