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0" r:id="rId6"/>
    <p:sldId id="273" r:id="rId7"/>
    <p:sldId id="261" r:id="rId8"/>
    <p:sldId id="263" r:id="rId9"/>
    <p:sldId id="275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531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6B82-589E-B9EE-6521-CB44B4EBF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F7DC71-5F83-1017-CACC-649B5A85D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3B220-CF7F-79BD-9879-C6172ABC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8A433-44E8-626F-49EA-8F73B90C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B20A91-659A-E37A-4E2F-F2655451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1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71AF-E3B4-3F49-795C-CAE79867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508F70-5646-F619-9849-DF4D0AEB8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09C65-A95E-06C4-048C-D26C85BB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E7AD7-62BA-3B7F-8D72-7D055D3B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490C8-C422-F7D5-5756-97996EAE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4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860A43-C2A2-1970-BCDC-234582F2D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DDFF7-2CA2-0F05-9081-211EB362F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B2E9E-3B59-647D-89F1-6B2D5419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C534A-80DB-4596-3746-BF7245A4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66893-C8F2-603C-E5F0-99EF4095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BFAB6-31A7-A655-86AB-1785AC38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FE2E7-9696-1B2D-E5A6-C5766A677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20120-4BAE-3682-3399-C875AFD1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ACCFD-EBBA-24B9-275C-D355A20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949DC-E89C-C927-2945-EC84AE6F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4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A19F0-C317-5792-8CC7-FD5E640E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972A80-6B79-05DA-C02D-AE5648C7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29FC3-5777-91D6-8F48-F04BA376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449ED-C54F-3F39-3E75-E4A1A89A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7C63C-4623-7651-83F0-3528E3AD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1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3919-E816-1F46-74AD-69AB0B0A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36F84-C822-88F4-C538-427C9F941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BA81F-0ACB-15B4-0A22-7B68BDE5B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47791D-D6E2-C1E3-96D5-79CAFFB5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81CAE7-0AE0-C489-7F50-09A4E578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100A0-6CC9-57D0-8042-B33EC562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5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A2470-7E69-500B-091E-0CEE54D8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78D710-C3B9-D25E-E547-22FAE483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AD326A-4FCF-96C5-8A8C-CF2D86E1F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534E4A-19A0-DA30-33EE-BDE3945C8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E74C92-9486-FAAD-2073-5A68B4106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AF7AC5-B910-3979-8A3C-7E022B34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EB7CBF-A35A-BF26-441A-CAB5AC9A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4FF426-C451-B760-D046-D527802A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6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5C2E1-5A7E-D37F-8FBB-AE07D697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2C44E8-437E-B2E6-9E7D-FE5B5D42E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D46843-D0D7-6C1E-862F-D18A6B05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4CF80B-521E-C797-C8E8-4AF5F772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D6FA39-B306-1644-1CC4-62A35A87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0E250C-23F3-00D8-CE3C-ABC5CCF6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94FBD5-7E58-15E2-3F23-C7F36424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9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55F51-7786-B721-C010-36C0E23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EE2B7-27B7-822F-BF35-EE03135CB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6524C2-C140-11AA-BAB9-9B47B4FFE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64088A-645F-91C5-E50F-1D81EA10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C9D992-C6F6-04A3-5815-1F55CE95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01CFDA-98BD-D962-919F-D6445ABF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B60E3-2E90-F4B3-E3DE-9F6A7FF1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A49A8F-7CB0-6781-EB47-06814796A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92C67-C53A-7EB8-A789-313BF348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3B78D1-4590-4F20-4CCB-0B1FDC42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EAB9F-1EF0-C6C4-3D5D-40B29A51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7869D-8138-BA7E-BAC2-08E68FF3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6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6DB6-DDF4-2D0D-AAD3-06F5BEBD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2F85DA-237A-03CC-5006-92C45121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132ADA-11DB-8D1F-E6FC-EC10D8825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04F7-C2B4-4448-BBBA-7703745D7FAC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58744-B64B-A1B2-FC39-C5BB77420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B5A1F-85AA-9B7A-4465-4E71547A6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E6D1-D6B8-4D55-AA97-4745A21DA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6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0B2337-8700-A82E-6CE6-BD16EDCA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F6A5C14-12E7-424F-3928-31BBB588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100667"/>
            <a:ext cx="11912600" cy="4817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Презентация инициативного проекта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6000" b="1" kern="150" dirty="0"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«</a:t>
            </a:r>
            <a:r>
              <a:rPr lang="ru-RU" sz="6000" b="1" kern="150" dirty="0" err="1"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Медиацентр-PROмедиа</a:t>
            </a:r>
            <a:r>
              <a:rPr lang="ru-RU" sz="6000" b="1" kern="150" dirty="0" smtClean="0">
                <a:latin typeface="Times New Roman" panose="02020603050405020304" pitchFamily="18" charset="0"/>
                <a:ea typeface="NSimSun" panose="02010609030101010101" pitchFamily="49" charset="-122"/>
                <a:cs typeface="Lucida Sans" panose="020B0602030504020204" pitchFamily="34" charset="0"/>
              </a:rPr>
              <a:t>»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6000" b="1" kern="150" dirty="0">
              <a:latin typeface="Times New Roman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sz="6000" kern="15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0" indent="0" algn="ctr">
              <a:buNone/>
            </a:pPr>
            <a:endParaRPr lang="ru-RU" sz="2400" i="1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B9834A5-3BD9-15B6-1B79-89B575CE437A}"/>
              </a:ext>
            </a:extLst>
          </p:cNvPr>
          <p:cNvSpPr txBox="1">
            <a:spLocks/>
          </p:cNvSpPr>
          <p:nvPr/>
        </p:nvSpPr>
        <p:spPr>
          <a:xfrm>
            <a:off x="279401" y="1100667"/>
            <a:ext cx="11912600" cy="481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052" y="2684550"/>
            <a:ext cx="4361717" cy="29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415A28-696B-3B85-3708-FF375807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7" y="1521069"/>
            <a:ext cx="3072262" cy="2304196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18" y="2077606"/>
            <a:ext cx="4270127" cy="2501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645" y="2932415"/>
            <a:ext cx="4199359" cy="2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6513E-A620-F4C1-2049-0A31EA8D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3" y="1410066"/>
            <a:ext cx="4844562" cy="3633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685" y="1410066"/>
            <a:ext cx="6216161" cy="363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B8922-82ED-0068-4466-0054CADB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" y="1679138"/>
            <a:ext cx="4982308" cy="3736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646" y="1679138"/>
            <a:ext cx="6418385" cy="37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FC4A43-A175-E175-7EAE-E16CCBEB3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96" y="1955063"/>
            <a:ext cx="2419077" cy="3225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4" y="1667608"/>
            <a:ext cx="2230777" cy="29743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126" y="2233076"/>
            <a:ext cx="2322340" cy="34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AD5FCD-CF03-01E9-CF23-A73D64B2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17" y="1821581"/>
            <a:ext cx="5110692" cy="2981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046" y="2610035"/>
            <a:ext cx="5084158" cy="301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0B9100-617E-B9D8-7155-7268E32B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04" y="1172631"/>
            <a:ext cx="4746579" cy="3557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75" y="1805678"/>
            <a:ext cx="6439941" cy="37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8265BF-CD6E-823D-1126-67E51AC1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51" y="1318846"/>
            <a:ext cx="4942787" cy="3697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38" y="2091478"/>
            <a:ext cx="6029467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06FB96-F871-488A-8EE6-914B1D6E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604" y="1198581"/>
            <a:ext cx="4413887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6</Words>
  <Application>Microsoft Office PowerPoint</Application>
  <PresentationFormat>Широкоэкранный</PresentationFormat>
  <Paragraphs>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NSimSun</vt:lpstr>
      <vt:lpstr>Arial</vt:lpstr>
      <vt:lpstr>Calibri</vt:lpstr>
      <vt:lpstr>Calibri Light</vt:lpstr>
      <vt:lpstr>Liberation Serif</vt:lpstr>
      <vt:lpstr>Lucida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МЦ</dc:creator>
  <cp:lastModifiedBy>user</cp:lastModifiedBy>
  <cp:revision>81</cp:revision>
  <cp:lastPrinted>2026-01-22T13:17:30Z</cp:lastPrinted>
  <dcterms:created xsi:type="dcterms:W3CDTF">2024-08-28T09:59:35Z</dcterms:created>
  <dcterms:modified xsi:type="dcterms:W3CDTF">2026-03-23T09:54:40Z</dcterms:modified>
</cp:coreProperties>
</file>