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72" r:id="rId5"/>
    <p:sldId id="273" r:id="rId6"/>
    <p:sldId id="265" r:id="rId7"/>
    <p:sldId id="261" r:id="rId8"/>
    <p:sldId id="262" r:id="rId9"/>
    <p:sldId id="267" r:id="rId10"/>
    <p:sldId id="263" r:id="rId11"/>
    <p:sldId id="268" r:id="rId12"/>
    <p:sldId id="269" r:id="rId13"/>
    <p:sldId id="270" r:id="rId14"/>
    <p:sldId id="259" r:id="rId15"/>
    <p:sldId id="271" r:id="rId16"/>
    <p:sldId id="274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Пользователь" initials="П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  <a:srgbClr val="FD2717"/>
    <a:srgbClr val="008080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6154E-F7FC-41BA-B246-DCA73BCB6F32}" type="datetimeFigureOut">
              <a:rPr lang="ru-RU" smtClean="0"/>
              <a:pPr/>
              <a:t>21.06.2023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3455F8-F71A-4AC7-82D1-99AE9C39E3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450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455F8-F71A-4AC7-82D1-99AE9C39E304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E024C-D19E-4DF6-B3A2-75D06C358DF9}" type="datetimeFigureOut">
              <a:rPr lang="ru-RU" smtClean="0"/>
              <a:pPr/>
              <a:t>21.06.2023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6D512-B797-4686-B633-232C8BE919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E024C-D19E-4DF6-B3A2-75D06C358DF9}" type="datetimeFigureOut">
              <a:rPr lang="ru-RU" smtClean="0"/>
              <a:pPr/>
              <a:t>21.06.2023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6D512-B797-4686-B633-232C8BE919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E024C-D19E-4DF6-B3A2-75D06C358DF9}" type="datetimeFigureOut">
              <a:rPr lang="ru-RU" smtClean="0"/>
              <a:pPr/>
              <a:t>21.06.2023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6D512-B797-4686-B633-232C8BE919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E024C-D19E-4DF6-B3A2-75D06C358DF9}" type="datetimeFigureOut">
              <a:rPr lang="ru-RU" smtClean="0"/>
              <a:pPr/>
              <a:t>21.06.2023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6D512-B797-4686-B633-232C8BE919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E024C-D19E-4DF6-B3A2-75D06C358DF9}" type="datetimeFigureOut">
              <a:rPr lang="ru-RU" smtClean="0"/>
              <a:pPr/>
              <a:t>21.06.2023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6D512-B797-4686-B633-232C8BE919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E024C-D19E-4DF6-B3A2-75D06C358DF9}" type="datetimeFigureOut">
              <a:rPr lang="ru-RU" smtClean="0"/>
              <a:pPr/>
              <a:t>21.06.2023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6D512-B797-4686-B633-232C8BE919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E024C-D19E-4DF6-B3A2-75D06C358DF9}" type="datetimeFigureOut">
              <a:rPr lang="ru-RU" smtClean="0"/>
              <a:pPr/>
              <a:t>21.06.2023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6D512-B797-4686-B633-232C8BE919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E024C-D19E-4DF6-B3A2-75D06C358DF9}" type="datetimeFigureOut">
              <a:rPr lang="ru-RU" smtClean="0"/>
              <a:pPr/>
              <a:t>21.06.2023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6D512-B797-4686-B633-232C8BE919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E024C-D19E-4DF6-B3A2-75D06C358DF9}" type="datetimeFigureOut">
              <a:rPr lang="ru-RU" smtClean="0"/>
              <a:pPr/>
              <a:t>21.06.2023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6D512-B797-4686-B633-232C8BE919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E024C-D19E-4DF6-B3A2-75D06C358DF9}" type="datetimeFigureOut">
              <a:rPr lang="ru-RU" smtClean="0"/>
              <a:pPr/>
              <a:t>21.06.2023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6D512-B797-4686-B633-232C8BE919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E024C-D19E-4DF6-B3A2-75D06C358DF9}" type="datetimeFigureOut">
              <a:rPr lang="ru-RU" smtClean="0"/>
              <a:pPr/>
              <a:t>21.06.2023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6D512-B797-4686-B633-232C8BE919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E024C-D19E-4DF6-B3A2-75D06C358DF9}" type="datetimeFigureOut">
              <a:rPr lang="ru-RU" smtClean="0"/>
              <a:pPr/>
              <a:t>21.06.2023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6D512-B797-4686-B633-232C8BE9192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4.png"/><Relationship Id="rId7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20.jpeg"/><Relationship Id="rId9" Type="http://schemas.openxmlformats.org/officeDocument/2006/relationships/image" Target="../media/image5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1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20.jpeg"/><Relationship Id="rId4" Type="http://schemas.openxmlformats.org/officeDocument/2006/relationships/image" Target="../media/image4.png"/><Relationship Id="rId9" Type="http://schemas.openxmlformats.org/officeDocument/2006/relationships/image" Target="../media/image6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4.png"/><Relationship Id="rId7" Type="http://schemas.openxmlformats.org/officeDocument/2006/relationships/image" Target="../media/image66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10" Type="http://schemas.openxmlformats.org/officeDocument/2006/relationships/image" Target="../media/image69.pn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4.png"/><Relationship Id="rId7" Type="http://schemas.openxmlformats.org/officeDocument/2006/relationships/image" Target="../media/image72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png"/><Relationship Id="rId9" Type="http://schemas.openxmlformats.org/officeDocument/2006/relationships/image" Target="../media/image7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pn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10" Type="http://schemas.openxmlformats.org/officeDocument/2006/relationships/image" Target="../media/image83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4.png"/><Relationship Id="rId7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7.jpeg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4.png"/><Relationship Id="rId7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5" Type="http://schemas.openxmlformats.org/officeDocument/2006/relationships/image" Target="../media/image4.pn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Relationship Id="rId14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4.png"/><Relationship Id="rId7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20.jpeg"/><Relationship Id="rId9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79712" y="2130425"/>
            <a:ext cx="4752528" cy="14700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4941168"/>
            <a:ext cx="7848872" cy="1512168"/>
          </a:xfrm>
          <a:solidFill>
            <a:srgbClr val="009999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МБОУ «</a:t>
            </a:r>
            <a:r>
              <a:rPr lang="ru-RU" sz="3600" dirty="0" err="1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Моргаушская</a:t>
            </a:r>
            <a:r>
              <a:rPr lang="ru-RU" sz="36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СОШ»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8640"/>
            <a:ext cx="7056783" cy="4658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3"/>
          <p:cNvSpPr>
            <a:spLocks noChangeArrowheads="1"/>
          </p:cNvSpPr>
          <p:nvPr/>
        </p:nvSpPr>
        <p:spPr bwMode="auto">
          <a:xfrm>
            <a:off x="1043608" y="332656"/>
            <a:ext cx="7920880" cy="6336704"/>
          </a:xfrm>
          <a:prstGeom prst="foldedCorner">
            <a:avLst>
              <a:gd name="adj" fmla="val 23069"/>
            </a:avLst>
          </a:prstGeom>
          <a:ln>
            <a:solidFill>
              <a:schemeClr val="accent2">
                <a:lumMod val="75000"/>
              </a:schemeClr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4800" dirty="0" smtClean="0"/>
              <a:t>Акция №</a:t>
            </a:r>
            <a:endParaRPr lang="ru-RU" sz="4800" dirty="0"/>
          </a:p>
        </p:txBody>
      </p:sp>
      <p:pic>
        <p:nvPicPr>
          <p:cNvPr id="4" name="Picture 19" descr="MC900432586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762000"/>
          </a:xfrm>
          <a:prstGeom prst="rect">
            <a:avLst/>
          </a:prstGeom>
          <a:noFill/>
        </p:spPr>
      </p:pic>
      <p:pic>
        <p:nvPicPr>
          <p:cNvPr id="5" name="Рисунок 7" descr="C:\Users\lh-N28 INTERNET\Pictures\3 добровольчество 1511887745_dobrovolchestv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44408" y="5949280"/>
            <a:ext cx="630282" cy="648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https://pp.userapi.com/c850728/v850728808/1964e/XDzOmOs79X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04664"/>
            <a:ext cx="4290578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https://pp.userapi.com/c850728/v850728808/1967b/FFAC8POeeS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624" y="1556792"/>
            <a:ext cx="4320480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19" descr="MC900432586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0"/>
            <a:ext cx="762000" cy="762000"/>
          </a:xfrm>
          <a:prstGeom prst="rect">
            <a:avLst/>
          </a:prstGeom>
          <a:noFill/>
        </p:spPr>
      </p:pic>
      <p:sp>
        <p:nvSpPr>
          <p:cNvPr id="13" name="Google Shape;665;p41"/>
          <p:cNvSpPr/>
          <p:nvPr/>
        </p:nvSpPr>
        <p:spPr>
          <a:xfrm>
            <a:off x="1331640" y="620689"/>
            <a:ext cx="2252127" cy="1296144"/>
          </a:xfrm>
          <a:custGeom>
            <a:avLst/>
            <a:gdLst/>
            <a:ahLst/>
            <a:cxnLst/>
            <a:rect l="l" t="t" r="r" b="b"/>
            <a:pathLst>
              <a:path w="16660" h="14955" fill="none" extrusionOk="0">
                <a:moveTo>
                  <a:pt x="12373" y="1"/>
                </a:moveTo>
                <a:lnTo>
                  <a:pt x="12373" y="1"/>
                </a:lnTo>
                <a:lnTo>
                  <a:pt x="12032" y="1"/>
                </a:lnTo>
                <a:lnTo>
                  <a:pt x="11691" y="49"/>
                </a:lnTo>
                <a:lnTo>
                  <a:pt x="11350" y="123"/>
                </a:lnTo>
                <a:lnTo>
                  <a:pt x="11033" y="196"/>
                </a:lnTo>
                <a:lnTo>
                  <a:pt x="10716" y="317"/>
                </a:lnTo>
                <a:lnTo>
                  <a:pt x="10424" y="464"/>
                </a:lnTo>
                <a:lnTo>
                  <a:pt x="10132" y="610"/>
                </a:lnTo>
                <a:lnTo>
                  <a:pt x="9864" y="804"/>
                </a:lnTo>
                <a:lnTo>
                  <a:pt x="9620" y="999"/>
                </a:lnTo>
                <a:lnTo>
                  <a:pt x="9377" y="1219"/>
                </a:lnTo>
                <a:lnTo>
                  <a:pt x="9158" y="1462"/>
                </a:lnTo>
                <a:lnTo>
                  <a:pt x="8939" y="1706"/>
                </a:lnTo>
                <a:lnTo>
                  <a:pt x="8768" y="1974"/>
                </a:lnTo>
                <a:lnTo>
                  <a:pt x="8598" y="2266"/>
                </a:lnTo>
                <a:lnTo>
                  <a:pt x="8451" y="2558"/>
                </a:lnTo>
                <a:lnTo>
                  <a:pt x="8330" y="2850"/>
                </a:lnTo>
                <a:lnTo>
                  <a:pt x="8330" y="2850"/>
                </a:lnTo>
                <a:lnTo>
                  <a:pt x="8208" y="2558"/>
                </a:lnTo>
                <a:lnTo>
                  <a:pt x="8062" y="2266"/>
                </a:lnTo>
                <a:lnTo>
                  <a:pt x="7891" y="1974"/>
                </a:lnTo>
                <a:lnTo>
                  <a:pt x="7721" y="1706"/>
                </a:lnTo>
                <a:lnTo>
                  <a:pt x="7502" y="1462"/>
                </a:lnTo>
                <a:lnTo>
                  <a:pt x="7282" y="1219"/>
                </a:lnTo>
                <a:lnTo>
                  <a:pt x="7039" y="999"/>
                </a:lnTo>
                <a:lnTo>
                  <a:pt x="6795" y="804"/>
                </a:lnTo>
                <a:lnTo>
                  <a:pt x="6527" y="610"/>
                </a:lnTo>
                <a:lnTo>
                  <a:pt x="6235" y="464"/>
                </a:lnTo>
                <a:lnTo>
                  <a:pt x="5943" y="317"/>
                </a:lnTo>
                <a:lnTo>
                  <a:pt x="5626" y="196"/>
                </a:lnTo>
                <a:lnTo>
                  <a:pt x="5310" y="123"/>
                </a:lnTo>
                <a:lnTo>
                  <a:pt x="4969" y="49"/>
                </a:lnTo>
                <a:lnTo>
                  <a:pt x="4628" y="1"/>
                </a:lnTo>
                <a:lnTo>
                  <a:pt x="4287" y="1"/>
                </a:lnTo>
                <a:lnTo>
                  <a:pt x="4287" y="1"/>
                </a:lnTo>
                <a:lnTo>
                  <a:pt x="3848" y="25"/>
                </a:lnTo>
                <a:lnTo>
                  <a:pt x="3434" y="74"/>
                </a:lnTo>
                <a:lnTo>
                  <a:pt x="3020" y="196"/>
                </a:lnTo>
                <a:lnTo>
                  <a:pt x="2606" y="342"/>
                </a:lnTo>
                <a:lnTo>
                  <a:pt x="2241" y="512"/>
                </a:lnTo>
                <a:lnTo>
                  <a:pt x="1900" y="731"/>
                </a:lnTo>
                <a:lnTo>
                  <a:pt x="1559" y="975"/>
                </a:lnTo>
                <a:lnTo>
                  <a:pt x="1267" y="1243"/>
                </a:lnTo>
                <a:lnTo>
                  <a:pt x="974" y="1560"/>
                </a:lnTo>
                <a:lnTo>
                  <a:pt x="731" y="1876"/>
                </a:lnTo>
                <a:lnTo>
                  <a:pt x="512" y="2241"/>
                </a:lnTo>
                <a:lnTo>
                  <a:pt x="341" y="2607"/>
                </a:lnTo>
                <a:lnTo>
                  <a:pt x="195" y="2996"/>
                </a:lnTo>
                <a:lnTo>
                  <a:pt x="98" y="3410"/>
                </a:lnTo>
                <a:lnTo>
                  <a:pt x="25" y="3849"/>
                </a:lnTo>
                <a:lnTo>
                  <a:pt x="0" y="4287"/>
                </a:lnTo>
                <a:lnTo>
                  <a:pt x="0" y="4287"/>
                </a:lnTo>
                <a:lnTo>
                  <a:pt x="0" y="4580"/>
                </a:lnTo>
                <a:lnTo>
                  <a:pt x="25" y="4872"/>
                </a:lnTo>
                <a:lnTo>
                  <a:pt x="122" y="5432"/>
                </a:lnTo>
                <a:lnTo>
                  <a:pt x="244" y="5992"/>
                </a:lnTo>
                <a:lnTo>
                  <a:pt x="439" y="6528"/>
                </a:lnTo>
                <a:lnTo>
                  <a:pt x="658" y="7039"/>
                </a:lnTo>
                <a:lnTo>
                  <a:pt x="926" y="7526"/>
                </a:lnTo>
                <a:lnTo>
                  <a:pt x="1194" y="7989"/>
                </a:lnTo>
                <a:lnTo>
                  <a:pt x="1510" y="8452"/>
                </a:lnTo>
                <a:lnTo>
                  <a:pt x="1851" y="8890"/>
                </a:lnTo>
                <a:lnTo>
                  <a:pt x="2192" y="9304"/>
                </a:lnTo>
                <a:lnTo>
                  <a:pt x="2558" y="9718"/>
                </a:lnTo>
                <a:lnTo>
                  <a:pt x="2923" y="10108"/>
                </a:lnTo>
                <a:lnTo>
                  <a:pt x="3629" y="10839"/>
                </a:lnTo>
                <a:lnTo>
                  <a:pt x="4287" y="11496"/>
                </a:lnTo>
                <a:lnTo>
                  <a:pt x="4287" y="11496"/>
                </a:lnTo>
                <a:lnTo>
                  <a:pt x="4847" y="12032"/>
                </a:lnTo>
                <a:lnTo>
                  <a:pt x="5480" y="12592"/>
                </a:lnTo>
                <a:lnTo>
                  <a:pt x="6820" y="13737"/>
                </a:lnTo>
                <a:lnTo>
                  <a:pt x="7891" y="14614"/>
                </a:lnTo>
                <a:lnTo>
                  <a:pt x="8330" y="14955"/>
                </a:lnTo>
                <a:lnTo>
                  <a:pt x="8330" y="14955"/>
                </a:lnTo>
                <a:lnTo>
                  <a:pt x="8768" y="14614"/>
                </a:lnTo>
                <a:lnTo>
                  <a:pt x="9815" y="13761"/>
                </a:lnTo>
                <a:lnTo>
                  <a:pt x="11155" y="12617"/>
                </a:lnTo>
                <a:lnTo>
                  <a:pt x="11788" y="12056"/>
                </a:lnTo>
                <a:lnTo>
                  <a:pt x="12373" y="11496"/>
                </a:lnTo>
                <a:lnTo>
                  <a:pt x="12373" y="11496"/>
                </a:lnTo>
                <a:lnTo>
                  <a:pt x="13030" y="10839"/>
                </a:lnTo>
                <a:lnTo>
                  <a:pt x="13736" y="10108"/>
                </a:lnTo>
                <a:lnTo>
                  <a:pt x="14102" y="9718"/>
                </a:lnTo>
                <a:lnTo>
                  <a:pt x="14467" y="9304"/>
                </a:lnTo>
                <a:lnTo>
                  <a:pt x="14808" y="8890"/>
                </a:lnTo>
                <a:lnTo>
                  <a:pt x="15149" y="8452"/>
                </a:lnTo>
                <a:lnTo>
                  <a:pt x="15466" y="7989"/>
                </a:lnTo>
                <a:lnTo>
                  <a:pt x="15734" y="7526"/>
                </a:lnTo>
                <a:lnTo>
                  <a:pt x="16001" y="7039"/>
                </a:lnTo>
                <a:lnTo>
                  <a:pt x="16221" y="6528"/>
                </a:lnTo>
                <a:lnTo>
                  <a:pt x="16416" y="5992"/>
                </a:lnTo>
                <a:lnTo>
                  <a:pt x="16537" y="5432"/>
                </a:lnTo>
                <a:lnTo>
                  <a:pt x="16635" y="4872"/>
                </a:lnTo>
                <a:lnTo>
                  <a:pt x="16659" y="4580"/>
                </a:lnTo>
                <a:lnTo>
                  <a:pt x="16659" y="4287"/>
                </a:lnTo>
                <a:lnTo>
                  <a:pt x="16659" y="4287"/>
                </a:lnTo>
                <a:lnTo>
                  <a:pt x="16635" y="3849"/>
                </a:lnTo>
                <a:lnTo>
                  <a:pt x="16562" y="3410"/>
                </a:lnTo>
                <a:lnTo>
                  <a:pt x="16464" y="2996"/>
                </a:lnTo>
                <a:lnTo>
                  <a:pt x="16318" y="2607"/>
                </a:lnTo>
                <a:lnTo>
                  <a:pt x="16148" y="2241"/>
                </a:lnTo>
                <a:lnTo>
                  <a:pt x="15928" y="1876"/>
                </a:lnTo>
                <a:lnTo>
                  <a:pt x="15685" y="1560"/>
                </a:lnTo>
                <a:lnTo>
                  <a:pt x="15393" y="1243"/>
                </a:lnTo>
                <a:lnTo>
                  <a:pt x="15100" y="975"/>
                </a:lnTo>
                <a:lnTo>
                  <a:pt x="14759" y="731"/>
                </a:lnTo>
                <a:lnTo>
                  <a:pt x="14418" y="512"/>
                </a:lnTo>
                <a:lnTo>
                  <a:pt x="14053" y="342"/>
                </a:lnTo>
                <a:lnTo>
                  <a:pt x="13639" y="196"/>
                </a:lnTo>
                <a:lnTo>
                  <a:pt x="13225" y="74"/>
                </a:lnTo>
                <a:lnTo>
                  <a:pt x="12811" y="25"/>
                </a:lnTo>
                <a:lnTo>
                  <a:pt x="12373" y="1"/>
                </a:lnTo>
                <a:lnTo>
                  <a:pt x="12373" y="1"/>
                </a:lnTo>
                <a:close/>
              </a:path>
            </a:pathLst>
          </a:custGeom>
          <a:ln>
            <a:headEnd type="none" w="sm" len="sm"/>
            <a:tailEnd type="none" w="sm" len="sm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4" descr="https://pp.userapi.com/c850728/v850728808/19660/m42d96a3URw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35696" y="3420221"/>
            <a:ext cx="5544616" cy="3219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1345526" y="908720"/>
            <a:ext cx="229036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#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Любимый</a:t>
            </a:r>
            <a:r>
              <a:rPr 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_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учитель</a:t>
            </a:r>
            <a:endParaRPr lang="ru-RU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3"/>
          <p:cNvSpPr>
            <a:spLocks noChangeArrowheads="1"/>
          </p:cNvSpPr>
          <p:nvPr/>
        </p:nvSpPr>
        <p:spPr bwMode="auto">
          <a:xfrm>
            <a:off x="1115616" y="476672"/>
            <a:ext cx="7810128" cy="6172200"/>
          </a:xfrm>
          <a:prstGeom prst="foldedCorner">
            <a:avLst>
              <a:gd name="adj" fmla="val 23069"/>
            </a:avLst>
          </a:prstGeom>
          <a:ln>
            <a:solidFill>
              <a:schemeClr val="accent2">
                <a:lumMod val="75000"/>
              </a:schemeClr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endParaRPr lang="ru-RU" sz="4800" dirty="0"/>
          </a:p>
        </p:txBody>
      </p:sp>
      <p:pic>
        <p:nvPicPr>
          <p:cNvPr id="3" name="Picture 19" descr="MC900432586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0"/>
            <a:ext cx="762000" cy="762000"/>
          </a:xfrm>
          <a:prstGeom prst="rect">
            <a:avLst/>
          </a:prstGeom>
          <a:noFill/>
        </p:spPr>
      </p:pic>
      <p:pic>
        <p:nvPicPr>
          <p:cNvPr id="4" name="Picture 19" descr="MC900432586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762000"/>
          </a:xfrm>
          <a:prstGeom prst="rect">
            <a:avLst/>
          </a:prstGeom>
          <a:noFill/>
        </p:spPr>
      </p:pic>
      <p:pic>
        <p:nvPicPr>
          <p:cNvPr id="5" name="Рисунок 7" descr="C:\Users\lh-N28 INTERNET\Pictures\3 добровольчество 1511887745_dobrovolchestv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44408" y="5949280"/>
            <a:ext cx="630282" cy="648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 descr="https://pp.userapi.com/c830308/v830308058/19d152/vClRRKfd9B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620688"/>
            <a:ext cx="3857421" cy="25706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580" name="Picture 4" descr="https://pp.userapi.com/c851416/v851416198/c1cf/orYub1IB1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59632" y="1628800"/>
            <a:ext cx="3574294" cy="48245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582" name="Picture 6" descr="https://pp.userapi.com/c851416/v851416198/c1d9/y07KqTvYfp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3284984"/>
            <a:ext cx="3456384" cy="2592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403648" y="692696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Акция «Твой выбор» 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Выноска-облако 34"/>
          <p:cNvSpPr/>
          <p:nvPr/>
        </p:nvSpPr>
        <p:spPr>
          <a:xfrm>
            <a:off x="3779912" y="332656"/>
            <a:ext cx="1418456" cy="115212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AutoShape 13"/>
          <p:cNvSpPr>
            <a:spLocks noChangeArrowheads="1"/>
          </p:cNvSpPr>
          <p:nvPr/>
        </p:nvSpPr>
        <p:spPr bwMode="auto">
          <a:xfrm>
            <a:off x="1043608" y="188640"/>
            <a:ext cx="7810128" cy="6172200"/>
          </a:xfrm>
          <a:prstGeom prst="foldedCorner">
            <a:avLst>
              <a:gd name="adj" fmla="val 23069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endParaRPr lang="ru-RU" sz="1200" dirty="0"/>
          </a:p>
        </p:txBody>
      </p:sp>
      <p:pic>
        <p:nvPicPr>
          <p:cNvPr id="3" name="Picture 19" descr="MC900432586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0"/>
            <a:ext cx="762000" cy="762000"/>
          </a:xfrm>
          <a:prstGeom prst="rect">
            <a:avLst/>
          </a:prstGeom>
          <a:noFill/>
        </p:spPr>
      </p:pic>
      <p:pic>
        <p:nvPicPr>
          <p:cNvPr id="4" name="Picture 19" descr="MC900432586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762000"/>
          </a:xfrm>
          <a:prstGeom prst="rect">
            <a:avLst/>
          </a:prstGeom>
          <a:noFill/>
        </p:spPr>
      </p:pic>
      <p:pic>
        <p:nvPicPr>
          <p:cNvPr id="5" name="Рисунок 7" descr="C:\Users\lh-N28 INTERNET\Pictures\3 добровольчество 1511887745_dobrovolchestv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44408" y="5949280"/>
            <a:ext cx="630282" cy="648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3" name="Picture 1" descr="F:\Новая папка (3)\MZaASAt9UV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332656"/>
            <a:ext cx="3707566" cy="2470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" name="Прямоугольник 33"/>
          <p:cNvSpPr/>
          <p:nvPr/>
        </p:nvSpPr>
        <p:spPr>
          <a:xfrm>
            <a:off x="2123728" y="260648"/>
            <a:ext cx="2952328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Вместе за безопасность </a:t>
            </a:r>
          </a:p>
          <a:p>
            <a:pPr algn="ctr"/>
            <a:r>
              <a:rPr lang="ru-RU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дорожного движения</a:t>
            </a:r>
            <a:endParaRPr lang="ru-RU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3555" name="Picture 3" descr="https://pp.userapi.com/c849220/v849220269/71d49/8HA3vQB3Jz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59632" y="1196752"/>
            <a:ext cx="3960440" cy="2322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7" name="Picture 5" descr="https://pp.userapi.com/c846416/v846416121/14203e/1KzqE74Uos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87624" y="3356992"/>
            <a:ext cx="4176464" cy="2495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9" name="Picture 7" descr="https://pp.userapi.com/c846416/v846416121/142070/X_qiAmdj5Vo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20072" y="2564904"/>
            <a:ext cx="3529658" cy="2352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61" name="Picture 9" descr="https://pp.userapi.com/c846416/v846416121/1420c0/7ZMju9mtpEQ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11960" y="4437112"/>
            <a:ext cx="3384376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3"/>
          <p:cNvSpPr>
            <a:spLocks noChangeArrowheads="1"/>
          </p:cNvSpPr>
          <p:nvPr/>
        </p:nvSpPr>
        <p:spPr bwMode="auto">
          <a:xfrm>
            <a:off x="1115616" y="476672"/>
            <a:ext cx="7810128" cy="6172200"/>
          </a:xfrm>
          <a:prstGeom prst="foldedCorner">
            <a:avLst>
              <a:gd name="adj" fmla="val 23069"/>
            </a:avLst>
          </a:prstGeom>
          <a:ln>
            <a:solidFill>
              <a:schemeClr val="accent2">
                <a:lumMod val="75000"/>
              </a:schemeClr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endParaRPr lang="ru-RU" sz="4800" dirty="0"/>
          </a:p>
        </p:txBody>
      </p:sp>
      <p:pic>
        <p:nvPicPr>
          <p:cNvPr id="3" name="Picture 19" descr="MC900432586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0"/>
            <a:ext cx="762000" cy="762000"/>
          </a:xfrm>
          <a:prstGeom prst="rect">
            <a:avLst/>
          </a:prstGeom>
          <a:noFill/>
        </p:spPr>
      </p:pic>
      <p:pic>
        <p:nvPicPr>
          <p:cNvPr id="4" name="Picture 19" descr="MC900432586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0" y="0"/>
            <a:ext cx="762000" cy="762000"/>
          </a:xfrm>
          <a:prstGeom prst="rect">
            <a:avLst/>
          </a:prstGeom>
          <a:noFill/>
        </p:spPr>
      </p:pic>
      <p:pic>
        <p:nvPicPr>
          <p:cNvPr id="5" name="Рисунок 7" descr="C:\Users\lh-N28 INTERNET\Pictures\3 добровольчество 1511887745_dobrovolchestv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44408" y="5949280"/>
            <a:ext cx="630282" cy="648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2" descr="https://pp.userapi.com/c851336/v851336293/16a20/AMxiefiC0Zk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064" y="548680"/>
            <a:ext cx="3432380" cy="25742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534" name="AutoShape 6" descr="https://pp.userapi.com/c851336/v851336293/16a32/I67Xp64nUU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536" name="Picture 8" descr="https://pp.userapi.com/c851336/v851336293/16a32/I67Xp64nUU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59632" y="692696"/>
            <a:ext cx="3552393" cy="26642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532" name="Picture 4" descr="https://pp.userapi.com/c851336/v851336293/16a29/oQp4RD2jGh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59632" y="3645023"/>
            <a:ext cx="3672408" cy="27543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538" name="Picture 10" descr="https://pp.userapi.com/c851336/v851336293/16a54/MbFBuQnm3_U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36029" y="2996951"/>
            <a:ext cx="3336371" cy="25022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5004048" y="5805264"/>
            <a:ext cx="2654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Акция «Родники добра»</a:t>
            </a:r>
            <a:endParaRPr lang="ru-RU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3"/>
          <p:cNvSpPr>
            <a:spLocks noChangeArrowheads="1"/>
          </p:cNvSpPr>
          <p:nvPr/>
        </p:nvSpPr>
        <p:spPr bwMode="auto">
          <a:xfrm>
            <a:off x="395536" y="404664"/>
            <a:ext cx="8458200" cy="6172200"/>
          </a:xfrm>
          <a:prstGeom prst="foldedCorner">
            <a:avLst>
              <a:gd name="adj" fmla="val 23069"/>
            </a:avLst>
          </a:prstGeom>
          <a:solidFill>
            <a:srgbClr val="FFFFCC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4800" dirty="0"/>
          </a:p>
        </p:txBody>
      </p:sp>
      <p:pic>
        <p:nvPicPr>
          <p:cNvPr id="3" name="Picture 19" descr="MC900432586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0"/>
            <a:ext cx="762000" cy="762000"/>
          </a:xfrm>
          <a:prstGeom prst="rect">
            <a:avLst/>
          </a:prstGeom>
          <a:noFill/>
        </p:spPr>
      </p:pic>
      <p:pic>
        <p:nvPicPr>
          <p:cNvPr id="4" name="Picture 19" descr="MC900432586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762000"/>
          </a:xfrm>
          <a:prstGeom prst="rect">
            <a:avLst/>
          </a:prstGeom>
          <a:noFill/>
        </p:spPr>
      </p:pic>
      <p:pic>
        <p:nvPicPr>
          <p:cNvPr id="5122" name="Picture 2" descr="F:\Новая папка (3)\ImRLEclWWO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548680"/>
            <a:ext cx="3143672" cy="2357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F:\20180524_0937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3789040"/>
            <a:ext cx="345638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5" name="Picture 5" descr="F:\Новая папка (3)\TpgGRB2tS5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764704"/>
            <a:ext cx="3264363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F:\Новая папка (3)\E_rcipKvdNQ.jpg"/>
          <p:cNvPicPr>
            <a:picLocks noChangeAspect="1" noChangeArrowheads="1"/>
          </p:cNvPicPr>
          <p:nvPr/>
        </p:nvPicPr>
        <p:blipFill>
          <a:blip r:embed="rId7" cstate="print"/>
          <a:srcRect l="7060" t="35300" r="9985"/>
          <a:stretch>
            <a:fillRect/>
          </a:stretch>
        </p:blipFill>
        <p:spPr bwMode="auto">
          <a:xfrm>
            <a:off x="2987824" y="476672"/>
            <a:ext cx="3384376" cy="1979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6" name="Picture 6" descr="F:\20180524_092202.jpg"/>
          <p:cNvPicPr>
            <a:picLocks noChangeAspect="1" noChangeArrowheads="1"/>
          </p:cNvPicPr>
          <p:nvPr/>
        </p:nvPicPr>
        <p:blipFill>
          <a:blip r:embed="rId8" cstate="print"/>
          <a:srcRect r="31409"/>
          <a:stretch>
            <a:fillRect/>
          </a:stretch>
        </p:blipFill>
        <p:spPr bwMode="auto">
          <a:xfrm>
            <a:off x="539552" y="3212976"/>
            <a:ext cx="2987824" cy="3266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7" name="Picture 7" descr="F:\20180524_09325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16216" y="2924944"/>
            <a:ext cx="2070230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Выноска-облако 21"/>
          <p:cNvSpPr/>
          <p:nvPr/>
        </p:nvSpPr>
        <p:spPr>
          <a:xfrm>
            <a:off x="3419872" y="2492896"/>
            <a:ext cx="3600400" cy="1188712"/>
          </a:xfrm>
          <a:prstGeom prst="cloud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Экологическая а</a:t>
            </a:r>
            <a:r>
              <a:rPr lang="ru-RU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кция«Сделано с заботой»</a:t>
            </a:r>
            <a:endParaRPr lang="ru-RU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3" name="Picture 1" descr="F:\Новая папка (3)\Рисунок1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452320" y="5445224"/>
            <a:ext cx="1043608" cy="567047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3"/>
          <p:cNvSpPr>
            <a:spLocks noChangeArrowheads="1"/>
          </p:cNvSpPr>
          <p:nvPr/>
        </p:nvSpPr>
        <p:spPr bwMode="auto">
          <a:xfrm>
            <a:off x="359024" y="377280"/>
            <a:ext cx="8784976" cy="6480720"/>
          </a:xfrm>
          <a:prstGeom prst="foldedCorner">
            <a:avLst>
              <a:gd name="adj" fmla="val 23069"/>
            </a:avLst>
          </a:prstGeom>
          <a:solidFill>
            <a:srgbClr val="FFFFCC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4800" dirty="0"/>
          </a:p>
        </p:txBody>
      </p:sp>
      <p:pic>
        <p:nvPicPr>
          <p:cNvPr id="3" name="Picture 19" descr="MC900432586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0"/>
            <a:ext cx="762000" cy="762000"/>
          </a:xfrm>
          <a:prstGeom prst="rect">
            <a:avLst/>
          </a:prstGeom>
          <a:noFill/>
        </p:spPr>
      </p:pic>
      <p:pic>
        <p:nvPicPr>
          <p:cNvPr id="4" name="Picture 19" descr="MC900432586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762000"/>
          </a:xfrm>
          <a:prstGeom prst="rect">
            <a:avLst/>
          </a:prstGeom>
          <a:noFill/>
        </p:spPr>
      </p:pic>
      <p:sp>
        <p:nvSpPr>
          <p:cNvPr id="22" name="Выноска-облако 21"/>
          <p:cNvSpPr/>
          <p:nvPr/>
        </p:nvSpPr>
        <p:spPr>
          <a:xfrm>
            <a:off x="683568" y="0"/>
            <a:ext cx="8064896" cy="1188712"/>
          </a:xfrm>
          <a:prstGeom prst="cloud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Экологические а</a:t>
            </a:r>
            <a:r>
              <a:rPr lang="ru-RU" sz="16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кции: «Вода и здоровье» «Зеленый мир»,«Генеральная уборка страны», «Посади дерево и сохрани его»</a:t>
            </a:r>
            <a:endParaRPr lang="ru-RU" sz="1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1505" name="Picture 1" descr="F:\Новая папка (3)\Рисунок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2320" y="5517232"/>
            <a:ext cx="1043608" cy="567047"/>
          </a:xfrm>
          <a:prstGeom prst="rect">
            <a:avLst/>
          </a:prstGeom>
          <a:noFill/>
        </p:spPr>
      </p:pic>
      <p:pic>
        <p:nvPicPr>
          <p:cNvPr id="21509" name="Picture 5" descr="https://pp.userapi.com/c852028/v852028270/67ef/IgbmcM9wVB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1508788"/>
            <a:ext cx="2422166" cy="3229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11" name="Picture 7" descr="https://pp.userapi.com/c852136/v852136574/260ec/HkrSaog5uo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9" y="4293096"/>
            <a:ext cx="3600400" cy="242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13" name="Picture 9" descr="https://pp.userapi.com/c852136/v852136574/260f5/Ygw0v022eu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3928" y="4365104"/>
            <a:ext cx="3456384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17" name="Picture 13" descr="https://pp.userapi.com/c846017/v846017544/47451/xz-2mkMqT6s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79504" y="2348880"/>
            <a:ext cx="4464496" cy="2256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19" name="Picture 15" descr="https://pp.userapi.com/c846017/v846017544/47459/YNCfZQ1uPHg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83768" y="1268760"/>
            <a:ext cx="3528392" cy="2352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608" y="14205"/>
            <a:ext cx="3604392" cy="2405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378" y="2184641"/>
            <a:ext cx="3224506" cy="2150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42" y="-30832"/>
            <a:ext cx="2892950" cy="2215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221" y="14205"/>
            <a:ext cx="2772139" cy="1850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3" y="2242682"/>
            <a:ext cx="3253446" cy="2171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064" y="1988840"/>
            <a:ext cx="3238355" cy="2161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7" y="4581128"/>
            <a:ext cx="3205054" cy="2139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66" y="4653136"/>
            <a:ext cx="3044118" cy="2031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445" y="4414065"/>
            <a:ext cx="2981914" cy="2236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755458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0"/>
          <p:cNvSpPr>
            <a:spLocks noChangeArrowheads="1"/>
          </p:cNvSpPr>
          <p:nvPr/>
        </p:nvSpPr>
        <p:spPr bwMode="auto">
          <a:xfrm>
            <a:off x="1115616" y="260648"/>
            <a:ext cx="4104456" cy="6192688"/>
          </a:xfrm>
          <a:prstGeom prst="foldedCorner">
            <a:avLst>
              <a:gd name="adj" fmla="val 23069"/>
            </a:avLst>
          </a:prstGeom>
          <a:solidFill>
            <a:schemeClr val="bg1"/>
          </a:solidFill>
          <a:ln w="9525">
            <a:solidFill>
              <a:schemeClr val="tx2">
                <a:lumMod val="20000"/>
                <a:lumOff val="80000"/>
              </a:schemeClr>
            </a:solidFill>
            <a:round/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pPr>
              <a:defRPr/>
            </a:pPr>
            <a:endParaRPr lang="ru-RU" sz="1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endParaRPr lang="ru-RU" sz="1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defRPr/>
            </a:pP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Раскинем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над миром счастья шатер.</a:t>
            </a:r>
            <a:b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Вместе с тобою мы сможем все!</a:t>
            </a:r>
            <a:b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Поможем природу восстановить,</a:t>
            </a:r>
            <a:b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Покажем ребенку, как правильно жить.</a:t>
            </a:r>
            <a:b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Научим детей мы играть, рисовать,</a:t>
            </a:r>
            <a:b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Покажем, как правильно надо писать.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Ты – волонтер и Я – волонтер!</a:t>
            </a:r>
            <a:b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Раскроем над миром дружбы шатер!</a:t>
            </a:r>
            <a:b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Поможем медбрату больного лечить,</a:t>
            </a:r>
            <a:b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Покажем ребятам, как надо любить</a:t>
            </a:r>
            <a:b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Друзей и родных, свой край и страну,</a:t>
            </a:r>
            <a:b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Весь мир, а не только гордыню свою!</a:t>
            </a:r>
            <a:b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Научим мы старших всегда уважать</a:t>
            </a:r>
            <a:b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И добрым словом их слух ублажать.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Я – волонтер и Ты – волонтер!</a:t>
            </a:r>
            <a:b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Раскроем над миром мы света шатер!</a:t>
            </a:r>
            <a:b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Вместе наполним мы радостью дом!</a:t>
            </a:r>
            <a:b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За руку крепко ребенка возьмем,</a:t>
            </a:r>
            <a:b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В беде и невзгодах не подведем!</a:t>
            </a:r>
            <a:b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Ведь Ты – волонтер и Я – волонтер!</a:t>
            </a:r>
            <a:b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Любое несчастье переживем!</a:t>
            </a:r>
            <a:b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Должны мы лишь в мир этот радость нести,</a:t>
            </a:r>
            <a:b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И в трудной дороге не подвести!</a:t>
            </a:r>
          </a:p>
        </p:txBody>
      </p:sp>
      <p:sp>
        <p:nvSpPr>
          <p:cNvPr id="5" name="AutoShape 9"/>
          <p:cNvSpPr>
            <a:spLocks noChangeArrowheads="1"/>
          </p:cNvSpPr>
          <p:nvPr/>
        </p:nvSpPr>
        <p:spPr bwMode="auto">
          <a:xfrm>
            <a:off x="5508104" y="3068960"/>
            <a:ext cx="3429000" cy="3600400"/>
          </a:xfrm>
          <a:prstGeom prst="foldedCorner">
            <a:avLst>
              <a:gd name="adj" fmla="val 23069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pPr algn="ctr"/>
            <a:r>
              <a:rPr lang="ru-RU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Дарить добро и радость людям</a:t>
            </a:r>
          </a:p>
        </p:txBody>
      </p:sp>
      <p:sp>
        <p:nvSpPr>
          <p:cNvPr id="6" name="AutoShape 8"/>
          <p:cNvSpPr>
            <a:spLocks noChangeArrowheads="1"/>
          </p:cNvSpPr>
          <p:nvPr/>
        </p:nvSpPr>
        <p:spPr bwMode="auto">
          <a:xfrm>
            <a:off x="5436096" y="188640"/>
            <a:ext cx="3429000" cy="2667000"/>
          </a:xfrm>
          <a:prstGeom prst="foldedCorner">
            <a:avLst>
              <a:gd name="adj" fmla="val 23069"/>
            </a:avLst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>
            <a:glow rad="101600">
              <a:srgbClr val="99CCFF">
                <a:alpha val="60000"/>
              </a:srgbClr>
            </a:glow>
          </a:effectLst>
        </p:spPr>
        <p:txBody>
          <a:bodyPr wrap="none" anchor="ctr"/>
          <a:lstStyle/>
          <a:p>
            <a:pPr algn="ctr"/>
            <a:endParaRPr lang="ru-RU" dirty="0"/>
          </a:p>
        </p:txBody>
      </p:sp>
      <p:pic>
        <p:nvPicPr>
          <p:cNvPr id="1027" name="Picture 3" descr="F:\education24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88640"/>
            <a:ext cx="3054885" cy="2520280"/>
          </a:xfrm>
          <a:prstGeom prst="rect">
            <a:avLst/>
          </a:prstGeom>
          <a:noFill/>
        </p:spPr>
      </p:pic>
      <p:pic>
        <p:nvPicPr>
          <p:cNvPr id="9" name="Picture 5" descr="MC900432586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0"/>
            <a:ext cx="762000" cy="762000"/>
          </a:xfrm>
          <a:prstGeom prst="rect">
            <a:avLst/>
          </a:prstGeom>
          <a:noFill/>
        </p:spPr>
      </p:pic>
      <p:pic>
        <p:nvPicPr>
          <p:cNvPr id="10" name="Picture 5" descr="MC900432586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0" y="188640"/>
            <a:ext cx="573360" cy="573360"/>
          </a:xfrm>
          <a:prstGeom prst="rect">
            <a:avLst/>
          </a:prstGeom>
          <a:noFill/>
        </p:spPr>
      </p:pic>
      <p:pic>
        <p:nvPicPr>
          <p:cNvPr id="11" name="Picture 5" descr="MC900432586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3212976"/>
            <a:ext cx="473968" cy="473968"/>
          </a:xfrm>
          <a:prstGeom prst="rect">
            <a:avLst/>
          </a:prstGeom>
          <a:noFill/>
        </p:spPr>
      </p:pic>
      <p:pic>
        <p:nvPicPr>
          <p:cNvPr id="12" name="Picture 5" descr="MC900432586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60432" y="3140968"/>
            <a:ext cx="473968" cy="473968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5940152" y="3429000"/>
            <a:ext cx="262800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Наш девиз:</a:t>
            </a:r>
            <a:endParaRPr lang="ru-RU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717257"/>
            <a:ext cx="2757264" cy="1736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3"/>
          <p:cNvSpPr>
            <a:spLocks noChangeArrowheads="1"/>
          </p:cNvSpPr>
          <p:nvPr/>
        </p:nvSpPr>
        <p:spPr bwMode="auto">
          <a:xfrm>
            <a:off x="1151112" y="260648"/>
            <a:ext cx="7992888" cy="6316216"/>
          </a:xfrm>
          <a:prstGeom prst="foldedCorner">
            <a:avLst>
              <a:gd name="adj" fmla="val 23069"/>
            </a:avLst>
          </a:prstGeom>
          <a:ln>
            <a:solidFill>
              <a:schemeClr val="accent2">
                <a:lumMod val="75000"/>
              </a:schemeClr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endParaRPr lang="ru-RU" sz="1000" dirty="0"/>
          </a:p>
        </p:txBody>
      </p:sp>
      <p:pic>
        <p:nvPicPr>
          <p:cNvPr id="3" name="Picture 19" descr="MC900432586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0"/>
            <a:ext cx="762000" cy="762000"/>
          </a:xfrm>
          <a:prstGeom prst="rect">
            <a:avLst/>
          </a:prstGeom>
          <a:noFill/>
        </p:spPr>
      </p:pic>
      <p:pic>
        <p:nvPicPr>
          <p:cNvPr id="4" name="Picture 19" descr="MC900432586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762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123729" y="332656"/>
            <a:ext cx="590465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Наши добрые дела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Овальная выноска 7"/>
          <p:cNvSpPr/>
          <p:nvPr/>
        </p:nvSpPr>
        <p:spPr>
          <a:xfrm>
            <a:off x="4932040" y="3717032"/>
            <a:ext cx="4032448" cy="2520280"/>
          </a:xfrm>
          <a:prstGeom prst="wedgeEllipseCallou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2"/>
                </a:solidFill>
              </a:rPr>
              <a:t>Д</a:t>
            </a:r>
            <a:r>
              <a:rPr lang="ru-RU" sz="1200" dirty="0" smtClean="0">
                <a:solidFill>
                  <a:schemeClr val="tx2"/>
                </a:solidFill>
              </a:rPr>
              <a:t>обровольческая деятельность, отряда направленная на патриотическое </a:t>
            </a:r>
          </a:p>
          <a:p>
            <a:r>
              <a:rPr lang="ru-RU" sz="1200" dirty="0" smtClean="0">
                <a:solidFill>
                  <a:schemeClr val="tx2"/>
                </a:solidFill>
              </a:rPr>
              <a:t>воспитание и сохранение исторической памяти:</a:t>
            </a:r>
          </a:p>
          <a:p>
            <a:pPr>
              <a:buFont typeface="Wingdings" pitchFamily="2" charset="2"/>
              <a:buChar char="v"/>
            </a:pPr>
            <a:r>
              <a:rPr lang="ru-RU" sz="1200" dirty="0" smtClean="0">
                <a:solidFill>
                  <a:schemeClr val="tx2"/>
                </a:solidFill>
              </a:rPr>
              <a:t>Благоустройство приснопамятных мест и воинских захоронений,</a:t>
            </a:r>
          </a:p>
          <a:p>
            <a:pPr>
              <a:buFont typeface="Wingdings" pitchFamily="2" charset="2"/>
              <a:buChar char="v"/>
            </a:pPr>
            <a:r>
              <a:rPr lang="ru-RU" sz="1200" dirty="0">
                <a:solidFill>
                  <a:schemeClr val="tx2"/>
                </a:solidFill>
              </a:rPr>
              <a:t>п</a:t>
            </a:r>
            <a:r>
              <a:rPr lang="ru-RU" sz="1200" dirty="0" smtClean="0">
                <a:solidFill>
                  <a:schemeClr val="tx2"/>
                </a:solidFill>
              </a:rPr>
              <a:t>омощь ветеранам 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smtClean="0">
                <a:solidFill>
                  <a:schemeClr val="tx2"/>
                </a:solidFill>
              </a:rPr>
              <a:t>войны и труженикам тыла, </a:t>
            </a:r>
          </a:p>
          <a:p>
            <a:pPr>
              <a:buFont typeface="Wingdings" pitchFamily="2" charset="2"/>
              <a:buChar char="v"/>
            </a:pPr>
            <a:r>
              <a:rPr lang="ru-RU" sz="1200" dirty="0" smtClean="0">
                <a:solidFill>
                  <a:schemeClr val="tx2"/>
                </a:solidFill>
              </a:rPr>
              <a:t>участие в организации Всероссийских акций и праздничных мероприятий, посвященных Дню Победы.</a:t>
            </a:r>
            <a:endParaRPr lang="ru-RU" sz="1200" dirty="0">
              <a:solidFill>
                <a:schemeClr val="tx2"/>
              </a:solidFill>
            </a:endParaRPr>
          </a:p>
        </p:txBody>
      </p:sp>
      <p:pic>
        <p:nvPicPr>
          <p:cNvPr id="9" name="Picture 2" descr="C:\Users\lh-N28 INTERNET\Pictures\Волонтеры победы DNOA0vnX4AABbr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8353588" y="6165304"/>
            <a:ext cx="466883" cy="294371"/>
          </a:xfrm>
          <a:prstGeom prst="rect">
            <a:avLst/>
          </a:prstGeom>
          <a:noFill/>
        </p:spPr>
      </p:pic>
      <p:pic>
        <p:nvPicPr>
          <p:cNvPr id="4106" name="Picture 10" descr="https://pp.userapi.com/c834401/v834401487/177030/jUbwVL7APa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6443" y="3901711"/>
            <a:ext cx="3816424" cy="24953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10" name="Picture 14" descr="https://pp.userapi.com/c840333/v840333726/81fb9/_3JrWPUwuRw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0072" y="1052736"/>
            <a:ext cx="3744416" cy="24953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12" name="Picture 16" descr="https://pp.userapi.com/c840333/v840333726/81fc3/7tZQA5Ba1Z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75311" y="985630"/>
            <a:ext cx="3636278" cy="27832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3"/>
          <p:cNvSpPr>
            <a:spLocks noChangeArrowheads="1"/>
          </p:cNvSpPr>
          <p:nvPr/>
        </p:nvSpPr>
        <p:spPr bwMode="auto">
          <a:xfrm>
            <a:off x="1043608" y="332656"/>
            <a:ext cx="7810128" cy="5976664"/>
          </a:xfrm>
          <a:prstGeom prst="foldedCorner">
            <a:avLst>
              <a:gd name="adj" fmla="val 23069"/>
            </a:avLst>
          </a:prstGeom>
          <a:ln>
            <a:solidFill>
              <a:schemeClr val="accent2">
                <a:lumMod val="75000"/>
              </a:schemeClr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endParaRPr lang="ru-RU" sz="1000" dirty="0"/>
          </a:p>
        </p:txBody>
      </p:sp>
      <p:pic>
        <p:nvPicPr>
          <p:cNvPr id="3" name="Picture 19" descr="MC900432586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0"/>
            <a:ext cx="762000" cy="762000"/>
          </a:xfrm>
          <a:prstGeom prst="rect">
            <a:avLst/>
          </a:prstGeom>
          <a:noFill/>
        </p:spPr>
      </p:pic>
      <p:pic>
        <p:nvPicPr>
          <p:cNvPr id="4" name="Picture 19" descr="MC900432586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762000"/>
          </a:xfrm>
          <a:prstGeom prst="rect">
            <a:avLst/>
          </a:prstGeom>
          <a:noFill/>
        </p:spPr>
      </p:pic>
      <p:pic>
        <p:nvPicPr>
          <p:cNvPr id="9" name="Picture 2" descr="C:\Users\lh-N28 INTERNET\Pictures\Волонтеры победы DNOA0vnX4AABbr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8353588" y="6165304"/>
            <a:ext cx="466883" cy="294371"/>
          </a:xfrm>
          <a:prstGeom prst="rect">
            <a:avLst/>
          </a:prstGeom>
          <a:noFill/>
        </p:spPr>
      </p:pic>
      <p:pic>
        <p:nvPicPr>
          <p:cNvPr id="10" name="Picture 8" descr="https://pp.userapi.com/c834401/v834401487/177015/7agYUe_UwU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548680"/>
            <a:ext cx="4248472" cy="25202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22" name="Picture 2" descr="https://pp.userapi.com/c834401/v834401487/17701e/z9Rs0SBBJO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0112" y="476672"/>
            <a:ext cx="2976331" cy="44644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2" descr="https://pp.userapi.com/c840333/v840333726/81faf/fMz6enV_mYY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5616" y="2852936"/>
            <a:ext cx="4104456" cy="26188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24" name="Picture 4" descr="https://pp.userapi.com/c847217/v847217707/42220/RXRyuR-qjCw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88024" y="3645024"/>
            <a:ext cx="2685558" cy="25591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8" descr="https://pp.userapi.com/c830208/v830208332/e73f2/gojYF18x8Nc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87624" y="4869160"/>
            <a:ext cx="3024336" cy="13916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4479635" y="2967335"/>
            <a:ext cx="18473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" sz="2000" b="1" cap="all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40266" y="730954"/>
            <a:ext cx="260840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Акция «Свеча памяти»</a:t>
            </a:r>
            <a:endParaRPr lang="ru-RU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37073" y="2794216"/>
            <a:ext cx="174977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Вахта памяти</a:t>
            </a:r>
            <a:endParaRPr lang="ru-RU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3"/>
          <p:cNvSpPr>
            <a:spLocks noChangeArrowheads="1"/>
          </p:cNvSpPr>
          <p:nvPr/>
        </p:nvSpPr>
        <p:spPr bwMode="auto">
          <a:xfrm>
            <a:off x="1187624" y="332656"/>
            <a:ext cx="7810128" cy="6172200"/>
          </a:xfrm>
          <a:prstGeom prst="foldedCorner">
            <a:avLst>
              <a:gd name="adj" fmla="val 23069"/>
            </a:avLst>
          </a:prstGeom>
          <a:ln>
            <a:solidFill>
              <a:schemeClr val="accent2">
                <a:lumMod val="75000"/>
              </a:schemeClr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endParaRPr lang="ru-RU" sz="4800" dirty="0"/>
          </a:p>
        </p:txBody>
      </p:sp>
      <p:pic>
        <p:nvPicPr>
          <p:cNvPr id="3" name="Picture 19" descr="MC900432586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0"/>
            <a:ext cx="762000" cy="762000"/>
          </a:xfrm>
          <a:prstGeom prst="rect">
            <a:avLst/>
          </a:prstGeom>
          <a:noFill/>
        </p:spPr>
      </p:pic>
      <p:pic>
        <p:nvPicPr>
          <p:cNvPr id="31750" name="Picture 6" descr="https://pp.userapi.com/c846017/v846017544/47469/BFVjyvdjMm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548680"/>
            <a:ext cx="3960440" cy="26402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746" name="Picture 2" descr="https://pp.userapi.com/c846017/v846017544/47461/3-np9FyhpV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692696"/>
            <a:ext cx="3672407" cy="2448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754" name="Picture 10" descr="https://pp.userapi.com/c847120/v847120954/40776/y504UX_OocU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624" y="3284984"/>
            <a:ext cx="4104456" cy="29802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752" name="Picture 8" descr="https://pp.userapi.com/c847120/v847120954/4076d/17vpC8nRPoU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44783" y="2996952"/>
            <a:ext cx="3399625" cy="30243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19" descr="MC900432586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762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259632" y="5733256"/>
            <a:ext cx="3731984" cy="400110"/>
          </a:xfrm>
          <a:prstGeom prst="rect">
            <a:avLst/>
          </a:prstGeom>
          <a:solidFill>
            <a:srgbClr val="99CCFF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Акция «Георгиевская ленточка»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411760" y="2780928"/>
            <a:ext cx="4805866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Акция  по благоустройству парка Победы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3"/>
          <p:cNvSpPr>
            <a:spLocks noChangeArrowheads="1"/>
          </p:cNvSpPr>
          <p:nvPr/>
        </p:nvSpPr>
        <p:spPr bwMode="auto">
          <a:xfrm>
            <a:off x="1115616" y="476672"/>
            <a:ext cx="7810128" cy="6172200"/>
          </a:xfrm>
          <a:prstGeom prst="foldedCorner">
            <a:avLst>
              <a:gd name="adj" fmla="val 23069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4800" dirty="0"/>
              <a:t> </a:t>
            </a:r>
          </a:p>
        </p:txBody>
      </p:sp>
      <p:pic>
        <p:nvPicPr>
          <p:cNvPr id="3" name="Picture 19" descr="MC900432586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0"/>
            <a:ext cx="762000" cy="762000"/>
          </a:xfrm>
          <a:prstGeom prst="rect">
            <a:avLst/>
          </a:prstGeom>
          <a:noFill/>
        </p:spPr>
      </p:pic>
      <p:pic>
        <p:nvPicPr>
          <p:cNvPr id="4" name="Picture 19" descr="MC900432586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762000"/>
          </a:xfrm>
          <a:prstGeom prst="rect">
            <a:avLst/>
          </a:prstGeom>
          <a:noFill/>
        </p:spPr>
      </p:pic>
      <p:pic>
        <p:nvPicPr>
          <p:cNvPr id="5" name="Рисунок 7" descr="C:\Users\lh-N28 INTERNET\Pictures\3 добровольчество 1511887745_dobrovolchestv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44408" y="5949280"/>
            <a:ext cx="630282" cy="648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5" descr="https://pp.userapi.com/c849320/v849320413/817cc/vXXEG8cdfZ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4365104"/>
            <a:ext cx="4392488" cy="22322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627" name="Picture 3" descr="https://pp.userapi.com/c849320/v849320514/8474a/ERysdeKJGf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145" y="764704"/>
            <a:ext cx="2808312" cy="42484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631" name="Picture 7" descr="https://pp.userapi.com/c849320/v849320413/817e4/CRqEqiSgcfM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59632" y="2204864"/>
            <a:ext cx="4392488" cy="28803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5796136" y="5589240"/>
            <a:ext cx="1931427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Акция </a:t>
            </a:r>
          </a:p>
          <a:p>
            <a:pPr algn="ctr"/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«Голубь мира»</a:t>
            </a:r>
            <a:endParaRPr lang="ru-RU" sz="20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6633" name="Picture 9" descr="https://pp.userapi.com/c849320/v849320871/82ba8/DWPSobBtbv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59632" y="404820"/>
            <a:ext cx="4464496" cy="2448116"/>
          </a:xfrm>
          <a:prstGeom prst="round2DiagRect">
            <a:avLst>
              <a:gd name="adj1" fmla="val 16667"/>
              <a:gd name="adj2" fmla="val 3138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3"/>
          <p:cNvSpPr>
            <a:spLocks noChangeArrowheads="1"/>
          </p:cNvSpPr>
          <p:nvPr/>
        </p:nvSpPr>
        <p:spPr bwMode="auto">
          <a:xfrm>
            <a:off x="899592" y="116632"/>
            <a:ext cx="8244408" cy="6568410"/>
          </a:xfrm>
          <a:prstGeom prst="foldedCorner">
            <a:avLst>
              <a:gd name="adj" fmla="val 23069"/>
            </a:avLst>
          </a:prstGeom>
          <a:ln>
            <a:solidFill>
              <a:schemeClr val="accent2">
                <a:lumMod val="75000"/>
              </a:schemeClr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endParaRPr lang="ru-RU" sz="4800" dirty="0"/>
          </a:p>
        </p:txBody>
      </p:sp>
      <p:pic>
        <p:nvPicPr>
          <p:cNvPr id="5" name="Рисунок 7" descr="C:\Users\lh-N28 INTERNET\Pictures\3 добровольчество 1511887745_dobrovolchestv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4408" y="5930988"/>
            <a:ext cx="648072" cy="66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F:\20180522_1125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9704" y="332656"/>
            <a:ext cx="2304256" cy="17281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6" name="Picture 4" descr="https://pp.userapi.com/c848520/v848520928/16d70/31rlhghHkG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1941508"/>
            <a:ext cx="2594595" cy="1706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https://pp.userapi.com/c834404/v834404667/129028/IAvlp7BbH_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59632" y="453738"/>
            <a:ext cx="2448272" cy="13802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80" name="Picture 8" descr="https://pp.userapi.com/c846020/v846020187/1d2a4/4dztqHROD9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87625" y="4725144"/>
            <a:ext cx="2592288" cy="1778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2" name="Picture 10" descr="https://pp.userapi.com/c846020/v846020187/1d286/KvtUQAMyIi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59632" y="1988840"/>
            <a:ext cx="2525766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4" name="Picture 12" descr="https://pp.userapi.com/c846020/v846020187/1d20f/yP03-z_3FNk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87624" y="3501007"/>
            <a:ext cx="2592288" cy="1679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6" name="Picture 14" descr="https://pp.userapi.com/c841522/v841522991/750f7/qRUF667d3Hw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12468" y="221433"/>
            <a:ext cx="2767236" cy="1844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8" name="Picture 16" descr="https://pp.userapi.com/c841527/v841527927/740c0/H7s_wFRNOsY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07904" y="4835824"/>
            <a:ext cx="2664296" cy="1667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90" name="Picture 18" descr="https://sun1-9.userapi.com/c830401/v830401917/6d107/hvFH8KLW9hs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707904" y="1913681"/>
            <a:ext cx="2601740" cy="1734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92" name="Picture 20" descr="https://sun1-14.userapi.com/c830401/v830401917/6d11f/0ZcR9y-9_Cg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707904" y="3397074"/>
            <a:ext cx="2520280" cy="1559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93" name="Picture 21" descr="F:\Новая папка (3)\yVOdxEfOuTw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242720" y="3584688"/>
            <a:ext cx="2520280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6340302" y="4869160"/>
            <a:ext cx="222814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C00000"/>
                </a:solidFill>
              </a:rPr>
              <a:t>Участие волонтеров в спортивных, </a:t>
            </a:r>
          </a:p>
          <a:p>
            <a:r>
              <a:rPr lang="ru-RU" sz="1600" dirty="0" smtClean="0">
                <a:solidFill>
                  <a:srgbClr val="C00000"/>
                </a:solidFill>
              </a:rPr>
              <a:t>образовательных, социокультурных </a:t>
            </a:r>
          </a:p>
          <a:p>
            <a:r>
              <a:rPr lang="ru-RU" sz="1600" dirty="0" smtClean="0">
                <a:solidFill>
                  <a:srgbClr val="C00000"/>
                </a:solidFill>
              </a:rPr>
              <a:t>мероприятиях.</a:t>
            </a:r>
            <a:endParaRPr lang="ru-RU" sz="1600" dirty="0">
              <a:solidFill>
                <a:srgbClr val="C00000"/>
              </a:solidFill>
            </a:endParaRPr>
          </a:p>
          <a:p>
            <a:r>
              <a:rPr lang="ru-RU" sz="1600" dirty="0">
                <a:solidFill>
                  <a:srgbClr val="C00000"/>
                </a:solidFill>
              </a:rPr>
              <a:t>Изучение </a:t>
            </a:r>
            <a:r>
              <a:rPr lang="ru-RU" sz="1600" dirty="0" smtClean="0">
                <a:solidFill>
                  <a:srgbClr val="C00000"/>
                </a:solidFill>
              </a:rPr>
              <a:t>истории</a:t>
            </a:r>
          </a:p>
          <a:p>
            <a:r>
              <a:rPr lang="ru-RU" sz="1600" dirty="0" smtClean="0">
                <a:solidFill>
                  <a:srgbClr val="C00000"/>
                </a:solidFill>
              </a:rPr>
              <a:t> </a:t>
            </a:r>
            <a:r>
              <a:rPr lang="ru-RU" sz="1600" dirty="0">
                <a:solidFill>
                  <a:srgbClr val="C00000"/>
                </a:solidFill>
              </a:rPr>
              <a:t>и краеведения</a:t>
            </a:r>
          </a:p>
        </p:txBody>
      </p:sp>
      <p:pic>
        <p:nvPicPr>
          <p:cNvPr id="3" name="Picture 19" descr="MC900432586[1]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331640" y="0"/>
            <a:ext cx="762000" cy="762000"/>
          </a:xfrm>
          <a:prstGeom prst="rect">
            <a:avLst/>
          </a:prstGeom>
          <a:noFill/>
        </p:spPr>
      </p:pic>
      <p:pic>
        <p:nvPicPr>
          <p:cNvPr id="4" name="Picture 19" descr="MC900432586[1]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382000" y="0"/>
            <a:ext cx="762000" cy="762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3"/>
          <p:cNvSpPr>
            <a:spLocks noChangeArrowheads="1"/>
          </p:cNvSpPr>
          <p:nvPr/>
        </p:nvSpPr>
        <p:spPr bwMode="auto">
          <a:xfrm>
            <a:off x="1115616" y="404664"/>
            <a:ext cx="7810128" cy="6172200"/>
          </a:xfrm>
          <a:prstGeom prst="foldedCorner">
            <a:avLst>
              <a:gd name="adj" fmla="val 23069"/>
            </a:avLst>
          </a:prstGeom>
          <a:ln>
            <a:solidFill>
              <a:schemeClr val="accent2">
                <a:lumMod val="75000"/>
              </a:schemeClr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endParaRPr lang="ru-RU" sz="4800" dirty="0"/>
          </a:p>
        </p:txBody>
      </p:sp>
      <p:pic>
        <p:nvPicPr>
          <p:cNvPr id="3" name="Picture 19" descr="MC900432586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0"/>
            <a:ext cx="762000" cy="762000"/>
          </a:xfrm>
          <a:prstGeom prst="rect">
            <a:avLst/>
          </a:prstGeom>
          <a:noFill/>
        </p:spPr>
      </p:pic>
      <p:pic>
        <p:nvPicPr>
          <p:cNvPr id="4" name="Picture 19" descr="MC900432586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762000"/>
          </a:xfrm>
          <a:prstGeom prst="rect">
            <a:avLst/>
          </a:prstGeom>
          <a:noFill/>
        </p:spPr>
      </p:pic>
      <p:pic>
        <p:nvPicPr>
          <p:cNvPr id="5" name="Рисунок 7" descr="C:\Users\lh-N28 INTERNET\Pictures\3 добровольчество 1511887745_dobrovolchestv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44408" y="5949280"/>
            <a:ext cx="630282" cy="648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https://pp.userapi.com/c847218/v847218704/e24d1/xVbcN4MahW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548680"/>
            <a:ext cx="3312368" cy="2059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11" descr="https://pp.userapi.com/c851436/v851436087/6fd9/x34pzXeHSQ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476672"/>
            <a:ext cx="3456384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https://pp.userapi.com/c837637/v837637384/641b3/VGE5I6aF7Ac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36096" y="2492896"/>
            <a:ext cx="3384376" cy="2286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6" name="Picture 8" descr="https://pp.userapi.com/c830708/v830708564/b6261/sVP9nblOuT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19872" y="476672"/>
            <a:ext cx="2952328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" descr="F:\Новая папка (3)\новый коллаж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15616" y="2276872"/>
            <a:ext cx="4680520" cy="2931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F:\20171201_140022.jpg"/>
          <p:cNvPicPr>
            <a:picLocks noChangeAspect="1" noChangeArrowheads="1"/>
          </p:cNvPicPr>
          <p:nvPr/>
        </p:nvPicPr>
        <p:blipFill>
          <a:blip r:embed="rId10" cstate="print"/>
          <a:srcRect l="-1399" t="29840"/>
          <a:stretch>
            <a:fillRect/>
          </a:stretch>
        </p:blipFill>
        <p:spPr bwMode="auto">
          <a:xfrm>
            <a:off x="2699792" y="4149080"/>
            <a:ext cx="4650568" cy="2413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8" name="Picture 10" descr="https://pp.userapi.com/c851032/v851032706/4d24f/4wZ8AKFscZ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187624" y="4221088"/>
            <a:ext cx="1656184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1331640" y="2420888"/>
            <a:ext cx="4043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#</a:t>
            </a:r>
            <a:r>
              <a:rPr lang="ru-RU" sz="3200" b="1" dirty="0" smtClean="0">
                <a:solidFill>
                  <a:schemeClr val="bg1"/>
                </a:solidFill>
              </a:rPr>
              <a:t>Здоровое движение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3"/>
          <p:cNvSpPr>
            <a:spLocks noChangeArrowheads="1"/>
          </p:cNvSpPr>
          <p:nvPr/>
        </p:nvSpPr>
        <p:spPr bwMode="auto">
          <a:xfrm>
            <a:off x="1115616" y="476672"/>
            <a:ext cx="7810128" cy="6172200"/>
          </a:xfrm>
          <a:prstGeom prst="foldedCorner">
            <a:avLst>
              <a:gd name="adj" fmla="val 23069"/>
            </a:avLst>
          </a:prstGeom>
          <a:ln>
            <a:solidFill>
              <a:schemeClr val="accent2">
                <a:lumMod val="75000"/>
              </a:schemeClr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endParaRPr lang="ru-RU" sz="1400" dirty="0" smtClean="0"/>
          </a:p>
          <a:p>
            <a:pPr algn="ctr"/>
            <a:endParaRPr lang="ru-RU" sz="1400" dirty="0"/>
          </a:p>
          <a:p>
            <a:pPr algn="ctr"/>
            <a:endParaRPr lang="ru-RU" sz="1400" dirty="0" smtClean="0"/>
          </a:p>
          <a:p>
            <a:pPr algn="ctr"/>
            <a:endParaRPr lang="ru-RU" sz="1400" dirty="0"/>
          </a:p>
          <a:p>
            <a:pPr algn="ctr"/>
            <a:endParaRPr lang="ru-RU" sz="1400" dirty="0" smtClean="0"/>
          </a:p>
          <a:p>
            <a:pPr algn="ctr"/>
            <a:endParaRPr lang="ru-RU" sz="1400" dirty="0"/>
          </a:p>
          <a:p>
            <a:pPr algn="ctr"/>
            <a:endParaRPr lang="ru-RU" sz="1400" dirty="0" smtClean="0"/>
          </a:p>
          <a:p>
            <a:pPr algn="ctr"/>
            <a:endParaRPr lang="ru-RU" sz="1400" dirty="0"/>
          </a:p>
          <a:p>
            <a:pPr algn="ctr"/>
            <a:endParaRPr lang="ru-RU" sz="1400" dirty="0" smtClean="0"/>
          </a:p>
          <a:p>
            <a:pPr algn="ctr"/>
            <a:endParaRPr lang="ru-RU" sz="1400" dirty="0"/>
          </a:p>
          <a:p>
            <a:pPr algn="ctr"/>
            <a:endParaRPr lang="ru-RU" sz="1400" dirty="0" smtClean="0"/>
          </a:p>
          <a:p>
            <a:pPr algn="ctr"/>
            <a:endParaRPr lang="ru-RU" sz="1400" dirty="0"/>
          </a:p>
          <a:p>
            <a:pPr algn="ctr"/>
            <a:endParaRPr lang="ru-RU" sz="1400" dirty="0" smtClean="0"/>
          </a:p>
          <a:p>
            <a:pPr algn="ctr"/>
            <a:endParaRPr lang="ru-RU" sz="1400" dirty="0"/>
          </a:p>
          <a:p>
            <a:pPr algn="ctr"/>
            <a:endParaRPr lang="ru-RU" sz="1400" dirty="0" smtClean="0"/>
          </a:p>
          <a:p>
            <a:pPr algn="ctr"/>
            <a:endParaRPr lang="ru-RU" sz="1400" dirty="0"/>
          </a:p>
          <a:p>
            <a:pPr algn="ctr"/>
            <a:endParaRPr lang="ru-RU" sz="1400" dirty="0" smtClean="0"/>
          </a:p>
          <a:p>
            <a:pPr algn="ctr"/>
            <a:endParaRPr lang="ru-RU" sz="1400" dirty="0"/>
          </a:p>
          <a:p>
            <a:pPr algn="ctr"/>
            <a:endParaRPr lang="ru-RU" sz="1400" dirty="0" smtClean="0"/>
          </a:p>
          <a:p>
            <a:pPr algn="ctr"/>
            <a:endParaRPr lang="ru-RU" sz="1400" dirty="0"/>
          </a:p>
          <a:p>
            <a:pPr algn="ctr"/>
            <a:endParaRPr lang="ru-RU" sz="1400" dirty="0" smtClean="0"/>
          </a:p>
          <a:p>
            <a:pPr algn="ctr"/>
            <a:endParaRPr lang="ru-RU" sz="1400" dirty="0"/>
          </a:p>
          <a:p>
            <a:pPr algn="r"/>
            <a:endParaRPr lang="ru-RU" sz="1400" dirty="0"/>
          </a:p>
          <a:p>
            <a:pPr algn="r"/>
            <a:endParaRPr lang="ru-RU" sz="1400" b="1" dirty="0" smtClean="0">
              <a:solidFill>
                <a:srgbClr val="7030A0"/>
              </a:solidFill>
            </a:endParaRPr>
          </a:p>
          <a:p>
            <a:pPr algn="r"/>
            <a:endParaRPr lang="ru-RU" sz="1400" b="1" dirty="0">
              <a:solidFill>
                <a:srgbClr val="7030A0"/>
              </a:solidFill>
            </a:endParaRPr>
          </a:p>
          <a:p>
            <a:pPr algn="r"/>
            <a:endParaRPr lang="ru-RU" sz="1400" b="1" dirty="0" smtClean="0">
              <a:solidFill>
                <a:srgbClr val="7030A0"/>
              </a:solidFill>
            </a:endParaRPr>
          </a:p>
          <a:p>
            <a:pPr algn="r"/>
            <a:endParaRPr lang="ru-RU" sz="1400" b="1" dirty="0">
              <a:solidFill>
                <a:srgbClr val="7030A0"/>
              </a:solidFill>
            </a:endParaRPr>
          </a:p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                                                        Акция «День самоуправления» </a:t>
            </a:r>
            <a:endParaRPr lang="ru-RU" sz="1600" b="1" dirty="0">
              <a:solidFill>
                <a:srgbClr val="7030A0"/>
              </a:solidFill>
            </a:endParaRPr>
          </a:p>
        </p:txBody>
      </p:sp>
      <p:pic>
        <p:nvPicPr>
          <p:cNvPr id="3" name="Picture 19" descr="MC900432586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0"/>
            <a:ext cx="762000" cy="762000"/>
          </a:xfrm>
          <a:prstGeom prst="rect">
            <a:avLst/>
          </a:prstGeom>
          <a:noFill/>
        </p:spPr>
      </p:pic>
      <p:pic>
        <p:nvPicPr>
          <p:cNvPr id="4" name="Picture 19" descr="MC900432586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762000"/>
          </a:xfrm>
          <a:prstGeom prst="rect">
            <a:avLst/>
          </a:prstGeom>
          <a:noFill/>
        </p:spPr>
      </p:pic>
      <p:pic>
        <p:nvPicPr>
          <p:cNvPr id="5" name="Рисунок 7" descr="C:\Users\lh-N28 INTERNET\Pictures\3 добровольчество 1511887745_dobrovolchestv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44408" y="5949280"/>
            <a:ext cx="630282" cy="648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2" descr="https://pp.userapi.com/c851016/v851016808/17f8c/CJy51IQOOAQ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140968"/>
            <a:ext cx="3960440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4" name="Picture 4" descr="https://pp.userapi.com/c851016/v851016808/17f5c/6Vn2E1urQ6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9592" y="620688"/>
            <a:ext cx="3672408" cy="5904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6" name="Picture 6" descr="https://pp.userapi.com/c851016/v851016808/17f66/m9dda2ZVUxw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59948" y="620688"/>
            <a:ext cx="3889950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</TotalTime>
  <Words>158</Words>
  <Application>Microsoft Office PowerPoint</Application>
  <PresentationFormat>Экран (4:3)</PresentationFormat>
  <Paragraphs>65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123</dc:creator>
  <cp:lastModifiedBy>Not_11</cp:lastModifiedBy>
  <cp:revision>10</cp:revision>
  <dcterms:created xsi:type="dcterms:W3CDTF">2018-12-14T07:35:38Z</dcterms:created>
  <dcterms:modified xsi:type="dcterms:W3CDTF">2023-06-21T11:13:07Z</dcterms:modified>
</cp:coreProperties>
</file>