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65" r:id="rId4"/>
    <p:sldId id="307" r:id="rId5"/>
    <p:sldId id="311" r:id="rId6"/>
    <p:sldId id="312" r:id="rId7"/>
    <p:sldId id="308" r:id="rId8"/>
    <p:sldId id="313" r:id="rId9"/>
    <p:sldId id="309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2" autoAdjust="0"/>
    <p:restoredTop sz="94660"/>
  </p:normalViewPr>
  <p:slideViewPr>
    <p:cSldViewPr>
      <p:cViewPr varScale="1">
        <p:scale>
          <a:sx n="64" d="100"/>
          <a:sy n="64" d="100"/>
        </p:scale>
        <p:origin x="90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979000"/>
            <a:ext cx="9144000" cy="1305000"/>
          </a:xfrm>
        </p:spPr>
        <p:txBody>
          <a:bodyPr anchor="b"/>
          <a:lstStyle>
            <a:lvl1pPr algn="ctr">
              <a:defRPr sz="6000"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1000" y="63255"/>
            <a:ext cx="10342800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1000" y="2034000"/>
            <a:ext cx="10515600" cy="40979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  <a:endParaRPr lang="ru-RU" dirty="0"/>
          </a:p>
          <a:p>
            <a:pPr lvl="1"/>
            <a:r>
              <a:rPr lang="ru-RU" dirty="0"/>
              <a:t>Второй уровень</a:t>
            </a:r>
            <a:endParaRPr lang="ru-RU" dirty="0"/>
          </a:p>
          <a:p>
            <a:pPr lvl="2"/>
            <a:r>
              <a:rPr lang="ru-RU" dirty="0"/>
              <a:t>Третий уровень</a:t>
            </a:r>
            <a:endParaRPr lang="ru-RU" dirty="0"/>
          </a:p>
          <a:p>
            <a:pPr lvl="3"/>
            <a:r>
              <a:rPr lang="ru-RU" dirty="0"/>
              <a:t>Четвертый уровень</a:t>
            </a:r>
            <a:endParaRPr lang="ru-RU" dirty="0"/>
          </a:p>
          <a:p>
            <a:pPr lvl="4"/>
            <a:r>
              <a:rPr lang="ru-RU" dirty="0"/>
              <a:t>Пятый уровень</a:t>
            </a:r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281000" y="63255"/>
            <a:ext cx="10342800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9DCA0-1BB0-4A78-B9FD-CBA4791AF17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41388-63F8-4FEC-99A6-4E4A5CF5E88B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61510" y="2776500"/>
            <a:ext cx="10868980" cy="130500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charset="0"/>
                <a:cs typeface="Times New Roman" panose="02020603050405020304" charset="0"/>
              </a:rPr>
              <a:t>ВОЛОНТЕРСКИЙ ОТРЯД</a:t>
            </a:r>
            <a:br>
              <a:rPr lang="ru-RU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dirty="0">
                <a:latin typeface="Times New Roman" panose="02020603050405020304" charset="0"/>
                <a:cs typeface="Times New Roman" panose="02020603050405020304" charset="0"/>
              </a:rPr>
              <a:t>«МЕРИДИАН»</a:t>
            </a:r>
            <a:endParaRPr lang="ru-RU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charset="0"/>
                <a:cs typeface="Times New Roman" panose="02020603050405020304" charset="0"/>
              </a:rPr>
              <a:t>ЦЕЛИ ПРОЕКТА:</a:t>
            </a:r>
            <a:endParaRPr lang="ru-RU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6040" y="2034000"/>
            <a:ext cx="10515600" cy="4097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charset="0"/>
                <a:cs typeface="Times New Roman" panose="02020603050405020304" charset="0"/>
              </a:rPr>
              <a:t>- оказать позитивное влияние на сверстников при выборе ими жизненных ценностей;</a:t>
            </a:r>
            <a:endParaRPr lang="ru-RU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charset="0"/>
                <a:cs typeface="Times New Roman" panose="02020603050405020304" charset="0"/>
              </a:rPr>
              <a:t>- апробация новых форм организации занятости детей для развития их - самостоятельной познавательной деятельности, профилактики вредных привычек, воспитания здорового образа жизни;</a:t>
            </a:r>
            <a:endParaRPr lang="ru-RU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charset="0"/>
                <a:cs typeface="Times New Roman" panose="02020603050405020304" charset="0"/>
              </a:rPr>
              <a:t>- развитие волонтерского движения в школе, формирование позитивных установок учащихся на добровольческую деятельность.</a:t>
            </a:r>
            <a:endParaRPr lang="ru-RU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ЗАДАЧИ ПРОЕКТА: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0000" lnSpcReduction="20000"/>
          </a:bodyPr>
          <a:p>
            <a:pPr marL="0" indent="0">
              <a:buNone/>
            </a:pP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1.Показать преимущества здорового образа жизни на личном примере.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2.Пропагандировать здоровый образ жизни (при помощи акций, тематических выступлений, конкурсов и др.)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3.Сформировать сплоченный деятельный коллектив волонтеров.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4.Возродить идею шефства как средства распространения волонтерского движения.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5.Создать условия, позволяющие ученикам своими силами вести работу, направленную на снижение уровня потребления алкоголизма, табакокурения, ПАВ в подростковой среде. Предоставлять подросткам информации о здоровом образе жизни;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6. Сформировать у педагогов школы мотивацию к работе по профилактическим  программам.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1760" y="53730"/>
            <a:ext cx="10342800" cy="1325563"/>
          </a:xfrm>
        </p:spPr>
        <p:txBody>
          <a:bodyPr/>
          <a:p>
            <a:r>
              <a:rPr lang="ru-RU" altLang="en-US" sz="4800">
                <a:latin typeface="Times New Roman" panose="02020603050405020304" charset="0"/>
                <a:cs typeface="Times New Roman" panose="02020603050405020304" charset="0"/>
              </a:rPr>
              <a:t>НАША СТРАНИЦА НА </a:t>
            </a:r>
            <a:r>
              <a:rPr lang="en-US" altLang="en-US" sz="4800">
                <a:latin typeface="Times New Roman" panose="02020603050405020304" charset="0"/>
                <a:cs typeface="Times New Roman" panose="02020603050405020304" charset="0"/>
              </a:rPr>
              <a:t>DOBRO.RU</a:t>
            </a:r>
            <a:endParaRPr lang="en-US" altLang="en-US" sz="48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Замещающее содержимое 3" descr="Скриншот_15-09-2022_17341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46175" y="1853565"/>
            <a:ext cx="10515600" cy="363283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p>
            <a:r>
              <a:rPr lang="ru-RU" altLang="ru-RU" sz="3600">
                <a:latin typeface="Times New Roman" panose="02020603050405020304" charset="0"/>
                <a:cs typeface="Times New Roman" panose="02020603050405020304" charset="0"/>
              </a:rPr>
              <a:t>НАШИ МЕРОПРИЯТИЯ НА ПЛАТФОРМЕ</a:t>
            </a:r>
            <a:endParaRPr lang="ru-RU" altLang="ru-RU" sz="36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Замещающее содержимое 3" descr="Скриншот_15-09-2022_17353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496185" y="1763395"/>
            <a:ext cx="7150100" cy="409829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РУКОВОДИТЕЛЬ ПРОЕКТА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Замещающее содержимое 3" descr="2022-07-15 12-21-36 (5)"/>
          <p:cNvPicPr>
            <a:picLocks noChangeAspect="1"/>
          </p:cNvPicPr>
          <p:nvPr>
            <p:ph idx="1"/>
          </p:nvPr>
        </p:nvPicPr>
        <p:blipFill>
          <a:blip r:embed="rId1"/>
          <a:srcRect t="15370" b="16052"/>
          <a:stretch>
            <a:fillRect/>
          </a:stretch>
        </p:blipFill>
        <p:spPr>
          <a:xfrm>
            <a:off x="966470" y="1898650"/>
            <a:ext cx="2835275" cy="2810510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4340860" y="1962785"/>
            <a:ext cx="72453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Мерчанов Амир Казбекович</a:t>
            </a:r>
            <a:br>
              <a:rPr lang="ru-RU" altLang="en-US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учитель информатики и ИКТ</a:t>
            </a:r>
            <a:br>
              <a:rPr lang="ru-RU" altLang="en-US">
                <a:latin typeface="Times New Roman" panose="02020603050405020304" charset="0"/>
                <a:cs typeface="Times New Roman" panose="02020603050405020304" charset="0"/>
              </a:rPr>
            </a:br>
            <a:br>
              <a:rPr lang="ru-RU" altLang="en-US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Назначен руководителем волонтерского отряда с 01.09.2022 года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СОСТАВ ОТРЯДА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9" name="Замещающее содержимое 8"/>
          <p:cNvGraphicFramePr/>
          <p:nvPr>
            <p:ph idx="1"/>
          </p:nvPr>
        </p:nvGraphicFramePr>
        <p:xfrm>
          <a:off x="1100955" y="1628870"/>
          <a:ext cx="10515600" cy="495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/>
                <a:gridCol w="3505200"/>
                <a:gridCol w="3505200"/>
              </a:tblGrid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№</a:t>
                      </a:r>
                      <a:endParaRPr lang="en-US" altLang="en-US" sz="14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Ф.И.учащегося</a:t>
                      </a:r>
                      <a:endParaRPr lang="en-US" altLang="en-US" sz="14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Класс </a:t>
                      </a:r>
                      <a:endParaRPr lang="en-US" altLang="en-US" sz="14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/>
                </a:tc>
              </a:tr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1</a:t>
                      </a:r>
                      <a:endParaRPr lang="en-US" altLang="en-US" sz="14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Аванесова</a:t>
                      </a:r>
                      <a:r>
                        <a:rPr lang="ru-RU" altLang="en-US" sz="1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1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Диана</a:t>
                      </a:r>
                      <a:endParaRPr lang="en-US" altLang="en-US" sz="14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8</a:t>
                      </a:r>
                      <a:endParaRPr lang="en-US" altLang="en-US" sz="14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endParaRPr lang="en-US" altLang="en-US" sz="14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Биткузин Владислав</a:t>
                      </a:r>
                      <a:endParaRPr lang="en-US" altLang="en-US" sz="14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8</a:t>
                      </a:r>
                      <a:endParaRPr lang="en-US" altLang="en-US" sz="14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3</a:t>
                      </a:r>
                      <a:endParaRPr lang="en-US" altLang="en-US" sz="14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Клат</a:t>
                      </a:r>
                      <a:r>
                        <a:rPr lang="ru-RU" altLang="en-US" sz="1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1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Виктория</a:t>
                      </a:r>
                      <a:endParaRPr lang="en-US" altLang="en-US" sz="14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8</a:t>
                      </a:r>
                      <a:endParaRPr lang="en-US" altLang="en-US" sz="14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4</a:t>
                      </a:r>
                      <a:endParaRPr lang="en-US" altLang="en-US" sz="14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Леонова</a:t>
                      </a:r>
                      <a:r>
                        <a:rPr lang="ru-RU" altLang="en-US" sz="1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1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Ангелина</a:t>
                      </a:r>
                      <a:endParaRPr lang="en-US" altLang="en-US" sz="14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8</a:t>
                      </a:r>
                      <a:endParaRPr lang="en-US" altLang="en-US" sz="14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5</a:t>
                      </a:r>
                      <a:endParaRPr lang="en-US" altLang="en-US" sz="14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Новикова</a:t>
                      </a:r>
                      <a:r>
                        <a:rPr lang="ru-RU" altLang="en-US" sz="1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1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Марина</a:t>
                      </a:r>
                      <a:endParaRPr lang="en-US" altLang="en-US" sz="14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8</a:t>
                      </a:r>
                      <a:endParaRPr lang="en-US" altLang="en-US" sz="14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6</a:t>
                      </a:r>
                      <a:endParaRPr lang="en-US" altLang="en-US" sz="14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Щукин Руслан</a:t>
                      </a:r>
                      <a:endParaRPr lang="en-US" altLang="en-US" sz="14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8</a:t>
                      </a:r>
                      <a:endParaRPr lang="en-US" altLang="en-US" sz="14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7</a:t>
                      </a:r>
                      <a:endParaRPr lang="en-US" altLang="en-US" sz="14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АлибердовТимур</a:t>
                      </a:r>
                      <a:endParaRPr lang="en-US" altLang="en-US" sz="14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9</a:t>
                      </a:r>
                      <a:endParaRPr lang="en-US" altLang="en-US" sz="14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8</a:t>
                      </a:r>
                      <a:endParaRPr lang="en-US" altLang="en-US" sz="14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Биткузин</a:t>
                      </a:r>
                      <a:r>
                        <a:rPr lang="ru-RU" altLang="en-US" sz="1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1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Киррил</a:t>
                      </a:r>
                      <a:endParaRPr lang="en-US" altLang="en-US" sz="14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9</a:t>
                      </a:r>
                      <a:endParaRPr lang="en-US" altLang="en-US" sz="14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9</a:t>
                      </a:r>
                      <a:endParaRPr lang="en-US" altLang="en-US" sz="14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Дорожков</a:t>
                      </a:r>
                      <a:r>
                        <a:rPr lang="ru-RU" altLang="en-US" sz="1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1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Никита</a:t>
                      </a:r>
                      <a:endParaRPr lang="en-US" altLang="en-US" sz="14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9</a:t>
                      </a:r>
                      <a:endParaRPr lang="en-US" altLang="en-US" sz="14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10</a:t>
                      </a:r>
                      <a:endParaRPr lang="en-US" altLang="en-US" sz="14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Кокшаров</a:t>
                      </a:r>
                      <a:r>
                        <a:rPr lang="ru-RU" altLang="en-US" sz="1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1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Виталий</a:t>
                      </a:r>
                      <a:endParaRPr lang="en-US" altLang="en-US" sz="14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9</a:t>
                      </a:r>
                      <a:endParaRPr lang="en-US" altLang="en-US" sz="14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11</a:t>
                      </a:r>
                      <a:endParaRPr lang="en-US" altLang="en-US" sz="14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Тхакушинов</a:t>
                      </a:r>
                      <a:r>
                        <a:rPr lang="ru-RU" altLang="en-US" sz="1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1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Алан</a:t>
                      </a:r>
                      <a:endParaRPr lang="en-US" altLang="en-US" sz="14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9</a:t>
                      </a:r>
                      <a:endParaRPr lang="en-US" altLang="en-US" sz="14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12</a:t>
                      </a:r>
                      <a:endParaRPr lang="en-US" altLang="en-US" sz="14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Шашурин</a:t>
                      </a:r>
                      <a:r>
                        <a:rPr lang="ru-RU" altLang="en-US" sz="1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1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Никита</a:t>
                      </a:r>
                      <a:endParaRPr lang="en-US" altLang="en-US" sz="14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9</a:t>
                      </a:r>
                      <a:endParaRPr lang="en-US" altLang="en-US" sz="14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/>
          <p:nvPr/>
        </p:nvGraphicFramePr>
        <p:xfrm>
          <a:off x="6096000" y="1075563"/>
          <a:ext cx="0" cy="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0"/>
                <a:gridCol w="0"/>
                <a:gridCol w="0"/>
              </a:tblGrid>
              <a:tr h="2717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№</a:t>
                      </a:r>
                      <a:endParaRPr lang="en-US" altLang="en-US" sz="2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Ф.И.учащегося</a:t>
                      </a:r>
                      <a:endParaRPr lang="en-US" altLang="en-US" sz="2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Класс </a:t>
                      </a:r>
                      <a:endParaRPr lang="en-US" altLang="en-US" sz="2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71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1</a:t>
                      </a:r>
                      <a:endParaRPr lang="en-US" altLang="en-US" sz="2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АванесоваДиана</a:t>
                      </a:r>
                      <a:endParaRPr lang="en-US" altLang="en-US" sz="2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8</a:t>
                      </a:r>
                      <a:endParaRPr lang="en-US" altLang="en-US" sz="2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03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endParaRPr lang="en-US" altLang="en-US" sz="2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Биткузин Владислав</a:t>
                      </a:r>
                      <a:endParaRPr lang="en-US" altLang="en-US" sz="2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8</a:t>
                      </a:r>
                      <a:endParaRPr lang="en-US" altLang="en-US" sz="2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54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3</a:t>
                      </a:r>
                      <a:endParaRPr lang="en-US" altLang="en-US" sz="2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КлатВиктория</a:t>
                      </a:r>
                      <a:endParaRPr lang="en-US" altLang="en-US" sz="2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8</a:t>
                      </a:r>
                      <a:endParaRPr lang="en-US" altLang="en-US" sz="2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4</a:t>
                      </a:r>
                      <a:endParaRPr lang="en-US" altLang="en-US" sz="2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ЛеоноваАнгелина</a:t>
                      </a:r>
                      <a:endParaRPr lang="en-US" altLang="en-US" sz="2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8</a:t>
                      </a:r>
                      <a:endParaRPr lang="en-US" altLang="en-US" sz="2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07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5</a:t>
                      </a:r>
                      <a:endParaRPr lang="en-US" altLang="en-US" sz="2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НовиковаМарина</a:t>
                      </a:r>
                      <a:endParaRPr lang="en-US" altLang="en-US" sz="2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8</a:t>
                      </a:r>
                      <a:endParaRPr lang="en-US" altLang="en-US" sz="2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7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6</a:t>
                      </a:r>
                      <a:endParaRPr lang="en-US" altLang="en-US" sz="2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Щукин Руслан</a:t>
                      </a:r>
                      <a:endParaRPr lang="en-US" altLang="en-US" sz="2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8</a:t>
                      </a:r>
                      <a:endParaRPr lang="en-US" altLang="en-US" sz="2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71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7</a:t>
                      </a:r>
                      <a:endParaRPr lang="en-US" altLang="en-US" sz="2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АлибердовТимур</a:t>
                      </a:r>
                      <a:endParaRPr lang="en-US" altLang="en-US" sz="2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9</a:t>
                      </a:r>
                      <a:endParaRPr lang="en-US" altLang="en-US" sz="2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07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8</a:t>
                      </a:r>
                      <a:endParaRPr lang="en-US" altLang="en-US" sz="2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БиткузинКиррил</a:t>
                      </a:r>
                      <a:endParaRPr lang="en-US" altLang="en-US" sz="2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9</a:t>
                      </a:r>
                      <a:endParaRPr lang="en-US" altLang="en-US" sz="2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07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9</a:t>
                      </a:r>
                      <a:endParaRPr lang="en-US" altLang="en-US" sz="2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ДорожковНикита</a:t>
                      </a:r>
                      <a:endParaRPr lang="en-US" altLang="en-US" sz="2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9</a:t>
                      </a:r>
                      <a:endParaRPr lang="en-US" altLang="en-US" sz="2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10</a:t>
                      </a:r>
                      <a:endParaRPr lang="en-US" altLang="en-US" sz="2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КокшаровВиталий</a:t>
                      </a:r>
                      <a:endParaRPr lang="en-US" altLang="en-US" sz="2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9</a:t>
                      </a:r>
                      <a:endParaRPr lang="en-US" altLang="en-US" sz="2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07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11</a:t>
                      </a:r>
                      <a:endParaRPr lang="en-US" altLang="en-US" sz="2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ТхакушиновАлан</a:t>
                      </a:r>
                      <a:endParaRPr lang="en-US" altLang="en-US" sz="2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9</a:t>
                      </a:r>
                      <a:endParaRPr lang="en-US" altLang="en-US" sz="2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131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12</a:t>
                      </a:r>
                      <a:endParaRPr lang="en-US" altLang="en-US" sz="2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ШашуринНикита</a:t>
                      </a:r>
                      <a:endParaRPr lang="en-US" altLang="en-US" sz="2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9</a:t>
                      </a:r>
                      <a:endParaRPr lang="en-US" altLang="en-US" sz="2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endParaRPr lang="en-US" altLang="en-US" sz="2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endParaRPr lang="en-US" altLang="en-US" sz="2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endParaRPr lang="en-US" altLang="en-US" sz="2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endParaRPr lang="en-US" altLang="en-US" sz="2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endParaRPr lang="en-US" altLang="en-US" sz="2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endParaRPr lang="en-US" altLang="en-US" sz="2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endParaRPr lang="en-US" altLang="en-US" sz="2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endParaRPr lang="en-US" altLang="en-US" sz="2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endParaRPr lang="en-US" altLang="en-US" sz="2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endParaRPr lang="en-US" altLang="en-US" sz="2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endParaRPr lang="en-US" altLang="en-US" sz="2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endParaRPr lang="en-US" altLang="en-US" sz="2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endParaRPr lang="en-US" altLang="en-US" sz="2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endParaRPr lang="en-US" altLang="en-US" sz="2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ФОТОГАЛЕРЕЯ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Замещающее содержимое 4" descr="IMG_20190515_09345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51510" y="1606550"/>
            <a:ext cx="3586480" cy="2691130"/>
          </a:xfrm>
          <a:prstGeom prst="roundRect">
            <a:avLst/>
          </a:prstGeom>
        </p:spPr>
      </p:pic>
      <p:pic>
        <p:nvPicPr>
          <p:cNvPr id="7" name="Замещающее содержимое 3" descr="IMG_20181117_1119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5975" y="1628775"/>
            <a:ext cx="3526790" cy="2646045"/>
          </a:xfrm>
          <a:prstGeom prst="roundRect">
            <a:avLst/>
          </a:prstGeom>
        </p:spPr>
      </p:pic>
      <p:pic>
        <p:nvPicPr>
          <p:cNvPr id="8" name="Замещающее содержимое 5" descr="IMG_20181026_0926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680" y="3698875"/>
            <a:ext cx="3800475" cy="2851150"/>
          </a:xfrm>
          <a:prstGeom prst="round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1711</Words>
  <Application>WPS Presentation</Application>
  <PresentationFormat>Широкоэкранный</PresentationFormat>
  <Paragraphs>213</Paragraphs>
  <Slides>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7" baseType="lpstr">
      <vt:lpstr>Arial</vt:lpstr>
      <vt:lpstr>SimSun</vt:lpstr>
      <vt:lpstr>Wingdings</vt:lpstr>
      <vt:lpstr>Times New Roman</vt:lpstr>
      <vt:lpstr>Microsoft YaHei</vt:lpstr>
      <vt:lpstr>Arial Unicode MS</vt:lpstr>
      <vt:lpstr>Calibri Light</vt:lpstr>
      <vt:lpstr>Calibri</vt:lpstr>
      <vt:lpstr>Тема Office</vt:lpstr>
      <vt:lpstr>МБОУ «ООШ №10»  с. Штурбино</vt:lpstr>
      <vt:lpstr>История школы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Козырев</dc:creator>
  <cp:lastModifiedBy>WPS_1655016275</cp:lastModifiedBy>
  <cp:revision>13</cp:revision>
  <dcterms:created xsi:type="dcterms:W3CDTF">2020-07-05T17:04:00Z</dcterms:created>
  <dcterms:modified xsi:type="dcterms:W3CDTF">2022-10-02T13:19:47Z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FF41C127D9BF4B5BAFFBDC938EE92826</vt:lpwstr>
  </property>
  <property fmtid="{D5CDD505-2E9C-101B-9397-08002B2CF9AE}" pid="3" name="KSOProductBuildVer">
    <vt:lpwstr>1049-11.2.0.11210</vt:lpwstr>
  </property>
</Properties>
</file>