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76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B590-B04F-42FF-AE11-90207CB09224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2547C-9511-491A-BF64-B98A8DA74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746776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B590-B04F-42FF-AE11-90207CB09224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2547C-9511-491A-BF64-B98A8DA74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655966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B590-B04F-42FF-AE11-90207CB09224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2547C-9511-491A-BF64-B98A8DA74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26550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B590-B04F-42FF-AE11-90207CB09224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2547C-9511-491A-BF64-B98A8DA74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304842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B590-B04F-42FF-AE11-90207CB09224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2547C-9511-491A-BF64-B98A8DA74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38233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B590-B04F-42FF-AE11-90207CB09224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2547C-9511-491A-BF64-B98A8DA74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207824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B590-B04F-42FF-AE11-90207CB09224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2547C-9511-491A-BF64-B98A8DA74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151383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B590-B04F-42FF-AE11-90207CB09224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2547C-9511-491A-BF64-B98A8DA74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02606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B590-B04F-42FF-AE11-90207CB09224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2547C-9511-491A-BF64-B98A8DA74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8335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B590-B04F-42FF-AE11-90207CB09224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2547C-9511-491A-BF64-B98A8DA74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681762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B590-B04F-42FF-AE11-90207CB09224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2547C-9511-491A-BF64-B98A8DA74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90556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2B590-B04F-42FF-AE11-90207CB09224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2547C-9511-491A-BF64-B98A8DA74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522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g"/><Relationship Id="rId7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0.jpeg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МБОУ ООШ №13 х.Михайлов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5" y="-23039"/>
            <a:ext cx="925252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19734" y="2967335"/>
            <a:ext cx="53045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МБОУ ООШ №13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45" y="3923231"/>
            <a:ext cx="3384377" cy="27066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6632"/>
            <a:ext cx="4104456" cy="2967335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899592" y="548680"/>
            <a:ext cx="2880320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МЫВМЕСТЕ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725144"/>
            <a:ext cx="2448272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0800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3229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712968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1551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5" y="149178"/>
            <a:ext cx="2728531" cy="30637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49178"/>
            <a:ext cx="2880320" cy="30637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49178"/>
            <a:ext cx="2808312" cy="30637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5" y="3393006"/>
            <a:ext cx="2728531" cy="33483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429000"/>
            <a:ext cx="2868910" cy="331236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429000"/>
            <a:ext cx="2928156" cy="327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7034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3816424" cy="30963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88640"/>
            <a:ext cx="4536504" cy="30963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429000"/>
            <a:ext cx="3816424" cy="33123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429000"/>
            <a:ext cx="4536504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1459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58" y="179941"/>
            <a:ext cx="2892782" cy="31050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79940"/>
            <a:ext cx="2880320" cy="31050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92" y="3573017"/>
            <a:ext cx="2873748" cy="30849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573018"/>
            <a:ext cx="2880320" cy="30643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573017"/>
            <a:ext cx="2592288" cy="30643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79940"/>
            <a:ext cx="2592288" cy="310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7662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3960440" cy="3600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58695"/>
            <a:ext cx="4536504" cy="3429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44" y="3933056"/>
            <a:ext cx="2416339" cy="27809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933056"/>
            <a:ext cx="2808312" cy="27809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584" y="3933056"/>
            <a:ext cx="3143903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4047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9505056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6" y="116632"/>
            <a:ext cx="2941028" cy="29523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16632"/>
            <a:ext cx="3007814" cy="29523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6" y="3284984"/>
            <a:ext cx="2699792" cy="3429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072" y="3284984"/>
            <a:ext cx="3133574" cy="3429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16632"/>
            <a:ext cx="2915816" cy="29523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238" y="3284984"/>
            <a:ext cx="290276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761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11</Words>
  <Application>Microsoft Office PowerPoint</Application>
  <PresentationFormat>Экран (4:3)</PresentationFormat>
  <Paragraphs>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МБОУ ООШ №13 х.Михайлов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ООШ №13 х.Михайлов</dc:title>
  <dc:creator>8it</dc:creator>
  <cp:lastModifiedBy>8it</cp:lastModifiedBy>
  <cp:revision>9</cp:revision>
  <dcterms:created xsi:type="dcterms:W3CDTF">2022-10-22T07:06:20Z</dcterms:created>
  <dcterms:modified xsi:type="dcterms:W3CDTF">2022-10-22T09:43:55Z</dcterms:modified>
</cp:coreProperties>
</file>