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6" r:id="rId3"/>
    <p:sldMasterId id="2147483697" r:id="rId4"/>
  </p:sldMasterIdLst>
  <p:sldIdLst>
    <p:sldId id="256" r:id="rId5"/>
    <p:sldId id="258" r:id="rId6"/>
    <p:sldId id="264" r:id="rId7"/>
    <p:sldId id="272" r:id="rId8"/>
    <p:sldId id="260" r:id="rId9"/>
    <p:sldId id="261" r:id="rId10"/>
    <p:sldId id="274" r:id="rId11"/>
    <p:sldId id="262" r:id="rId12"/>
    <p:sldId id="273" r:id="rId13"/>
    <p:sldId id="265" r:id="rId14"/>
    <p:sldId id="275" r:id="rId15"/>
    <p:sldId id="278" r:id="rId16"/>
    <p:sldId id="276" r:id="rId17"/>
    <p:sldId id="267" r:id="rId18"/>
    <p:sldId id="268" r:id="rId19"/>
    <p:sldId id="266" r:id="rId20"/>
    <p:sldId id="269" r:id="rId21"/>
    <p:sldId id="288" r:id="rId22"/>
    <p:sldId id="271" r:id="rId23"/>
    <p:sldId id="286" r:id="rId24"/>
    <p:sldId id="263" r:id="rId25"/>
    <p:sldId id="281" r:id="rId26"/>
    <p:sldId id="284" r:id="rId27"/>
    <p:sldId id="287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7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vk.com/away.php?to=https://dobro.ru/&amp;post=-17484196_16620&amp;cc_key=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vk.com/away.php?to=https%3A%2F%2Fdobro.ru%2F&amp;post=-17484196_16620&amp;cc_key=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05576-3FE0-44C6-AA30-694BA8393D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6B866D-2863-4626-8A6B-AB8F4270CA2A}">
      <dgm:prSet/>
      <dgm:spPr/>
      <dgm:t>
        <a:bodyPr/>
        <a:lstStyle/>
        <a:p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</a:t>
          </a:r>
          <a:r>
            <a:rPr lang="ru-RU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80E8-C5FD-4BD5-B752-E0CD51E7E18A}" type="parTrans" cxnId="{E1531013-F03A-4A54-9DF3-A882D12FCA03}">
      <dgm:prSet/>
      <dgm:spPr/>
      <dgm:t>
        <a:bodyPr/>
        <a:lstStyle/>
        <a:p>
          <a:endParaRPr lang="en-US"/>
        </a:p>
      </dgm:t>
    </dgm:pt>
    <dgm:pt modelId="{2DCC5638-7BD9-44C0-8559-8A4EE49816B3}" type="sibTrans" cxnId="{E1531013-F03A-4A54-9DF3-A882D12FCA03}">
      <dgm:prSet/>
      <dgm:spPr/>
      <dgm:t>
        <a:bodyPr/>
        <a:lstStyle/>
        <a:p>
          <a:endParaRPr lang="en-US"/>
        </a:p>
      </dgm:t>
    </dgm:pt>
    <dgm:pt modelId="{2AEB23E7-CA08-450A-BDBE-699844FEF8A2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Спортивное </a:t>
          </a:r>
          <a:r>
            <a:rPr lang="ru-RU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BB223-D8F5-4CE4-8F17-BB85309C4C71}" type="parTrans" cxnId="{C34F7486-E518-4D64-84D9-31EA2918A99B}">
      <dgm:prSet/>
      <dgm:spPr/>
      <dgm:t>
        <a:bodyPr/>
        <a:lstStyle/>
        <a:p>
          <a:endParaRPr lang="en-US"/>
        </a:p>
      </dgm:t>
    </dgm:pt>
    <dgm:pt modelId="{E460E95B-494D-4419-A9D5-06093156B5F6}" type="sibTrans" cxnId="{C34F7486-E518-4D64-84D9-31EA2918A99B}">
      <dgm:prSet/>
      <dgm:spPr/>
      <dgm:t>
        <a:bodyPr/>
        <a:lstStyle/>
        <a:p>
          <a:endParaRPr lang="en-US"/>
        </a:p>
      </dgm:t>
    </dgm:pt>
    <dgm:pt modelId="{8057C88E-F7FF-48DB-8B37-783045334C4B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Культурное </a:t>
          </a:r>
          <a:r>
            <a:rPr lang="ru-RU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ru-RU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art-волонтерство</a:t>
          </a:r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A6467-E1EE-4887-8F69-BD7AB8380D13}" type="parTrans" cxnId="{7B96182A-8A03-48E4-86C9-3D4358511642}">
      <dgm:prSet/>
      <dgm:spPr/>
      <dgm:t>
        <a:bodyPr/>
        <a:lstStyle/>
        <a:p>
          <a:endParaRPr lang="en-US"/>
        </a:p>
      </dgm:t>
    </dgm:pt>
    <dgm:pt modelId="{DF621956-69C4-44C5-8335-F40B995B34C9}" type="sibTrans" cxnId="{7B96182A-8A03-48E4-86C9-3D4358511642}">
      <dgm:prSet/>
      <dgm:spPr/>
      <dgm:t>
        <a:bodyPr/>
        <a:lstStyle/>
        <a:p>
          <a:endParaRPr lang="en-US"/>
        </a:p>
      </dgm:t>
    </dgm:pt>
    <dgm:pt modelId="{9A67B362-8DAB-4175-A9E5-7B8C03331177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</a:t>
          </a:r>
          <a:r>
            <a:rPr lang="ru-RU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0887B-4893-4C12-998D-1D0DDBCD29F7}" type="parTrans" cxnId="{ED08DBC6-D30D-49D1-81B7-77180A6A6E1C}">
      <dgm:prSet/>
      <dgm:spPr/>
      <dgm:t>
        <a:bodyPr/>
        <a:lstStyle/>
        <a:p>
          <a:endParaRPr lang="en-US"/>
        </a:p>
      </dgm:t>
    </dgm:pt>
    <dgm:pt modelId="{4883CFF0-8647-4A17-88DA-3ADD450CACAC}" type="sibTrans" cxnId="{ED08DBC6-D30D-49D1-81B7-77180A6A6E1C}">
      <dgm:prSet/>
      <dgm:spPr/>
      <dgm:t>
        <a:bodyPr/>
        <a:lstStyle/>
        <a:p>
          <a:endParaRPr lang="en-US"/>
        </a:p>
      </dgm:t>
    </dgm:pt>
    <dgm:pt modelId="{3A0A5898-1083-4BB1-8E45-32DB55BA78D2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Донорство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475BA-3D3F-40F0-9A87-AAAA37918593}" type="parTrans" cxnId="{AE2324F4-EE9A-4632-8C0B-0CAFA6700573}">
      <dgm:prSet/>
      <dgm:spPr/>
      <dgm:t>
        <a:bodyPr/>
        <a:lstStyle/>
        <a:p>
          <a:endParaRPr lang="en-US"/>
        </a:p>
      </dgm:t>
    </dgm:pt>
    <dgm:pt modelId="{A6ED13B8-58DD-4F06-8E93-E047EFBEEEED}" type="sibTrans" cxnId="{AE2324F4-EE9A-4632-8C0B-0CAFA6700573}">
      <dgm:prSet/>
      <dgm:spPr/>
      <dgm:t>
        <a:bodyPr/>
        <a:lstStyle/>
        <a:p>
          <a:endParaRPr lang="en-US"/>
        </a:p>
      </dgm:t>
    </dgm:pt>
    <dgm:pt modelId="{9BAADF7F-936C-4C9F-A514-138AFC432EE5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Событийное </a:t>
          </a:r>
          <a:r>
            <a:rPr lang="ru-RU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190BC-2E7E-4053-9FEE-4CE3564B5A54}" type="parTrans" cxnId="{E9DE35F6-1BC3-4FF5-AB52-25BF2646459A}">
      <dgm:prSet/>
      <dgm:spPr/>
      <dgm:t>
        <a:bodyPr/>
        <a:lstStyle/>
        <a:p>
          <a:endParaRPr lang="en-US"/>
        </a:p>
      </dgm:t>
    </dgm:pt>
    <dgm:pt modelId="{9C8029AC-8F27-403C-B492-4C3ABD3D671F}" type="sibTrans" cxnId="{E9DE35F6-1BC3-4FF5-AB52-25BF2646459A}">
      <dgm:prSet/>
      <dgm:spPr/>
      <dgm:t>
        <a:bodyPr/>
        <a:lstStyle/>
        <a:p>
          <a:endParaRPr lang="en-US"/>
        </a:p>
      </dgm:t>
    </dgm:pt>
    <dgm:pt modelId="{FE5CA97D-2CC7-49AB-BF72-CE9217F68048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Волонтёры </a:t>
          </a:r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общественной безопасности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29FE4-1FF9-4595-B716-0A9698FF2862}" type="parTrans" cxnId="{B17FDB60-45C1-426D-B085-E60B38AD2104}">
      <dgm:prSet/>
      <dgm:spPr/>
      <dgm:t>
        <a:bodyPr/>
        <a:lstStyle/>
        <a:p>
          <a:endParaRPr lang="en-US"/>
        </a:p>
      </dgm:t>
    </dgm:pt>
    <dgm:pt modelId="{2E7182A0-9347-4075-972D-2398A6B22CC4}" type="sibTrans" cxnId="{B17FDB60-45C1-426D-B085-E60B38AD2104}">
      <dgm:prSet/>
      <dgm:spPr/>
      <dgm:t>
        <a:bodyPr/>
        <a:lstStyle/>
        <a:p>
          <a:endParaRPr lang="en-US"/>
        </a:p>
      </dgm:t>
    </dgm:pt>
    <dgm:pt modelId="{8D63FD10-0972-4C6E-AC38-F4CDD796DC48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Медиа-</a:t>
          </a:r>
          <a:r>
            <a:rPr lang="ru-RU" b="1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44610-39AD-4782-A9C3-89664118C9DF}" type="parTrans" cxnId="{0EA34E8E-E4CD-4EEC-BAFC-7E7FE5C4172F}">
      <dgm:prSet/>
      <dgm:spPr/>
      <dgm:t>
        <a:bodyPr/>
        <a:lstStyle/>
        <a:p>
          <a:endParaRPr lang="en-US"/>
        </a:p>
      </dgm:t>
    </dgm:pt>
    <dgm:pt modelId="{762A17F8-AC07-45F1-9870-9D98B3919273}" type="sibTrans" cxnId="{0EA34E8E-E4CD-4EEC-BAFC-7E7FE5C4172F}">
      <dgm:prSet/>
      <dgm:spPr/>
      <dgm:t>
        <a:bodyPr/>
        <a:lstStyle/>
        <a:p>
          <a:endParaRPr lang="en-US"/>
        </a:p>
      </dgm:t>
    </dgm:pt>
    <dgm:pt modelId="{43817269-969F-4060-A87C-38575087E5B4}">
      <dgm:prSet/>
      <dgm:spPr/>
      <dgm:t>
        <a:bodyPr/>
        <a:lstStyle/>
        <a:p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</a:t>
          </a:r>
          <a:r>
            <a:rPr lang="ru-RU" b="1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3D264-C79C-4E60-A544-40F0F5C2EDE9}" type="parTrans" cxnId="{D0F85A6B-33EE-4ABC-AABC-AE2BF777AAC4}">
      <dgm:prSet/>
      <dgm:spPr/>
      <dgm:t>
        <a:bodyPr/>
        <a:lstStyle/>
        <a:p>
          <a:endParaRPr lang="ru-RU"/>
        </a:p>
      </dgm:t>
    </dgm:pt>
    <dgm:pt modelId="{5D98F142-A1E4-48FA-A07C-C3A9D6712EC4}" type="sibTrans" cxnId="{D0F85A6B-33EE-4ABC-AABC-AE2BF777AAC4}">
      <dgm:prSet/>
      <dgm:spPr/>
      <dgm:t>
        <a:bodyPr/>
        <a:lstStyle/>
        <a:p>
          <a:endParaRPr lang="ru-RU"/>
        </a:p>
      </dgm:t>
    </dgm:pt>
    <dgm:pt modelId="{FD244114-4248-A748-BEDF-6BE35DED15E9}" type="pres">
      <dgm:prSet presAssocID="{A5005576-3FE0-44C6-AA30-694BA8393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08F13-39F7-FB41-8D70-73065050BB88}" type="pres">
      <dgm:prSet presAssocID="{0F6B866D-2863-4626-8A6B-AB8F4270CA2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35E71-5B48-194A-906A-DCD2157C9E52}" type="pres">
      <dgm:prSet presAssocID="{2DCC5638-7BD9-44C0-8559-8A4EE49816B3}" presName="spacer" presStyleCnt="0"/>
      <dgm:spPr/>
    </dgm:pt>
    <dgm:pt modelId="{E6D1C1D2-B6DF-254F-AA02-D4FCA61A60C3}" type="pres">
      <dgm:prSet presAssocID="{2AEB23E7-CA08-450A-BDBE-699844FEF8A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BDCF-04E7-5F43-BB56-49AF4D4D99CC}" type="pres">
      <dgm:prSet presAssocID="{E460E95B-494D-4419-A9D5-06093156B5F6}" presName="spacer" presStyleCnt="0"/>
      <dgm:spPr/>
    </dgm:pt>
    <dgm:pt modelId="{207E3F6D-874E-754E-AE3D-5F0FE3ED720C}" type="pres">
      <dgm:prSet presAssocID="{8057C88E-F7FF-48DB-8B37-783045334C4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2767E-D729-7049-8F3D-43ACF422EA50}" type="pres">
      <dgm:prSet presAssocID="{DF621956-69C4-44C5-8335-F40B995B34C9}" presName="spacer" presStyleCnt="0"/>
      <dgm:spPr/>
    </dgm:pt>
    <dgm:pt modelId="{EA894141-B55A-AD4E-B752-EB5129DD198D}" type="pres">
      <dgm:prSet presAssocID="{9A67B362-8DAB-4175-A9E5-7B8C0333117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521D-0ED0-1B4D-8809-150BA2B1AB54}" type="pres">
      <dgm:prSet presAssocID="{4883CFF0-8647-4A17-88DA-3ADD450CACAC}" presName="spacer" presStyleCnt="0"/>
      <dgm:spPr/>
    </dgm:pt>
    <dgm:pt modelId="{A8635331-187D-EF45-99E9-58145970F017}" type="pres">
      <dgm:prSet presAssocID="{3A0A5898-1083-4BB1-8E45-32DB55BA78D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B91FA-353A-1442-862B-41828F4B3F99}" type="pres">
      <dgm:prSet presAssocID="{A6ED13B8-58DD-4F06-8E93-E047EFBEEEED}" presName="spacer" presStyleCnt="0"/>
      <dgm:spPr/>
    </dgm:pt>
    <dgm:pt modelId="{E44D1C7A-EB2C-844D-8843-BE4E49E5EC60}" type="pres">
      <dgm:prSet presAssocID="{9BAADF7F-936C-4C9F-A514-138AFC432EE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D98FB-4196-E244-ACC0-97DD59B8F0D8}" type="pres">
      <dgm:prSet presAssocID="{9C8029AC-8F27-403C-B492-4C3ABD3D671F}" presName="spacer" presStyleCnt="0"/>
      <dgm:spPr/>
    </dgm:pt>
    <dgm:pt modelId="{582D1733-2642-D345-8E1A-5AE3F55A81DD}" type="pres">
      <dgm:prSet presAssocID="{FE5CA97D-2CC7-49AB-BF72-CE9217F68048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B967B-0685-BC45-BECA-2EB63A665FC5}" type="pres">
      <dgm:prSet presAssocID="{2E7182A0-9347-4075-972D-2398A6B22CC4}" presName="spacer" presStyleCnt="0"/>
      <dgm:spPr/>
    </dgm:pt>
    <dgm:pt modelId="{4835205B-19F9-614D-B514-75CED747171A}" type="pres">
      <dgm:prSet presAssocID="{8D63FD10-0972-4C6E-AC38-F4CDD796DC4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9B73-3DC1-4391-8AC1-C2A91EFE8330}" type="pres">
      <dgm:prSet presAssocID="{762A17F8-AC07-45F1-9870-9D98B3919273}" presName="spacer" presStyleCnt="0"/>
      <dgm:spPr/>
    </dgm:pt>
    <dgm:pt modelId="{FE2272B8-8BEC-481E-A581-9F9D0A5FDAF1}" type="pres">
      <dgm:prSet presAssocID="{43817269-969F-4060-A87C-38575087E5B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324F4-EE9A-4632-8C0B-0CAFA6700573}" srcId="{A5005576-3FE0-44C6-AA30-694BA8393D3D}" destId="{3A0A5898-1083-4BB1-8E45-32DB55BA78D2}" srcOrd="4" destOrd="0" parTransId="{D0A475BA-3D3F-40F0-9A87-AAAA37918593}" sibTransId="{A6ED13B8-58DD-4F06-8E93-E047EFBEEEED}"/>
    <dgm:cxn modelId="{49E5DC88-2053-4C3F-8615-DE323B5FE920}" type="presOf" srcId="{43817269-969F-4060-A87C-38575087E5B4}" destId="{FE2272B8-8BEC-481E-A581-9F9D0A5FDAF1}" srcOrd="0" destOrd="0" presId="urn:microsoft.com/office/officeart/2005/8/layout/vList2"/>
    <dgm:cxn modelId="{E7E3CE7B-55BB-5941-9D7B-9BE636269F5E}" type="presOf" srcId="{FE5CA97D-2CC7-49AB-BF72-CE9217F68048}" destId="{582D1733-2642-D345-8E1A-5AE3F55A81DD}" srcOrd="0" destOrd="0" presId="urn:microsoft.com/office/officeart/2005/8/layout/vList2"/>
    <dgm:cxn modelId="{C79F1DE2-2892-DD4E-AE52-C6F28F49B39B}" type="presOf" srcId="{8D63FD10-0972-4C6E-AC38-F4CDD796DC48}" destId="{4835205B-19F9-614D-B514-75CED747171A}" srcOrd="0" destOrd="0" presId="urn:microsoft.com/office/officeart/2005/8/layout/vList2"/>
    <dgm:cxn modelId="{63BC80C1-BE97-3841-802B-5F5638247137}" type="presOf" srcId="{9BAADF7F-936C-4C9F-A514-138AFC432EE5}" destId="{E44D1C7A-EB2C-844D-8843-BE4E49E5EC60}" srcOrd="0" destOrd="0" presId="urn:microsoft.com/office/officeart/2005/8/layout/vList2"/>
    <dgm:cxn modelId="{ED08DBC6-D30D-49D1-81B7-77180A6A6E1C}" srcId="{A5005576-3FE0-44C6-AA30-694BA8393D3D}" destId="{9A67B362-8DAB-4175-A9E5-7B8C03331177}" srcOrd="3" destOrd="0" parTransId="{83E0887B-4893-4C12-998D-1D0DDBCD29F7}" sibTransId="{4883CFF0-8647-4A17-88DA-3ADD450CACAC}"/>
    <dgm:cxn modelId="{AE4592B7-A6A2-B744-A04B-491D02A2D8F2}" type="presOf" srcId="{3A0A5898-1083-4BB1-8E45-32DB55BA78D2}" destId="{A8635331-187D-EF45-99E9-58145970F017}" srcOrd="0" destOrd="0" presId="urn:microsoft.com/office/officeart/2005/8/layout/vList2"/>
    <dgm:cxn modelId="{E9DE35F6-1BC3-4FF5-AB52-25BF2646459A}" srcId="{A5005576-3FE0-44C6-AA30-694BA8393D3D}" destId="{9BAADF7F-936C-4C9F-A514-138AFC432EE5}" srcOrd="5" destOrd="0" parTransId="{3F3190BC-2E7E-4053-9FEE-4CE3564B5A54}" sibTransId="{9C8029AC-8F27-403C-B492-4C3ABD3D671F}"/>
    <dgm:cxn modelId="{C34F7486-E518-4D64-84D9-31EA2918A99B}" srcId="{A5005576-3FE0-44C6-AA30-694BA8393D3D}" destId="{2AEB23E7-CA08-450A-BDBE-699844FEF8A2}" srcOrd="1" destOrd="0" parTransId="{0A9BB223-D8F5-4CE4-8F17-BB85309C4C71}" sibTransId="{E460E95B-494D-4419-A9D5-06093156B5F6}"/>
    <dgm:cxn modelId="{0EA34E8E-E4CD-4EEC-BAFC-7E7FE5C4172F}" srcId="{A5005576-3FE0-44C6-AA30-694BA8393D3D}" destId="{8D63FD10-0972-4C6E-AC38-F4CDD796DC48}" srcOrd="7" destOrd="0" parTransId="{3FF44610-39AD-4782-A9C3-89664118C9DF}" sibTransId="{762A17F8-AC07-45F1-9870-9D98B3919273}"/>
    <dgm:cxn modelId="{8D478FB8-2DA0-794B-A519-6A0F1B5BB21C}" type="presOf" srcId="{8057C88E-F7FF-48DB-8B37-783045334C4B}" destId="{207E3F6D-874E-754E-AE3D-5F0FE3ED720C}" srcOrd="0" destOrd="0" presId="urn:microsoft.com/office/officeart/2005/8/layout/vList2"/>
    <dgm:cxn modelId="{B17FDB60-45C1-426D-B085-E60B38AD2104}" srcId="{A5005576-3FE0-44C6-AA30-694BA8393D3D}" destId="{FE5CA97D-2CC7-49AB-BF72-CE9217F68048}" srcOrd="6" destOrd="0" parTransId="{39F29FE4-1FF9-4595-B716-0A9698FF2862}" sibTransId="{2E7182A0-9347-4075-972D-2398A6B22CC4}"/>
    <dgm:cxn modelId="{E1531013-F03A-4A54-9DF3-A882D12FCA03}" srcId="{A5005576-3FE0-44C6-AA30-694BA8393D3D}" destId="{0F6B866D-2863-4626-8A6B-AB8F4270CA2A}" srcOrd="0" destOrd="0" parTransId="{8A9680E8-C5FD-4BD5-B752-E0CD51E7E18A}" sibTransId="{2DCC5638-7BD9-44C0-8559-8A4EE49816B3}"/>
    <dgm:cxn modelId="{D0F85A6B-33EE-4ABC-AABC-AE2BF777AAC4}" srcId="{A5005576-3FE0-44C6-AA30-694BA8393D3D}" destId="{43817269-969F-4060-A87C-38575087E5B4}" srcOrd="8" destOrd="0" parTransId="{A1F3D264-C79C-4E60-A544-40F0F5C2EDE9}" sibTransId="{5D98F142-A1E4-48FA-A07C-C3A9D6712EC4}"/>
    <dgm:cxn modelId="{77FA7F16-E664-EF44-BBC1-03D774E8F70C}" type="presOf" srcId="{0F6B866D-2863-4626-8A6B-AB8F4270CA2A}" destId="{10708F13-39F7-FB41-8D70-73065050BB88}" srcOrd="0" destOrd="0" presId="urn:microsoft.com/office/officeart/2005/8/layout/vList2"/>
    <dgm:cxn modelId="{2356DE06-C9FE-7046-8993-6E47B26A267E}" type="presOf" srcId="{2AEB23E7-CA08-450A-BDBE-699844FEF8A2}" destId="{E6D1C1D2-B6DF-254F-AA02-D4FCA61A60C3}" srcOrd="0" destOrd="0" presId="urn:microsoft.com/office/officeart/2005/8/layout/vList2"/>
    <dgm:cxn modelId="{7B96182A-8A03-48E4-86C9-3D4358511642}" srcId="{A5005576-3FE0-44C6-AA30-694BA8393D3D}" destId="{8057C88E-F7FF-48DB-8B37-783045334C4B}" srcOrd="2" destOrd="0" parTransId="{180A6467-E1EE-4887-8F69-BD7AB8380D13}" sibTransId="{DF621956-69C4-44C5-8335-F40B995B34C9}"/>
    <dgm:cxn modelId="{3503056A-D88D-254C-80A9-6279D0C57B1E}" type="presOf" srcId="{9A67B362-8DAB-4175-A9E5-7B8C03331177}" destId="{EA894141-B55A-AD4E-B752-EB5129DD198D}" srcOrd="0" destOrd="0" presId="urn:microsoft.com/office/officeart/2005/8/layout/vList2"/>
    <dgm:cxn modelId="{1D975BCF-6776-6740-9484-1E17A657AC4E}" type="presOf" srcId="{A5005576-3FE0-44C6-AA30-694BA8393D3D}" destId="{FD244114-4248-A748-BEDF-6BE35DED15E9}" srcOrd="0" destOrd="0" presId="urn:microsoft.com/office/officeart/2005/8/layout/vList2"/>
    <dgm:cxn modelId="{DF9ED686-4170-1942-8D8E-3AE72EB51A35}" type="presParOf" srcId="{FD244114-4248-A748-BEDF-6BE35DED15E9}" destId="{10708F13-39F7-FB41-8D70-73065050BB88}" srcOrd="0" destOrd="0" presId="urn:microsoft.com/office/officeart/2005/8/layout/vList2"/>
    <dgm:cxn modelId="{BF92377C-7A51-5046-9C17-23E7501AB99C}" type="presParOf" srcId="{FD244114-4248-A748-BEDF-6BE35DED15E9}" destId="{B3F35E71-5B48-194A-906A-DCD2157C9E52}" srcOrd="1" destOrd="0" presId="urn:microsoft.com/office/officeart/2005/8/layout/vList2"/>
    <dgm:cxn modelId="{D40A4DE8-01E2-CD46-8F79-3815F4390807}" type="presParOf" srcId="{FD244114-4248-A748-BEDF-6BE35DED15E9}" destId="{E6D1C1D2-B6DF-254F-AA02-D4FCA61A60C3}" srcOrd="2" destOrd="0" presId="urn:microsoft.com/office/officeart/2005/8/layout/vList2"/>
    <dgm:cxn modelId="{47988E24-599C-0944-8FC3-141ABDC8359F}" type="presParOf" srcId="{FD244114-4248-A748-BEDF-6BE35DED15E9}" destId="{1FE6BDCF-04E7-5F43-BB56-49AF4D4D99CC}" srcOrd="3" destOrd="0" presId="urn:microsoft.com/office/officeart/2005/8/layout/vList2"/>
    <dgm:cxn modelId="{D1E8A6FA-B29A-1642-A704-57C1EC828F57}" type="presParOf" srcId="{FD244114-4248-A748-BEDF-6BE35DED15E9}" destId="{207E3F6D-874E-754E-AE3D-5F0FE3ED720C}" srcOrd="4" destOrd="0" presId="urn:microsoft.com/office/officeart/2005/8/layout/vList2"/>
    <dgm:cxn modelId="{EA5CF571-6E44-1049-983C-E4BA9BF98028}" type="presParOf" srcId="{FD244114-4248-A748-BEDF-6BE35DED15E9}" destId="{E812767E-D729-7049-8F3D-43ACF422EA50}" srcOrd="5" destOrd="0" presId="urn:microsoft.com/office/officeart/2005/8/layout/vList2"/>
    <dgm:cxn modelId="{451F7F9F-32FB-514B-9E1A-7B1EB81D0987}" type="presParOf" srcId="{FD244114-4248-A748-BEDF-6BE35DED15E9}" destId="{EA894141-B55A-AD4E-B752-EB5129DD198D}" srcOrd="6" destOrd="0" presId="urn:microsoft.com/office/officeart/2005/8/layout/vList2"/>
    <dgm:cxn modelId="{DCD1848C-1ABF-2346-93E4-F8D9B4E982F8}" type="presParOf" srcId="{FD244114-4248-A748-BEDF-6BE35DED15E9}" destId="{4B93521D-0ED0-1B4D-8809-150BA2B1AB54}" srcOrd="7" destOrd="0" presId="urn:microsoft.com/office/officeart/2005/8/layout/vList2"/>
    <dgm:cxn modelId="{0CACA8EB-E971-8E4F-9FF2-284B2ECA1966}" type="presParOf" srcId="{FD244114-4248-A748-BEDF-6BE35DED15E9}" destId="{A8635331-187D-EF45-99E9-58145970F017}" srcOrd="8" destOrd="0" presId="urn:microsoft.com/office/officeart/2005/8/layout/vList2"/>
    <dgm:cxn modelId="{756F543A-6FA9-8741-8C7A-C035EAC8DF08}" type="presParOf" srcId="{FD244114-4248-A748-BEDF-6BE35DED15E9}" destId="{E78B91FA-353A-1442-862B-41828F4B3F99}" srcOrd="9" destOrd="0" presId="urn:microsoft.com/office/officeart/2005/8/layout/vList2"/>
    <dgm:cxn modelId="{FB0DD7C3-80F3-F645-BE76-5387E63F2695}" type="presParOf" srcId="{FD244114-4248-A748-BEDF-6BE35DED15E9}" destId="{E44D1C7A-EB2C-844D-8843-BE4E49E5EC60}" srcOrd="10" destOrd="0" presId="urn:microsoft.com/office/officeart/2005/8/layout/vList2"/>
    <dgm:cxn modelId="{62D44013-2C4B-DB48-B554-B96BE54931B9}" type="presParOf" srcId="{FD244114-4248-A748-BEDF-6BE35DED15E9}" destId="{C7AD98FB-4196-E244-ACC0-97DD59B8F0D8}" srcOrd="11" destOrd="0" presId="urn:microsoft.com/office/officeart/2005/8/layout/vList2"/>
    <dgm:cxn modelId="{E41C0A39-9818-F144-A2CA-61DF4E00DE53}" type="presParOf" srcId="{FD244114-4248-A748-BEDF-6BE35DED15E9}" destId="{582D1733-2642-D345-8E1A-5AE3F55A81DD}" srcOrd="12" destOrd="0" presId="urn:microsoft.com/office/officeart/2005/8/layout/vList2"/>
    <dgm:cxn modelId="{E362D734-3A07-8343-A09D-56179A981CD0}" type="presParOf" srcId="{FD244114-4248-A748-BEDF-6BE35DED15E9}" destId="{21EB967B-0685-BC45-BECA-2EB63A665FC5}" srcOrd="13" destOrd="0" presId="urn:microsoft.com/office/officeart/2005/8/layout/vList2"/>
    <dgm:cxn modelId="{3D41CE78-38B9-E941-8AA9-97AD14AF9048}" type="presParOf" srcId="{FD244114-4248-A748-BEDF-6BE35DED15E9}" destId="{4835205B-19F9-614D-B514-75CED747171A}" srcOrd="14" destOrd="0" presId="urn:microsoft.com/office/officeart/2005/8/layout/vList2"/>
    <dgm:cxn modelId="{5D19951D-E5BC-4AC6-8931-501AB73A106F}" type="presParOf" srcId="{FD244114-4248-A748-BEDF-6BE35DED15E9}" destId="{7C609B73-3DC1-4391-8AC1-C2A91EFE8330}" srcOrd="15" destOrd="0" presId="urn:microsoft.com/office/officeart/2005/8/layout/vList2"/>
    <dgm:cxn modelId="{814B7E1F-BEC4-4CB4-8E3D-601BDBE152C1}" type="presParOf" srcId="{FD244114-4248-A748-BEDF-6BE35DED15E9}" destId="{FE2272B8-8BEC-481E-A581-9F9D0A5FDAF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05576-3FE0-44C6-AA30-694BA8393D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6B866D-2863-4626-8A6B-AB8F4270CA2A}">
      <dgm:prSet/>
      <dgm:spPr/>
      <dgm:t>
        <a:bodyPr/>
        <a:lstStyle/>
        <a:p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Неслышащие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глухие без речи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80E8-C5FD-4BD5-B752-E0CD51E7E18A}" type="parTrans" cxnId="{E1531013-F03A-4A54-9DF3-A882D12FCA03}">
      <dgm:prSet/>
      <dgm:spPr/>
      <dgm:t>
        <a:bodyPr/>
        <a:lstStyle/>
        <a:p>
          <a:endParaRPr lang="en-US" b="1"/>
        </a:p>
      </dgm:t>
    </dgm:pt>
    <dgm:pt modelId="{2DCC5638-7BD9-44C0-8559-8A4EE49816B3}" type="sibTrans" cxnId="{E1531013-F03A-4A54-9DF3-A882D12FCA03}">
      <dgm:prSet/>
      <dgm:spPr/>
      <dgm:t>
        <a:bodyPr/>
        <a:lstStyle/>
        <a:p>
          <a:endParaRPr lang="en-US" b="1"/>
        </a:p>
      </dgm:t>
    </dgm:pt>
    <dgm:pt modelId="{2AEB23E7-CA08-450A-BDBE-699844FEF8A2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Слабослышащие дети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BB223-D8F5-4CE4-8F17-BB85309C4C71}" type="parTrans" cxnId="{C34F7486-E518-4D64-84D9-31EA2918A99B}">
      <dgm:prSet/>
      <dgm:spPr/>
      <dgm:t>
        <a:bodyPr/>
        <a:lstStyle/>
        <a:p>
          <a:endParaRPr lang="en-US" b="1"/>
        </a:p>
      </dgm:t>
    </dgm:pt>
    <dgm:pt modelId="{E460E95B-494D-4419-A9D5-06093156B5F6}" type="sibTrans" cxnId="{C34F7486-E518-4D64-84D9-31EA2918A99B}">
      <dgm:prSet/>
      <dgm:spPr/>
      <dgm:t>
        <a:bodyPr/>
        <a:lstStyle/>
        <a:p>
          <a:endParaRPr lang="en-US" b="1"/>
        </a:p>
      </dgm:t>
    </dgm:pt>
    <dgm:pt modelId="{8057C88E-F7FF-48DB-8B37-783045334C4B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зрения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A6467-E1EE-4887-8F69-BD7AB8380D13}" type="parTrans" cxnId="{7B96182A-8A03-48E4-86C9-3D4358511642}">
      <dgm:prSet/>
      <dgm:spPr/>
      <dgm:t>
        <a:bodyPr/>
        <a:lstStyle/>
        <a:p>
          <a:endParaRPr lang="en-US" b="1"/>
        </a:p>
      </dgm:t>
    </dgm:pt>
    <dgm:pt modelId="{DF621956-69C4-44C5-8335-F40B995B34C9}" type="sibTrans" cxnId="{7B96182A-8A03-48E4-86C9-3D4358511642}">
      <dgm:prSet/>
      <dgm:spPr/>
      <dgm:t>
        <a:bodyPr/>
        <a:lstStyle/>
        <a:p>
          <a:endParaRPr lang="en-US" b="1"/>
        </a:p>
      </dgm:t>
    </dgm:pt>
    <dgm:pt modelId="{9A67B362-8DAB-4175-A9E5-7B8C03331177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Тяжелая речевая патология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0887B-4893-4C12-998D-1D0DDBCD29F7}" type="parTrans" cxnId="{ED08DBC6-D30D-49D1-81B7-77180A6A6E1C}">
      <dgm:prSet/>
      <dgm:spPr/>
      <dgm:t>
        <a:bodyPr/>
        <a:lstStyle/>
        <a:p>
          <a:endParaRPr lang="en-US" b="1"/>
        </a:p>
      </dgm:t>
    </dgm:pt>
    <dgm:pt modelId="{4883CFF0-8647-4A17-88DA-3ADD450CACAC}" type="sibTrans" cxnId="{ED08DBC6-D30D-49D1-81B7-77180A6A6E1C}">
      <dgm:prSet/>
      <dgm:spPr/>
      <dgm:t>
        <a:bodyPr/>
        <a:lstStyle/>
        <a:p>
          <a:endParaRPr lang="en-US" b="1"/>
        </a:p>
      </dgm:t>
    </dgm:pt>
    <dgm:pt modelId="{3A0A5898-1083-4BB1-8E45-32DB55BA78D2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опорно-двигательного аппарата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475BA-3D3F-40F0-9A87-AAAA37918593}" type="parTrans" cxnId="{AE2324F4-EE9A-4632-8C0B-0CAFA6700573}">
      <dgm:prSet/>
      <dgm:spPr/>
      <dgm:t>
        <a:bodyPr/>
        <a:lstStyle/>
        <a:p>
          <a:endParaRPr lang="en-US" b="1"/>
        </a:p>
      </dgm:t>
    </dgm:pt>
    <dgm:pt modelId="{A6ED13B8-58DD-4F06-8E93-E047EFBEEEED}" type="sibTrans" cxnId="{AE2324F4-EE9A-4632-8C0B-0CAFA6700573}">
      <dgm:prSet/>
      <dgm:spPr/>
      <dgm:t>
        <a:bodyPr/>
        <a:lstStyle/>
        <a:p>
          <a:endParaRPr lang="en-US" b="1"/>
        </a:p>
      </dgm:t>
    </dgm:pt>
    <dgm:pt modelId="{9BAADF7F-936C-4C9F-A514-138AFC432EE5}">
      <dgm:prSet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 с ЗПР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(замедленный темп психических процессов)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190BC-2E7E-4053-9FEE-4CE3564B5A54}" type="parTrans" cxnId="{E9DE35F6-1BC3-4FF5-AB52-25BF2646459A}">
      <dgm:prSet/>
      <dgm:spPr/>
      <dgm:t>
        <a:bodyPr/>
        <a:lstStyle/>
        <a:p>
          <a:endParaRPr lang="en-US" b="1"/>
        </a:p>
      </dgm:t>
    </dgm:pt>
    <dgm:pt modelId="{9C8029AC-8F27-403C-B492-4C3ABD3D671F}" type="sibTrans" cxnId="{E9DE35F6-1BC3-4FF5-AB52-25BF2646459A}">
      <dgm:prSet/>
      <dgm:spPr/>
      <dgm:t>
        <a:bodyPr/>
        <a:lstStyle/>
        <a:p>
          <a:endParaRPr lang="en-US" b="1"/>
        </a:p>
      </dgm:t>
    </dgm:pt>
    <dgm:pt modelId="{1C9DE607-919B-4B40-BE1B-721E956C97F4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Отклонение интеллектуального развития.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42936-B206-45A5-B6EF-9047C8696FDC}" type="parTrans" cxnId="{C4F58038-F42D-4348-AA16-1FD8EB511F6A}">
      <dgm:prSet/>
      <dgm:spPr/>
      <dgm:t>
        <a:bodyPr/>
        <a:lstStyle/>
        <a:p>
          <a:endParaRPr lang="en-US" b="1"/>
        </a:p>
      </dgm:t>
    </dgm:pt>
    <dgm:pt modelId="{63EE0B69-7207-4122-B543-B64048818113}" type="sibTrans" cxnId="{C4F58038-F42D-4348-AA16-1FD8EB511F6A}">
      <dgm:prSet/>
      <dgm:spPr/>
      <dgm:t>
        <a:bodyPr/>
        <a:lstStyle/>
        <a:p>
          <a:endParaRPr lang="en-US" b="1"/>
        </a:p>
      </dgm:t>
    </dgm:pt>
    <dgm:pt modelId="{FD244114-4248-A748-BEDF-6BE35DED15E9}" type="pres">
      <dgm:prSet presAssocID="{A5005576-3FE0-44C6-AA30-694BA8393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08F13-39F7-FB41-8D70-73065050BB88}" type="pres">
      <dgm:prSet presAssocID="{0F6B866D-2863-4626-8A6B-AB8F4270CA2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35E71-5B48-194A-906A-DCD2157C9E52}" type="pres">
      <dgm:prSet presAssocID="{2DCC5638-7BD9-44C0-8559-8A4EE49816B3}" presName="spacer" presStyleCnt="0"/>
      <dgm:spPr/>
    </dgm:pt>
    <dgm:pt modelId="{E6D1C1D2-B6DF-254F-AA02-D4FCA61A60C3}" type="pres">
      <dgm:prSet presAssocID="{2AEB23E7-CA08-450A-BDBE-699844FEF8A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BDCF-04E7-5F43-BB56-49AF4D4D99CC}" type="pres">
      <dgm:prSet presAssocID="{E460E95B-494D-4419-A9D5-06093156B5F6}" presName="spacer" presStyleCnt="0"/>
      <dgm:spPr/>
    </dgm:pt>
    <dgm:pt modelId="{207E3F6D-874E-754E-AE3D-5F0FE3ED720C}" type="pres">
      <dgm:prSet presAssocID="{8057C88E-F7FF-48DB-8B37-783045334C4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2767E-D729-7049-8F3D-43ACF422EA50}" type="pres">
      <dgm:prSet presAssocID="{DF621956-69C4-44C5-8335-F40B995B34C9}" presName="spacer" presStyleCnt="0"/>
      <dgm:spPr/>
    </dgm:pt>
    <dgm:pt modelId="{EA894141-B55A-AD4E-B752-EB5129DD198D}" type="pres">
      <dgm:prSet presAssocID="{9A67B362-8DAB-4175-A9E5-7B8C0333117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521D-0ED0-1B4D-8809-150BA2B1AB54}" type="pres">
      <dgm:prSet presAssocID="{4883CFF0-8647-4A17-88DA-3ADD450CACAC}" presName="spacer" presStyleCnt="0"/>
      <dgm:spPr/>
    </dgm:pt>
    <dgm:pt modelId="{A8635331-187D-EF45-99E9-58145970F017}" type="pres">
      <dgm:prSet presAssocID="{3A0A5898-1083-4BB1-8E45-32DB55BA78D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B91FA-353A-1442-862B-41828F4B3F99}" type="pres">
      <dgm:prSet presAssocID="{A6ED13B8-58DD-4F06-8E93-E047EFBEEEED}" presName="spacer" presStyleCnt="0"/>
      <dgm:spPr/>
    </dgm:pt>
    <dgm:pt modelId="{E44D1C7A-EB2C-844D-8843-BE4E49E5EC60}" type="pres">
      <dgm:prSet presAssocID="{9BAADF7F-936C-4C9F-A514-138AFC432EE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D98FB-4196-E244-ACC0-97DD59B8F0D8}" type="pres">
      <dgm:prSet presAssocID="{9C8029AC-8F27-403C-B492-4C3ABD3D671F}" presName="spacer" presStyleCnt="0"/>
      <dgm:spPr/>
    </dgm:pt>
    <dgm:pt modelId="{E5C9A938-EC63-9F4A-8C3A-715909EF7E93}" type="pres">
      <dgm:prSet presAssocID="{1C9DE607-919B-4B40-BE1B-721E956C97F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324F4-EE9A-4632-8C0B-0CAFA6700573}" srcId="{A5005576-3FE0-44C6-AA30-694BA8393D3D}" destId="{3A0A5898-1083-4BB1-8E45-32DB55BA78D2}" srcOrd="4" destOrd="0" parTransId="{D0A475BA-3D3F-40F0-9A87-AAAA37918593}" sibTransId="{A6ED13B8-58DD-4F06-8E93-E047EFBEEEED}"/>
    <dgm:cxn modelId="{81ADA116-0FAD-3840-BA06-E7909ACB80B4}" type="presOf" srcId="{1C9DE607-919B-4B40-BE1B-721E956C97F4}" destId="{E5C9A938-EC63-9F4A-8C3A-715909EF7E93}" srcOrd="0" destOrd="0" presId="urn:microsoft.com/office/officeart/2005/8/layout/vList2"/>
    <dgm:cxn modelId="{63BC80C1-BE97-3841-802B-5F5638247137}" type="presOf" srcId="{9BAADF7F-936C-4C9F-A514-138AFC432EE5}" destId="{E44D1C7A-EB2C-844D-8843-BE4E49E5EC60}" srcOrd="0" destOrd="0" presId="urn:microsoft.com/office/officeart/2005/8/layout/vList2"/>
    <dgm:cxn modelId="{ED08DBC6-D30D-49D1-81B7-77180A6A6E1C}" srcId="{A5005576-3FE0-44C6-AA30-694BA8393D3D}" destId="{9A67B362-8DAB-4175-A9E5-7B8C03331177}" srcOrd="3" destOrd="0" parTransId="{83E0887B-4893-4C12-998D-1D0DDBCD29F7}" sibTransId="{4883CFF0-8647-4A17-88DA-3ADD450CACAC}"/>
    <dgm:cxn modelId="{AE4592B7-A6A2-B744-A04B-491D02A2D8F2}" type="presOf" srcId="{3A0A5898-1083-4BB1-8E45-32DB55BA78D2}" destId="{A8635331-187D-EF45-99E9-58145970F017}" srcOrd="0" destOrd="0" presId="urn:microsoft.com/office/officeart/2005/8/layout/vList2"/>
    <dgm:cxn modelId="{E9DE35F6-1BC3-4FF5-AB52-25BF2646459A}" srcId="{A5005576-3FE0-44C6-AA30-694BA8393D3D}" destId="{9BAADF7F-936C-4C9F-A514-138AFC432EE5}" srcOrd="5" destOrd="0" parTransId="{3F3190BC-2E7E-4053-9FEE-4CE3564B5A54}" sibTransId="{9C8029AC-8F27-403C-B492-4C3ABD3D671F}"/>
    <dgm:cxn modelId="{C34F7486-E518-4D64-84D9-31EA2918A99B}" srcId="{A5005576-3FE0-44C6-AA30-694BA8393D3D}" destId="{2AEB23E7-CA08-450A-BDBE-699844FEF8A2}" srcOrd="1" destOrd="0" parTransId="{0A9BB223-D8F5-4CE4-8F17-BB85309C4C71}" sibTransId="{E460E95B-494D-4419-A9D5-06093156B5F6}"/>
    <dgm:cxn modelId="{8D478FB8-2DA0-794B-A519-6A0F1B5BB21C}" type="presOf" srcId="{8057C88E-F7FF-48DB-8B37-783045334C4B}" destId="{207E3F6D-874E-754E-AE3D-5F0FE3ED720C}" srcOrd="0" destOrd="0" presId="urn:microsoft.com/office/officeart/2005/8/layout/vList2"/>
    <dgm:cxn modelId="{E1531013-F03A-4A54-9DF3-A882D12FCA03}" srcId="{A5005576-3FE0-44C6-AA30-694BA8393D3D}" destId="{0F6B866D-2863-4626-8A6B-AB8F4270CA2A}" srcOrd="0" destOrd="0" parTransId="{8A9680E8-C5FD-4BD5-B752-E0CD51E7E18A}" sibTransId="{2DCC5638-7BD9-44C0-8559-8A4EE49816B3}"/>
    <dgm:cxn modelId="{C4F58038-F42D-4348-AA16-1FD8EB511F6A}" srcId="{A5005576-3FE0-44C6-AA30-694BA8393D3D}" destId="{1C9DE607-919B-4B40-BE1B-721E956C97F4}" srcOrd="6" destOrd="0" parTransId="{FF842936-B206-45A5-B6EF-9047C8696FDC}" sibTransId="{63EE0B69-7207-4122-B543-B64048818113}"/>
    <dgm:cxn modelId="{77FA7F16-E664-EF44-BBC1-03D774E8F70C}" type="presOf" srcId="{0F6B866D-2863-4626-8A6B-AB8F4270CA2A}" destId="{10708F13-39F7-FB41-8D70-73065050BB88}" srcOrd="0" destOrd="0" presId="urn:microsoft.com/office/officeart/2005/8/layout/vList2"/>
    <dgm:cxn modelId="{2356DE06-C9FE-7046-8993-6E47B26A267E}" type="presOf" srcId="{2AEB23E7-CA08-450A-BDBE-699844FEF8A2}" destId="{E6D1C1D2-B6DF-254F-AA02-D4FCA61A60C3}" srcOrd="0" destOrd="0" presId="urn:microsoft.com/office/officeart/2005/8/layout/vList2"/>
    <dgm:cxn modelId="{7B96182A-8A03-48E4-86C9-3D4358511642}" srcId="{A5005576-3FE0-44C6-AA30-694BA8393D3D}" destId="{8057C88E-F7FF-48DB-8B37-783045334C4B}" srcOrd="2" destOrd="0" parTransId="{180A6467-E1EE-4887-8F69-BD7AB8380D13}" sibTransId="{DF621956-69C4-44C5-8335-F40B995B34C9}"/>
    <dgm:cxn modelId="{3503056A-D88D-254C-80A9-6279D0C57B1E}" type="presOf" srcId="{9A67B362-8DAB-4175-A9E5-7B8C03331177}" destId="{EA894141-B55A-AD4E-B752-EB5129DD198D}" srcOrd="0" destOrd="0" presId="urn:microsoft.com/office/officeart/2005/8/layout/vList2"/>
    <dgm:cxn modelId="{1D975BCF-6776-6740-9484-1E17A657AC4E}" type="presOf" srcId="{A5005576-3FE0-44C6-AA30-694BA8393D3D}" destId="{FD244114-4248-A748-BEDF-6BE35DED15E9}" srcOrd="0" destOrd="0" presId="urn:microsoft.com/office/officeart/2005/8/layout/vList2"/>
    <dgm:cxn modelId="{DF9ED686-4170-1942-8D8E-3AE72EB51A35}" type="presParOf" srcId="{FD244114-4248-A748-BEDF-6BE35DED15E9}" destId="{10708F13-39F7-FB41-8D70-73065050BB88}" srcOrd="0" destOrd="0" presId="urn:microsoft.com/office/officeart/2005/8/layout/vList2"/>
    <dgm:cxn modelId="{BF92377C-7A51-5046-9C17-23E7501AB99C}" type="presParOf" srcId="{FD244114-4248-A748-BEDF-6BE35DED15E9}" destId="{B3F35E71-5B48-194A-906A-DCD2157C9E52}" srcOrd="1" destOrd="0" presId="urn:microsoft.com/office/officeart/2005/8/layout/vList2"/>
    <dgm:cxn modelId="{D40A4DE8-01E2-CD46-8F79-3815F4390807}" type="presParOf" srcId="{FD244114-4248-A748-BEDF-6BE35DED15E9}" destId="{E6D1C1D2-B6DF-254F-AA02-D4FCA61A60C3}" srcOrd="2" destOrd="0" presId="urn:microsoft.com/office/officeart/2005/8/layout/vList2"/>
    <dgm:cxn modelId="{47988E24-599C-0944-8FC3-141ABDC8359F}" type="presParOf" srcId="{FD244114-4248-A748-BEDF-6BE35DED15E9}" destId="{1FE6BDCF-04E7-5F43-BB56-49AF4D4D99CC}" srcOrd="3" destOrd="0" presId="urn:microsoft.com/office/officeart/2005/8/layout/vList2"/>
    <dgm:cxn modelId="{D1E8A6FA-B29A-1642-A704-57C1EC828F57}" type="presParOf" srcId="{FD244114-4248-A748-BEDF-6BE35DED15E9}" destId="{207E3F6D-874E-754E-AE3D-5F0FE3ED720C}" srcOrd="4" destOrd="0" presId="urn:microsoft.com/office/officeart/2005/8/layout/vList2"/>
    <dgm:cxn modelId="{EA5CF571-6E44-1049-983C-E4BA9BF98028}" type="presParOf" srcId="{FD244114-4248-A748-BEDF-6BE35DED15E9}" destId="{E812767E-D729-7049-8F3D-43ACF422EA50}" srcOrd="5" destOrd="0" presId="urn:microsoft.com/office/officeart/2005/8/layout/vList2"/>
    <dgm:cxn modelId="{451F7F9F-32FB-514B-9E1A-7B1EB81D0987}" type="presParOf" srcId="{FD244114-4248-A748-BEDF-6BE35DED15E9}" destId="{EA894141-B55A-AD4E-B752-EB5129DD198D}" srcOrd="6" destOrd="0" presId="urn:microsoft.com/office/officeart/2005/8/layout/vList2"/>
    <dgm:cxn modelId="{DCD1848C-1ABF-2346-93E4-F8D9B4E982F8}" type="presParOf" srcId="{FD244114-4248-A748-BEDF-6BE35DED15E9}" destId="{4B93521D-0ED0-1B4D-8809-150BA2B1AB54}" srcOrd="7" destOrd="0" presId="urn:microsoft.com/office/officeart/2005/8/layout/vList2"/>
    <dgm:cxn modelId="{0CACA8EB-E971-8E4F-9FF2-284B2ECA1966}" type="presParOf" srcId="{FD244114-4248-A748-BEDF-6BE35DED15E9}" destId="{A8635331-187D-EF45-99E9-58145970F017}" srcOrd="8" destOrd="0" presId="urn:microsoft.com/office/officeart/2005/8/layout/vList2"/>
    <dgm:cxn modelId="{756F543A-6FA9-8741-8C7A-C035EAC8DF08}" type="presParOf" srcId="{FD244114-4248-A748-BEDF-6BE35DED15E9}" destId="{E78B91FA-353A-1442-862B-41828F4B3F99}" srcOrd="9" destOrd="0" presId="urn:microsoft.com/office/officeart/2005/8/layout/vList2"/>
    <dgm:cxn modelId="{FB0DD7C3-80F3-F645-BE76-5387E63F2695}" type="presParOf" srcId="{FD244114-4248-A748-BEDF-6BE35DED15E9}" destId="{E44D1C7A-EB2C-844D-8843-BE4E49E5EC60}" srcOrd="10" destOrd="0" presId="urn:microsoft.com/office/officeart/2005/8/layout/vList2"/>
    <dgm:cxn modelId="{62D44013-2C4B-DB48-B554-B96BE54931B9}" type="presParOf" srcId="{FD244114-4248-A748-BEDF-6BE35DED15E9}" destId="{C7AD98FB-4196-E244-ACC0-97DD59B8F0D8}" srcOrd="11" destOrd="0" presId="urn:microsoft.com/office/officeart/2005/8/layout/vList2"/>
    <dgm:cxn modelId="{EB552728-434D-954B-9510-8D3B935ABE44}" type="presParOf" srcId="{FD244114-4248-A748-BEDF-6BE35DED15E9}" destId="{E5C9A938-EC63-9F4A-8C3A-715909EF7E9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05576-3FE0-44C6-AA30-694BA8393D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6B866D-2863-4626-8A6B-AB8F4270CA2A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Зайти на сайт </a:t>
          </a:r>
          <a:r>
            <a:rPr lang="ru-RU" sz="2800" b="0" i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https://dobro.ru/</a:t>
          </a:r>
          <a:r>
            <a:rPr lang="ru-RU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 главной странице в правом верхнем углу нажать на "Зарегистрироваться"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80E8-C5FD-4BD5-B752-E0CD51E7E18A}" type="parTrans" cxnId="{E1531013-F03A-4A54-9DF3-A882D12FCA03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C5638-7BD9-44C0-8559-8A4EE49816B3}" type="sibTrans" cxnId="{E1531013-F03A-4A54-9DF3-A882D12FCA03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B23E7-CA08-450A-BDBE-699844FEF8A2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 можешь выбрать синхронизацию с любой удобной тебе платформой или заполнить о себе следующие данные - имя, фамилия, страна, населенный пункт, дата рождения, электронная почта, телефон, пароль.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BB223-D8F5-4CE4-8F17-BB85309C4C71}" type="parTrans" cxnId="{C34F7486-E518-4D64-84D9-31EA2918A99B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0E95B-494D-4419-A9D5-06093156B5F6}" type="sibTrans" cxnId="{C34F7486-E518-4D64-84D9-31EA2918A99B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7C88E-F7FF-48DB-8B37-783045334C4B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поставить галочку с согласием на обработку персональных данных и нажать "Зарегистрироваться".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A6467-E1EE-4887-8F69-BD7AB8380D13}" type="parTrans" cxnId="{7B96182A-8A03-48E4-86C9-3D4358511642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21956-69C4-44C5-8335-F40B995B34C9}" type="sibTrans" cxnId="{7B96182A-8A03-48E4-86C9-3D4358511642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7B362-8DAB-4175-A9E5-7B8C03331177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почту, которую ты указывал, придёт письмо с подтверждением аккаунта на сайте. Необходимо перейти по ссылке.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0887B-4893-4C12-998D-1D0DDBCD29F7}" type="parTrans" cxnId="{ED08DBC6-D30D-49D1-81B7-77180A6A6E1C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3CFF0-8647-4A17-88DA-3ADD450CACAC}" type="sibTrans" cxnId="{ED08DBC6-D30D-49D1-81B7-77180A6A6E1C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A5898-1083-4BB1-8E45-32DB55BA78D2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Готово! Ты зарегистрировался на сайте! 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475BA-3D3F-40F0-9A87-AAAA37918593}" type="parTrans" cxnId="{AE2324F4-EE9A-4632-8C0B-0CAFA6700573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D13B8-58DD-4F06-8E93-E047EFBEEEED}" type="sibTrans" cxnId="{AE2324F4-EE9A-4632-8C0B-0CAFA6700573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44114-4248-A748-BEDF-6BE35DED15E9}" type="pres">
      <dgm:prSet presAssocID="{A5005576-3FE0-44C6-AA30-694BA8393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08F13-39F7-FB41-8D70-73065050BB88}" type="pres">
      <dgm:prSet presAssocID="{0F6B866D-2863-4626-8A6B-AB8F4270CA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35E71-5B48-194A-906A-DCD2157C9E52}" type="pres">
      <dgm:prSet presAssocID="{2DCC5638-7BD9-44C0-8559-8A4EE49816B3}" presName="spacer" presStyleCnt="0"/>
      <dgm:spPr/>
    </dgm:pt>
    <dgm:pt modelId="{E6D1C1D2-B6DF-254F-AA02-D4FCA61A60C3}" type="pres">
      <dgm:prSet presAssocID="{2AEB23E7-CA08-450A-BDBE-699844FEF8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BDCF-04E7-5F43-BB56-49AF4D4D99CC}" type="pres">
      <dgm:prSet presAssocID="{E460E95B-494D-4419-A9D5-06093156B5F6}" presName="spacer" presStyleCnt="0"/>
      <dgm:spPr/>
    </dgm:pt>
    <dgm:pt modelId="{207E3F6D-874E-754E-AE3D-5F0FE3ED720C}" type="pres">
      <dgm:prSet presAssocID="{8057C88E-F7FF-48DB-8B37-783045334C4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2767E-D729-7049-8F3D-43ACF422EA50}" type="pres">
      <dgm:prSet presAssocID="{DF621956-69C4-44C5-8335-F40B995B34C9}" presName="spacer" presStyleCnt="0"/>
      <dgm:spPr/>
    </dgm:pt>
    <dgm:pt modelId="{EA894141-B55A-AD4E-B752-EB5129DD198D}" type="pres">
      <dgm:prSet presAssocID="{9A67B362-8DAB-4175-A9E5-7B8C033311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521D-0ED0-1B4D-8809-150BA2B1AB54}" type="pres">
      <dgm:prSet presAssocID="{4883CFF0-8647-4A17-88DA-3ADD450CACAC}" presName="spacer" presStyleCnt="0"/>
      <dgm:spPr/>
    </dgm:pt>
    <dgm:pt modelId="{A8635331-187D-EF45-99E9-58145970F017}" type="pres">
      <dgm:prSet presAssocID="{3A0A5898-1083-4BB1-8E45-32DB55BA78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75BCF-6776-6740-9484-1E17A657AC4E}" type="presOf" srcId="{A5005576-3FE0-44C6-AA30-694BA8393D3D}" destId="{FD244114-4248-A748-BEDF-6BE35DED15E9}" srcOrd="0" destOrd="0" presId="urn:microsoft.com/office/officeart/2005/8/layout/vList2"/>
    <dgm:cxn modelId="{77FA7F16-E664-EF44-BBC1-03D774E8F70C}" type="presOf" srcId="{0F6B866D-2863-4626-8A6B-AB8F4270CA2A}" destId="{10708F13-39F7-FB41-8D70-73065050BB88}" srcOrd="0" destOrd="0" presId="urn:microsoft.com/office/officeart/2005/8/layout/vList2"/>
    <dgm:cxn modelId="{7B96182A-8A03-48E4-86C9-3D4358511642}" srcId="{A5005576-3FE0-44C6-AA30-694BA8393D3D}" destId="{8057C88E-F7FF-48DB-8B37-783045334C4B}" srcOrd="2" destOrd="0" parTransId="{180A6467-E1EE-4887-8F69-BD7AB8380D13}" sibTransId="{DF621956-69C4-44C5-8335-F40B995B34C9}"/>
    <dgm:cxn modelId="{AE4592B7-A6A2-B744-A04B-491D02A2D8F2}" type="presOf" srcId="{3A0A5898-1083-4BB1-8E45-32DB55BA78D2}" destId="{A8635331-187D-EF45-99E9-58145970F017}" srcOrd="0" destOrd="0" presId="urn:microsoft.com/office/officeart/2005/8/layout/vList2"/>
    <dgm:cxn modelId="{AE2324F4-EE9A-4632-8C0B-0CAFA6700573}" srcId="{A5005576-3FE0-44C6-AA30-694BA8393D3D}" destId="{3A0A5898-1083-4BB1-8E45-32DB55BA78D2}" srcOrd="4" destOrd="0" parTransId="{D0A475BA-3D3F-40F0-9A87-AAAA37918593}" sibTransId="{A6ED13B8-58DD-4F06-8E93-E047EFBEEEED}"/>
    <dgm:cxn modelId="{ED08DBC6-D30D-49D1-81B7-77180A6A6E1C}" srcId="{A5005576-3FE0-44C6-AA30-694BA8393D3D}" destId="{9A67B362-8DAB-4175-A9E5-7B8C03331177}" srcOrd="3" destOrd="0" parTransId="{83E0887B-4893-4C12-998D-1D0DDBCD29F7}" sibTransId="{4883CFF0-8647-4A17-88DA-3ADD450CACAC}"/>
    <dgm:cxn modelId="{E1531013-F03A-4A54-9DF3-A882D12FCA03}" srcId="{A5005576-3FE0-44C6-AA30-694BA8393D3D}" destId="{0F6B866D-2863-4626-8A6B-AB8F4270CA2A}" srcOrd="0" destOrd="0" parTransId="{8A9680E8-C5FD-4BD5-B752-E0CD51E7E18A}" sibTransId="{2DCC5638-7BD9-44C0-8559-8A4EE49816B3}"/>
    <dgm:cxn modelId="{3503056A-D88D-254C-80A9-6279D0C57B1E}" type="presOf" srcId="{9A67B362-8DAB-4175-A9E5-7B8C03331177}" destId="{EA894141-B55A-AD4E-B752-EB5129DD198D}" srcOrd="0" destOrd="0" presId="urn:microsoft.com/office/officeart/2005/8/layout/vList2"/>
    <dgm:cxn modelId="{C34F7486-E518-4D64-84D9-31EA2918A99B}" srcId="{A5005576-3FE0-44C6-AA30-694BA8393D3D}" destId="{2AEB23E7-CA08-450A-BDBE-699844FEF8A2}" srcOrd="1" destOrd="0" parTransId="{0A9BB223-D8F5-4CE4-8F17-BB85309C4C71}" sibTransId="{E460E95B-494D-4419-A9D5-06093156B5F6}"/>
    <dgm:cxn modelId="{2356DE06-C9FE-7046-8993-6E47B26A267E}" type="presOf" srcId="{2AEB23E7-CA08-450A-BDBE-699844FEF8A2}" destId="{E6D1C1D2-B6DF-254F-AA02-D4FCA61A60C3}" srcOrd="0" destOrd="0" presId="urn:microsoft.com/office/officeart/2005/8/layout/vList2"/>
    <dgm:cxn modelId="{8D478FB8-2DA0-794B-A519-6A0F1B5BB21C}" type="presOf" srcId="{8057C88E-F7FF-48DB-8B37-783045334C4B}" destId="{207E3F6D-874E-754E-AE3D-5F0FE3ED720C}" srcOrd="0" destOrd="0" presId="urn:microsoft.com/office/officeart/2005/8/layout/vList2"/>
    <dgm:cxn modelId="{DF9ED686-4170-1942-8D8E-3AE72EB51A35}" type="presParOf" srcId="{FD244114-4248-A748-BEDF-6BE35DED15E9}" destId="{10708F13-39F7-FB41-8D70-73065050BB88}" srcOrd="0" destOrd="0" presId="urn:microsoft.com/office/officeart/2005/8/layout/vList2"/>
    <dgm:cxn modelId="{BF92377C-7A51-5046-9C17-23E7501AB99C}" type="presParOf" srcId="{FD244114-4248-A748-BEDF-6BE35DED15E9}" destId="{B3F35E71-5B48-194A-906A-DCD2157C9E52}" srcOrd="1" destOrd="0" presId="urn:microsoft.com/office/officeart/2005/8/layout/vList2"/>
    <dgm:cxn modelId="{D40A4DE8-01E2-CD46-8F79-3815F4390807}" type="presParOf" srcId="{FD244114-4248-A748-BEDF-6BE35DED15E9}" destId="{E6D1C1D2-B6DF-254F-AA02-D4FCA61A60C3}" srcOrd="2" destOrd="0" presId="urn:microsoft.com/office/officeart/2005/8/layout/vList2"/>
    <dgm:cxn modelId="{47988E24-599C-0944-8FC3-141ABDC8359F}" type="presParOf" srcId="{FD244114-4248-A748-BEDF-6BE35DED15E9}" destId="{1FE6BDCF-04E7-5F43-BB56-49AF4D4D99CC}" srcOrd="3" destOrd="0" presId="urn:microsoft.com/office/officeart/2005/8/layout/vList2"/>
    <dgm:cxn modelId="{D1E8A6FA-B29A-1642-A704-57C1EC828F57}" type="presParOf" srcId="{FD244114-4248-A748-BEDF-6BE35DED15E9}" destId="{207E3F6D-874E-754E-AE3D-5F0FE3ED720C}" srcOrd="4" destOrd="0" presId="urn:microsoft.com/office/officeart/2005/8/layout/vList2"/>
    <dgm:cxn modelId="{EA5CF571-6E44-1049-983C-E4BA9BF98028}" type="presParOf" srcId="{FD244114-4248-A748-BEDF-6BE35DED15E9}" destId="{E812767E-D729-7049-8F3D-43ACF422EA50}" srcOrd="5" destOrd="0" presId="urn:microsoft.com/office/officeart/2005/8/layout/vList2"/>
    <dgm:cxn modelId="{451F7F9F-32FB-514B-9E1A-7B1EB81D0987}" type="presParOf" srcId="{FD244114-4248-A748-BEDF-6BE35DED15E9}" destId="{EA894141-B55A-AD4E-B752-EB5129DD198D}" srcOrd="6" destOrd="0" presId="urn:microsoft.com/office/officeart/2005/8/layout/vList2"/>
    <dgm:cxn modelId="{DCD1848C-1ABF-2346-93E4-F8D9B4E982F8}" type="presParOf" srcId="{FD244114-4248-A748-BEDF-6BE35DED15E9}" destId="{4B93521D-0ED0-1B4D-8809-150BA2B1AB54}" srcOrd="7" destOrd="0" presId="urn:microsoft.com/office/officeart/2005/8/layout/vList2"/>
    <dgm:cxn modelId="{0CACA8EB-E971-8E4F-9FF2-284B2ECA1966}" type="presParOf" srcId="{FD244114-4248-A748-BEDF-6BE35DED15E9}" destId="{A8635331-187D-EF45-99E9-58145970F0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8F13-39F7-FB41-8D70-73065050BB88}">
      <dsp:nvSpPr>
        <dsp:cNvPr id="0" name=""/>
        <dsp:cNvSpPr/>
      </dsp:nvSpPr>
      <dsp:spPr>
        <a:xfrm>
          <a:off x="0" y="84229"/>
          <a:ext cx="6076111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</a:t>
          </a:r>
          <a:r>
            <a:rPr lang="ru-RU" sz="22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09359"/>
        <a:ext cx="6025851" cy="464540"/>
      </dsp:txXfrm>
    </dsp:sp>
    <dsp:sp modelId="{E6D1C1D2-B6DF-254F-AA02-D4FCA61A60C3}">
      <dsp:nvSpPr>
        <dsp:cNvPr id="0" name=""/>
        <dsp:cNvSpPr/>
      </dsp:nvSpPr>
      <dsp:spPr>
        <a:xfrm>
          <a:off x="0" y="662389"/>
          <a:ext cx="6076111" cy="514800"/>
        </a:xfrm>
        <a:prstGeom prst="roundRect">
          <a:avLst/>
        </a:prstGeom>
        <a:solidFill>
          <a:schemeClr val="accent2">
            <a:hueOff val="190979"/>
            <a:satOff val="13"/>
            <a:lumOff val="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Спортивное </a:t>
          </a:r>
          <a:r>
            <a:rPr lang="ru-RU" sz="22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687519"/>
        <a:ext cx="6025851" cy="464540"/>
      </dsp:txXfrm>
    </dsp:sp>
    <dsp:sp modelId="{207E3F6D-874E-754E-AE3D-5F0FE3ED720C}">
      <dsp:nvSpPr>
        <dsp:cNvPr id="0" name=""/>
        <dsp:cNvSpPr/>
      </dsp:nvSpPr>
      <dsp:spPr>
        <a:xfrm>
          <a:off x="0" y="1240549"/>
          <a:ext cx="6076111" cy="514800"/>
        </a:xfrm>
        <a:prstGeom prst="roundRect">
          <a:avLst/>
        </a:prstGeom>
        <a:solidFill>
          <a:schemeClr val="accent2">
            <a:hueOff val="381958"/>
            <a:satOff val="27"/>
            <a:lumOff val="1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Культурное </a:t>
          </a:r>
          <a:r>
            <a:rPr lang="ru-RU" sz="22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r>
            <a:rPr lang="ru-RU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ru-RU" sz="22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art-волонтерство</a:t>
          </a:r>
          <a:r>
            <a:rPr lang="ru-RU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265679"/>
        <a:ext cx="6025851" cy="464540"/>
      </dsp:txXfrm>
    </dsp:sp>
    <dsp:sp modelId="{EA894141-B55A-AD4E-B752-EB5129DD198D}">
      <dsp:nvSpPr>
        <dsp:cNvPr id="0" name=""/>
        <dsp:cNvSpPr/>
      </dsp:nvSpPr>
      <dsp:spPr>
        <a:xfrm>
          <a:off x="0" y="1818710"/>
          <a:ext cx="6076111" cy="514800"/>
        </a:xfrm>
        <a:prstGeom prst="roundRect">
          <a:avLst/>
        </a:prstGeom>
        <a:solidFill>
          <a:schemeClr val="accent2">
            <a:hueOff val="572936"/>
            <a:satOff val="40"/>
            <a:lumOff val="2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</a:t>
          </a:r>
          <a:r>
            <a:rPr lang="ru-RU" sz="22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843840"/>
        <a:ext cx="6025851" cy="464540"/>
      </dsp:txXfrm>
    </dsp:sp>
    <dsp:sp modelId="{A8635331-187D-EF45-99E9-58145970F017}">
      <dsp:nvSpPr>
        <dsp:cNvPr id="0" name=""/>
        <dsp:cNvSpPr/>
      </dsp:nvSpPr>
      <dsp:spPr>
        <a:xfrm>
          <a:off x="0" y="2396870"/>
          <a:ext cx="6076111" cy="514800"/>
        </a:xfrm>
        <a:prstGeom prst="roundRect">
          <a:avLst/>
        </a:prstGeom>
        <a:solidFill>
          <a:schemeClr val="accent2">
            <a:hueOff val="763915"/>
            <a:satOff val="53"/>
            <a:lumOff val="3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Донорство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2422000"/>
        <a:ext cx="6025851" cy="464540"/>
      </dsp:txXfrm>
    </dsp:sp>
    <dsp:sp modelId="{E44D1C7A-EB2C-844D-8843-BE4E49E5EC60}">
      <dsp:nvSpPr>
        <dsp:cNvPr id="0" name=""/>
        <dsp:cNvSpPr/>
      </dsp:nvSpPr>
      <dsp:spPr>
        <a:xfrm>
          <a:off x="0" y="2975030"/>
          <a:ext cx="6076111" cy="514800"/>
        </a:xfrm>
        <a:prstGeom prst="roundRect">
          <a:avLst/>
        </a:prstGeom>
        <a:solidFill>
          <a:schemeClr val="accent2">
            <a:hueOff val="954894"/>
            <a:satOff val="66"/>
            <a:lumOff val="4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Событийное </a:t>
          </a:r>
          <a:r>
            <a:rPr lang="ru-RU" sz="22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3000160"/>
        <a:ext cx="6025851" cy="464540"/>
      </dsp:txXfrm>
    </dsp:sp>
    <dsp:sp modelId="{582D1733-2642-D345-8E1A-5AE3F55A81DD}">
      <dsp:nvSpPr>
        <dsp:cNvPr id="0" name=""/>
        <dsp:cNvSpPr/>
      </dsp:nvSpPr>
      <dsp:spPr>
        <a:xfrm>
          <a:off x="0" y="3553190"/>
          <a:ext cx="6076111" cy="514800"/>
        </a:xfrm>
        <a:prstGeom prst="roundRect">
          <a:avLst/>
        </a:prstGeom>
        <a:solidFill>
          <a:schemeClr val="accent2">
            <a:hueOff val="1145873"/>
            <a:satOff val="80"/>
            <a:lumOff val="5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Волонтёры </a:t>
          </a:r>
          <a:r>
            <a:rPr lang="ru-RU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общественной безопасности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3578320"/>
        <a:ext cx="6025851" cy="464540"/>
      </dsp:txXfrm>
    </dsp:sp>
    <dsp:sp modelId="{4835205B-19F9-614D-B514-75CED747171A}">
      <dsp:nvSpPr>
        <dsp:cNvPr id="0" name=""/>
        <dsp:cNvSpPr/>
      </dsp:nvSpPr>
      <dsp:spPr>
        <a:xfrm>
          <a:off x="0" y="4131350"/>
          <a:ext cx="6076111" cy="514800"/>
        </a:xfrm>
        <a:prstGeom prst="roundRect">
          <a:avLst/>
        </a:prstGeom>
        <a:solidFill>
          <a:schemeClr val="accent2">
            <a:hueOff val="1336851"/>
            <a:satOff val="93"/>
            <a:lumOff val="6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Медиа-</a:t>
          </a:r>
          <a:r>
            <a:rPr lang="ru-RU" sz="2200" b="1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4156480"/>
        <a:ext cx="6025851" cy="464540"/>
      </dsp:txXfrm>
    </dsp:sp>
    <dsp:sp modelId="{FE2272B8-8BEC-481E-A581-9F9D0A5FDAF1}">
      <dsp:nvSpPr>
        <dsp:cNvPr id="0" name=""/>
        <dsp:cNvSpPr/>
      </dsp:nvSpPr>
      <dsp:spPr>
        <a:xfrm>
          <a:off x="0" y="4709510"/>
          <a:ext cx="6076111" cy="514800"/>
        </a:xfrm>
        <a:prstGeom prst="roundRect">
          <a:avLst/>
        </a:prstGeom>
        <a:solidFill>
          <a:schemeClr val="accent2">
            <a:hueOff val="1527830"/>
            <a:satOff val="106"/>
            <a:lumOff val="7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</a:t>
          </a:r>
          <a:r>
            <a:rPr lang="ru-RU" sz="2200" b="1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волонтёрство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4734640"/>
        <a:ext cx="6025851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8F13-39F7-FB41-8D70-73065050BB88}">
      <dsp:nvSpPr>
        <dsp:cNvPr id="0" name=""/>
        <dsp:cNvSpPr/>
      </dsp:nvSpPr>
      <dsp:spPr>
        <a:xfrm>
          <a:off x="0" y="604566"/>
          <a:ext cx="594376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Неслышащие</a:t>
          </a:r>
          <a:r>
            <a:rPr lang="ru-RU" sz="2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глухие без речи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629696"/>
        <a:ext cx="5893500" cy="464540"/>
      </dsp:txXfrm>
    </dsp:sp>
    <dsp:sp modelId="{E6D1C1D2-B6DF-254F-AA02-D4FCA61A60C3}">
      <dsp:nvSpPr>
        <dsp:cNvPr id="0" name=""/>
        <dsp:cNvSpPr/>
      </dsp:nvSpPr>
      <dsp:spPr>
        <a:xfrm>
          <a:off x="0" y="1182726"/>
          <a:ext cx="5943760" cy="514800"/>
        </a:xfrm>
        <a:prstGeom prst="roundRect">
          <a:avLst/>
        </a:prstGeom>
        <a:solidFill>
          <a:schemeClr val="accent2">
            <a:hueOff val="254638"/>
            <a:satOff val="18"/>
            <a:lumOff val="1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Слабослышащие дети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207856"/>
        <a:ext cx="5893500" cy="464540"/>
      </dsp:txXfrm>
    </dsp:sp>
    <dsp:sp modelId="{207E3F6D-874E-754E-AE3D-5F0FE3ED720C}">
      <dsp:nvSpPr>
        <dsp:cNvPr id="0" name=""/>
        <dsp:cNvSpPr/>
      </dsp:nvSpPr>
      <dsp:spPr>
        <a:xfrm>
          <a:off x="0" y="1760886"/>
          <a:ext cx="5943760" cy="514800"/>
        </a:xfrm>
        <a:prstGeom prst="roundRect">
          <a:avLst/>
        </a:prstGeom>
        <a:solidFill>
          <a:schemeClr val="accent2">
            <a:hueOff val="509277"/>
            <a:satOff val="35"/>
            <a:lumOff val="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зрения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786016"/>
        <a:ext cx="5893500" cy="464540"/>
      </dsp:txXfrm>
    </dsp:sp>
    <dsp:sp modelId="{EA894141-B55A-AD4E-B752-EB5129DD198D}">
      <dsp:nvSpPr>
        <dsp:cNvPr id="0" name=""/>
        <dsp:cNvSpPr/>
      </dsp:nvSpPr>
      <dsp:spPr>
        <a:xfrm>
          <a:off x="0" y="2339046"/>
          <a:ext cx="5943760" cy="514800"/>
        </a:xfrm>
        <a:prstGeom prst="roundRect">
          <a:avLst/>
        </a:prstGeom>
        <a:solidFill>
          <a:schemeClr val="accent2">
            <a:hueOff val="763915"/>
            <a:satOff val="53"/>
            <a:lumOff val="3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Тяжелая речевая патология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2364176"/>
        <a:ext cx="5893500" cy="464540"/>
      </dsp:txXfrm>
    </dsp:sp>
    <dsp:sp modelId="{A8635331-187D-EF45-99E9-58145970F017}">
      <dsp:nvSpPr>
        <dsp:cNvPr id="0" name=""/>
        <dsp:cNvSpPr/>
      </dsp:nvSpPr>
      <dsp:spPr>
        <a:xfrm>
          <a:off x="0" y="2917206"/>
          <a:ext cx="5943760" cy="514800"/>
        </a:xfrm>
        <a:prstGeom prst="roundRect">
          <a:avLst/>
        </a:prstGeom>
        <a:solidFill>
          <a:schemeClr val="accent2">
            <a:hueOff val="1018553"/>
            <a:satOff val="71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опорно-двигательного аппарата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2942336"/>
        <a:ext cx="5893500" cy="464540"/>
      </dsp:txXfrm>
    </dsp:sp>
    <dsp:sp modelId="{E44D1C7A-EB2C-844D-8843-BE4E49E5EC60}">
      <dsp:nvSpPr>
        <dsp:cNvPr id="0" name=""/>
        <dsp:cNvSpPr/>
      </dsp:nvSpPr>
      <dsp:spPr>
        <a:xfrm>
          <a:off x="0" y="3495366"/>
          <a:ext cx="5943760" cy="514800"/>
        </a:xfrm>
        <a:prstGeom prst="roundRect">
          <a:avLst/>
        </a:prstGeom>
        <a:solidFill>
          <a:schemeClr val="accent2">
            <a:hueOff val="1273192"/>
            <a:satOff val="88"/>
            <a:lumOff val="60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 с ЗПР </a:t>
          </a: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(замедленный темп психических процессов)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3520496"/>
        <a:ext cx="5893500" cy="464540"/>
      </dsp:txXfrm>
    </dsp:sp>
    <dsp:sp modelId="{E5C9A938-EC63-9F4A-8C3A-715909EF7E93}">
      <dsp:nvSpPr>
        <dsp:cNvPr id="0" name=""/>
        <dsp:cNvSpPr/>
      </dsp:nvSpPr>
      <dsp:spPr>
        <a:xfrm>
          <a:off x="0" y="4073526"/>
          <a:ext cx="5943760" cy="514800"/>
        </a:xfrm>
        <a:prstGeom prst="roundRect">
          <a:avLst/>
        </a:prstGeom>
        <a:solidFill>
          <a:schemeClr val="accent2">
            <a:hueOff val="1527830"/>
            <a:satOff val="106"/>
            <a:lumOff val="7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Отклонение интеллектуального развития.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4098656"/>
        <a:ext cx="5893500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8F13-39F7-FB41-8D70-73065050BB88}">
      <dsp:nvSpPr>
        <dsp:cNvPr id="0" name=""/>
        <dsp:cNvSpPr/>
      </dsp:nvSpPr>
      <dsp:spPr>
        <a:xfrm>
          <a:off x="0" y="1235"/>
          <a:ext cx="6179363" cy="10749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Зайти на сайт </a:t>
          </a:r>
          <a:r>
            <a:rPr lang="ru-RU" sz="2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https://dobro.ru/</a:t>
          </a:r>
          <a:r>
            <a:rPr lang="ru-RU" sz="2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 главной странице в правом верхнем углу нажать на "Зарегистрироваться"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" y="53710"/>
        <a:ext cx="6074413" cy="970004"/>
      </dsp:txXfrm>
    </dsp:sp>
    <dsp:sp modelId="{E6D1C1D2-B6DF-254F-AA02-D4FCA61A60C3}">
      <dsp:nvSpPr>
        <dsp:cNvPr id="0" name=""/>
        <dsp:cNvSpPr/>
      </dsp:nvSpPr>
      <dsp:spPr>
        <a:xfrm>
          <a:off x="0" y="1088973"/>
          <a:ext cx="6179363" cy="1074954"/>
        </a:xfrm>
        <a:prstGeom prst="roundRect">
          <a:avLst/>
        </a:prstGeom>
        <a:solidFill>
          <a:schemeClr val="accent2">
            <a:hueOff val="381958"/>
            <a:satOff val="27"/>
            <a:lumOff val="1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 можешь выбрать синхронизацию с любой удобной тебе платформой или заполнить о себе следующие данные - имя, фамилия, страна, населенный пункт, дата рождения, электронная почта, телефон, пароль.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" y="1141448"/>
        <a:ext cx="6074413" cy="970004"/>
      </dsp:txXfrm>
    </dsp:sp>
    <dsp:sp modelId="{207E3F6D-874E-754E-AE3D-5F0FE3ED720C}">
      <dsp:nvSpPr>
        <dsp:cNvPr id="0" name=""/>
        <dsp:cNvSpPr/>
      </dsp:nvSpPr>
      <dsp:spPr>
        <a:xfrm>
          <a:off x="0" y="2176710"/>
          <a:ext cx="6179363" cy="1074954"/>
        </a:xfrm>
        <a:prstGeom prst="roundRect">
          <a:avLst/>
        </a:prstGeom>
        <a:solidFill>
          <a:schemeClr val="accent2">
            <a:hueOff val="763915"/>
            <a:satOff val="53"/>
            <a:lumOff val="3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поставить галочку с согласием на обработку персональных данных и нажать "Зарегистрироваться".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" y="2229185"/>
        <a:ext cx="6074413" cy="970004"/>
      </dsp:txXfrm>
    </dsp:sp>
    <dsp:sp modelId="{EA894141-B55A-AD4E-B752-EB5129DD198D}">
      <dsp:nvSpPr>
        <dsp:cNvPr id="0" name=""/>
        <dsp:cNvSpPr/>
      </dsp:nvSpPr>
      <dsp:spPr>
        <a:xfrm>
          <a:off x="0" y="3264448"/>
          <a:ext cx="6179363" cy="1074954"/>
        </a:xfrm>
        <a:prstGeom prst="roundRect">
          <a:avLst/>
        </a:prstGeom>
        <a:solidFill>
          <a:schemeClr val="accent2">
            <a:hueOff val="1145873"/>
            <a:satOff val="80"/>
            <a:lumOff val="5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почту, которую ты указывал, придёт письмо с подтверждением аккаунта на сайте. Необходимо перейти по ссылке.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" y="3316923"/>
        <a:ext cx="6074413" cy="970004"/>
      </dsp:txXfrm>
    </dsp:sp>
    <dsp:sp modelId="{A8635331-187D-EF45-99E9-58145970F017}">
      <dsp:nvSpPr>
        <dsp:cNvPr id="0" name=""/>
        <dsp:cNvSpPr/>
      </dsp:nvSpPr>
      <dsp:spPr>
        <a:xfrm>
          <a:off x="0" y="4352185"/>
          <a:ext cx="6179363" cy="1074954"/>
        </a:xfrm>
        <a:prstGeom prst="roundRect">
          <a:avLst/>
        </a:prstGeom>
        <a:solidFill>
          <a:schemeClr val="accent2">
            <a:hueOff val="1527830"/>
            <a:satOff val="106"/>
            <a:lumOff val="7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Готово! Ты зарегистрировался на сайте! 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" y="4404660"/>
        <a:ext cx="6074413" cy="970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0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9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56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50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45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560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331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93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274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88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00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038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50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31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8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272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662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05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199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45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83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38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571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009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76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179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345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09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038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571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725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395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04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725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086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435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494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969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56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3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0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0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43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4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9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1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2B4CD28-604D-4D9D-89A8-12FAC724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8175D2-47F1-DD68-9395-C3A1DCBC0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8" r="-2" b="92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9AD5DBC-DEC2-48AB-A2B9-164512BEA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3B3ADD76-2E3D-9789-5A87-E7478E22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537" y="1789056"/>
            <a:ext cx="6504786" cy="432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корпус «Наше Дело»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историю 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FBE8679-CB21-4876-82EA-4D4D5D4BC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xmlns="" id="{A544C584-AB0F-9D47-75E9-65EEE25E3BBE}"/>
              </a:ext>
            </a:extLst>
          </p:cNvPr>
          <p:cNvCxnSpPr>
            <a:cxnSpLocks/>
          </p:cNvCxnSpPr>
          <p:nvPr/>
        </p:nvCxnSpPr>
        <p:spPr>
          <a:xfrm flipV="1">
            <a:off x="5241470" y="1685446"/>
            <a:ext cx="6531431" cy="4494745"/>
          </a:xfrm>
          <a:prstGeom prst="bentConnector3">
            <a:avLst>
              <a:gd name="adj1" fmla="val 100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187" b="89994" l="4799" r="95630">
                        <a14:foregroundMark x1="28963" y1="42996" x2="29306" y2="45543"/>
                        <a14:foregroundMark x1="48672" y1="43602" x2="48672" y2="43602"/>
                        <a14:foregroundMark x1="55441" y1="37599" x2="55441" y2="37599"/>
                        <a14:foregroundMark x1="60754" y1="33839" x2="60754" y2="33839"/>
                        <a14:foregroundMark x1="64439" y1="29654" x2="64439" y2="29654"/>
                        <a14:foregroundMark x1="44730" y1="49545" x2="44730" y2="49545"/>
                        <a14:foregroundMark x1="37446" y1="51546" x2="37446" y2="51546"/>
                        <a14:foregroundMark x1="16367" y1="43966" x2="16367" y2="43966"/>
                        <a14:foregroundMark x1="12682" y1="40206" x2="12682" y2="40206"/>
                        <a14:foregroundMark x1="28963" y1="36810" x2="28963" y2="36810"/>
                        <a14:foregroundMark x1="19709" y1="45967" x2="19709" y2="45967"/>
                        <a14:foregroundMark x1="41131" y1="44391" x2="41131" y2="4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8" b="42612"/>
          <a:stretch/>
        </p:blipFill>
        <p:spPr>
          <a:xfrm>
            <a:off x="4748201" y="64308"/>
            <a:ext cx="2405308" cy="15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4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10511636" cy="397328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проведенные в ГБПОУ НСО «НППК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«Больше, чем друг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помощник» - мероприятие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Новосибирской областной организацией ОООИ «Всероссийское общество слепых» совместно с колледжем, для людей с инвалидностью по зрению с целью популяризации собак-проводников, как средства успешной адаптации незрячих в социуме. </a:t>
            </a:r>
          </a:p>
        </p:txBody>
      </p:sp>
    </p:spTree>
    <p:extLst>
      <p:ext uri="{BB962C8B-B14F-4D97-AF65-F5344CB8AC3E}">
        <p14:creationId xmlns:p14="http://schemas.microsoft.com/office/powerpoint/2010/main" xmlns="" val="107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2137" y="4532316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https://sun9-53.userapi.com/impg/dQG3eUsEYCaow8Fg_dcElT01VEtUwuLaiOnFHg/pwCRfxwpfFM.jpg?size=1280x722&amp;quality=95&amp;sign=229e5aa9e9a525be8db2b6eaac13288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878" y="3232099"/>
            <a:ext cx="6037723" cy="3405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sun9-39.userapi.com/impg/5KTNe6fkf1p6acMV4QupzTnF9jdLr7v3V-qiqQ/Xy5mIqzeWro.jpg?size=1280x960&amp;quality=95&amp;sign=3a42221db6937bfe5c555dd7d05e2c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43" y="3232099"/>
            <a:ext cx="4540869" cy="340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137" y="1009934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https://sun9-25.userapi.com/impg/abk6PLbfOAxPC848dO2Dd0TOh-dNOPJy00yydQ/9FkRbu9VdZ4.jpg?size=609x1080&amp;quality=95&amp;sign=dbc5acaa264dd5cadc3cffac966f7de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55"/>
          <a:stretch/>
        </p:blipFill>
        <p:spPr bwMode="auto">
          <a:xfrm>
            <a:off x="7279482" y="317938"/>
            <a:ext cx="1826978" cy="2729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29.userapi.com/impg/CFa7NhP4G3pPz2RbHhEmhW9Akb9hQ7F-7Yx2cA/YLfEv2Gz1T8.jpg?size=1280x960&amp;quality=95&amp;sign=836afca29bee6a68835dd5032a98d01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321" y="317938"/>
            <a:ext cx="3652150" cy="273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sun9-3.userapi.com/impg/rleOgsasgejfKn2OWJu4R6ES9O7_VsRPIc7rtg/Svj8HpNBcZs.jpg?size=810x1080&amp;quality=95&amp;sign=3f6b298f459f19d487e9f83159316c4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43" y="317938"/>
            <a:ext cx="2047162" cy="2739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52.userapi.com/impg/oWsECT19hs1Cp8OnYtxmSB4ymis6EUH0awNsOg/ZHxSssSd2mI.jpg?size=810x1080&amp;quality=95&amp;sign=adc82725f99afdcedfa42f03ff86a58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3472" y="327546"/>
            <a:ext cx="2047129" cy="2729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78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мероприятия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20725" y="1972340"/>
            <a:ext cx="10716350" cy="3827722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проведенные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 партнерами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НСО «НППК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 без границ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организовано с региональным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Новосибирской области Всероссийской организации родителей детей-инвалидов (РО ВОРДИ НСО) совместно с руководством ГАУ НСО «Спортивная школа по хоккею с мячом «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Сибсельмаш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Проводится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социальной и психологической адаптации детей с ОВЗ и инвалидностью, а также продвижения адаптивного спорта.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41267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4532316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2137" y="1009934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sun9-79.userapi.com/impg/WDtHHh0fbqTCUTshqcM8rO2EoS4kGzqvFiKvJw/5h4lmfyRKPc.jpg?size=1280x720&amp;quality=96&amp;sign=877157042ec138ea7873ec5a9ca35e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79" y="3411940"/>
            <a:ext cx="4998113" cy="281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39.userapi.com/impg/NcEaE9MTNzde7idPEoM92_qhE4SHdTXnxYm6yg/e67JcKTWabc.jpg?size=1280x720&amp;quality=96&amp;sign=6c8b722c2a57f4166562a6fbb42abe3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88" t="19927" r="23925" b="-11071"/>
          <a:stretch/>
        </p:blipFill>
        <p:spPr bwMode="auto">
          <a:xfrm>
            <a:off x="8720919" y="3324489"/>
            <a:ext cx="2524658" cy="3220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57.userapi.com/impg/XPSLGARExRnMMAxbfdgmU0MCCVFACOxP1VBTxg/8Mt-7Zlz8kw.jpg?size=1280x720&amp;quality=96&amp;sign=c96bb4c4d32cc16a7ce7784eef3d8140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4" t="10277" r="214" b="13653"/>
          <a:stretch/>
        </p:blipFill>
        <p:spPr bwMode="auto">
          <a:xfrm>
            <a:off x="3227835" y="123965"/>
            <a:ext cx="6374969" cy="272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un9-1.userapi.com/impg/AcThTCNZ51zOMAFhVXoCpX5lwe7S_PEhQkbq_A/5tWcihE7UVg.jpg?size=1280x720&amp;quality=96&amp;sign=dbfac038e6039492a9213d5dadd11b69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61" t="23707" r="47769" b="2262"/>
          <a:stretch/>
        </p:blipFill>
        <p:spPr bwMode="auto">
          <a:xfrm>
            <a:off x="6353221" y="3366692"/>
            <a:ext cx="1753371" cy="281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4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781">
            <a:off x="2887780" y="1811870"/>
            <a:ext cx="7949439" cy="3424502"/>
          </a:xfrm>
        </p:spPr>
        <p:txBody>
          <a:bodyPr>
            <a:prstTxWarp prst="textCanUp">
              <a:avLst>
                <a:gd name="adj" fmla="val 90066"/>
              </a:avLst>
            </a:prstTxWarp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здоровья — это нарушения физического и (или) психического развития.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 I, II, III, IV, V, VI, VII,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hk94-sar.gosuslugi.ru/netcat_files/111/1228/ovz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259" l="6944" r="90000">
                        <a14:foregroundMark x1="42639" y1="73148" x2="29722" y2="86111"/>
                        <a14:foregroundMark x1="51389" y1="9815" x2="47778" y2="37778"/>
                        <a14:foregroundMark x1="57917" y1="35000" x2="57639" y2="40370"/>
                        <a14:foregroundMark x1="35139" y1="49259" x2="14306" y2="43889"/>
                        <a14:backgroundMark x1="37778" y1="39074" x2="37778" y2="39074"/>
                        <a14:backgroundMark x1="58750" y1="37593" x2="58750" y2="37593"/>
                        <a14:backgroundMark x1="57639" y1="41111" x2="57639" y2="41111"/>
                        <a14:backgroundMark x1="58056" y1="39630" x2="58056" y2="3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966" y="3204337"/>
            <a:ext cx="4516154" cy="33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0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474318-9BA9-4C58-85CC-EAF141DDB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F9F0D99-A2D7-4650-BA53-99550E8F6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ADBC609-A264-4706-8FCD-C3B072E7C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ACB75599-2CC3-F25A-B93A-A9D940248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2997470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shk94-sar.gosuslugi.ru/netcat_files/111/1228/ovz.jpe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259" l="6944" r="90000">
                        <a14:foregroundMark x1="42639" y1="73148" x2="29722" y2="86111"/>
                        <a14:foregroundMark x1="51389" y1="9815" x2="47778" y2="37778"/>
                        <a14:foregroundMark x1="57917" y1="35000" x2="57639" y2="40370"/>
                        <a14:foregroundMark x1="35139" y1="49259" x2="14306" y2="43889"/>
                        <a14:backgroundMark x1="37778" y1="39074" x2="37778" y2="39074"/>
                        <a14:backgroundMark x1="58750" y1="37593" x2="58750" y2="37593"/>
                        <a14:backgroundMark x1="57639" y1="41111" x2="57639" y2="41111"/>
                        <a14:backgroundMark x1="58056" y1="39630" x2="58056" y2="3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003" y="1314428"/>
            <a:ext cx="5497180" cy="412288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25430" y="1524699"/>
            <a:ext cx="3925631" cy="3824702"/>
          </a:xfrm>
        </p:spPr>
        <p:txBody>
          <a:bodyPr>
            <a:normAutofit/>
          </a:bodyPr>
          <a:lstStyle/>
          <a:p>
            <a:pPr algn="ctr"/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</a:t>
            </a:r>
            <a:b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ОВЗ: 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15" y="439615"/>
            <a:ext cx="3886200" cy="59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4315" y="439615"/>
            <a:ext cx="3886200" cy="59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19.userapi.com/impg/KZXOdTBel70xos3bzFPJv6gA1i8sDnn8bMNi4A/0zpTsr5yyV4.jpg?size=1280x853&amp;quality=96&amp;sign=76157774115704ddb6af4994526bfbd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61" t="8622" r="20179"/>
          <a:stretch/>
        </p:blipFill>
        <p:spPr bwMode="auto">
          <a:xfrm>
            <a:off x="7396299" y="682388"/>
            <a:ext cx="4195273" cy="5546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7620" y="981834"/>
            <a:ext cx="5943760" cy="561599"/>
            <a:chOff x="0" y="2946366"/>
            <a:chExt cx="5943760" cy="5615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946366"/>
              <a:ext cx="5943760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18553"/>
                <a:satOff val="71"/>
                <a:lumOff val="4837"/>
                <a:alphaOff val="0"/>
              </a:schemeClr>
            </a:fillRef>
            <a:effectRef idx="0">
              <a:schemeClr val="accent2">
                <a:hueOff val="1018553"/>
                <a:satOff val="71"/>
                <a:lumOff val="48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7415" y="2973781"/>
              <a:ext cx="5888930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опорно-двигательного аппарата</a:t>
              </a:r>
              <a:endParaRPr lang="en-US" sz="2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27620" y="2093950"/>
            <a:ext cx="5943760" cy="514800"/>
            <a:chOff x="0" y="4651686"/>
            <a:chExt cx="5943760" cy="514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651686"/>
              <a:ext cx="5943760" cy="51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27830"/>
                <a:satOff val="106"/>
                <a:lumOff val="7256"/>
                <a:alphaOff val="0"/>
              </a:schemeClr>
            </a:fillRef>
            <a:effectRef idx="0">
              <a:schemeClr val="accent2">
                <a:hueOff val="1527830"/>
                <a:satOff val="106"/>
                <a:lumOff val="72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5130" y="4676816"/>
              <a:ext cx="5893500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Медиа-</a:t>
              </a:r>
              <a:r>
                <a:rPr lang="ru-RU" sz="22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2965" y="3691110"/>
            <a:ext cx="5943760" cy="514800"/>
            <a:chOff x="0" y="2917206"/>
            <a:chExt cx="5943760" cy="5148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917206"/>
              <a:ext cx="5943760" cy="51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4894"/>
                <a:satOff val="66"/>
                <a:lumOff val="4535"/>
                <a:alphaOff val="0"/>
              </a:schemeClr>
            </a:fillRef>
            <a:effectRef idx="0">
              <a:schemeClr val="accent2">
                <a:hueOff val="954894"/>
                <a:satOff val="66"/>
                <a:lumOff val="45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25130" y="2942336"/>
              <a:ext cx="5893500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Событийное </a:t>
              </a:r>
              <a:r>
                <a:rPr lang="ru-RU" sz="2200" b="1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ая выноска 3"/>
          <p:cNvSpPr/>
          <p:nvPr/>
        </p:nvSpPr>
        <p:spPr>
          <a:xfrm>
            <a:off x="682388" y="4339988"/>
            <a:ext cx="4831308" cy="1596788"/>
          </a:xfrm>
          <a:prstGeom prst="wedgeRectCallout">
            <a:avLst>
              <a:gd name="adj1" fmla="val 54591"/>
              <a:gd name="adj2" fmla="val 197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АКУЛОВ РОМАН И КАЛИНИН КОСТЯ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09969" y="2885850"/>
            <a:ext cx="5981281" cy="514800"/>
            <a:chOff x="0" y="1818710"/>
            <a:chExt cx="6076111" cy="5148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1818710"/>
              <a:ext cx="6076111" cy="51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2936"/>
                <a:satOff val="40"/>
                <a:lumOff val="2721"/>
                <a:alphaOff val="0"/>
              </a:schemeClr>
            </a:fillRef>
            <a:effectRef idx="0">
              <a:schemeClr val="accent2">
                <a:hueOff val="572936"/>
                <a:satOff val="40"/>
                <a:lumOff val="27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5130" y="1843840"/>
              <a:ext cx="6025851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Экологическое </a:t>
              </a:r>
              <a:r>
                <a:rPr lang="ru-RU" sz="2200" b="1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24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15" y="439615"/>
            <a:ext cx="3886200" cy="59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73521" y="497093"/>
            <a:ext cx="3886200" cy="59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sun4-10.userapi.com/impg/DrQtJKSuaZ0OYyYQCnW3OTfh-x_mcAypI8Op7w/euS_c4I4oJc.jpg?size=1280x853&amp;quality=95&amp;sign=1c13e76fee285067975a633640468817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78" t="18962" r="30352" b="1"/>
          <a:stretch/>
        </p:blipFill>
        <p:spPr bwMode="auto">
          <a:xfrm>
            <a:off x="758631" y="658563"/>
            <a:ext cx="4162567" cy="5540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867320" y="960662"/>
            <a:ext cx="5943760" cy="514800"/>
            <a:chOff x="0" y="1760886"/>
            <a:chExt cx="5943760" cy="5148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760886"/>
              <a:ext cx="5943760" cy="51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09277"/>
                <a:satOff val="35"/>
                <a:lumOff val="2419"/>
                <a:alphaOff val="0"/>
              </a:schemeClr>
            </a:fillRef>
            <a:effectRef idx="0">
              <a:schemeClr val="accent2">
                <a:hueOff val="509277"/>
                <a:satOff val="35"/>
                <a:lumOff val="24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25130" y="1786016"/>
              <a:ext cx="5893500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зрения</a:t>
              </a:r>
              <a:endParaRPr lang="en-US" sz="2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42190" y="2050536"/>
            <a:ext cx="5943760" cy="491399"/>
            <a:chOff x="0" y="1246986"/>
            <a:chExt cx="5943760" cy="49139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246986"/>
              <a:ext cx="5943760" cy="491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1958"/>
                <a:satOff val="27"/>
                <a:lumOff val="1814"/>
                <a:alphaOff val="0"/>
              </a:schemeClr>
            </a:fillRef>
            <a:effectRef idx="0">
              <a:schemeClr val="accent2">
                <a:hueOff val="381958"/>
                <a:satOff val="27"/>
                <a:lumOff val="18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23988" y="1270974"/>
              <a:ext cx="5895784" cy="44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Культурное </a:t>
              </a:r>
              <a:r>
                <a:rPr lang="ru-RU" sz="21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18202" y="3117009"/>
            <a:ext cx="5943760" cy="491399"/>
            <a:chOff x="0" y="143226"/>
            <a:chExt cx="5943760" cy="4913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43226"/>
              <a:ext cx="5943760" cy="491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23988" y="167214"/>
              <a:ext cx="5895784" cy="44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</a:t>
              </a:r>
              <a:r>
                <a:rPr lang="ru-RU" sz="2100" b="1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ая выноска 14"/>
          <p:cNvSpPr/>
          <p:nvPr/>
        </p:nvSpPr>
        <p:spPr>
          <a:xfrm>
            <a:off x="6646476" y="4339988"/>
            <a:ext cx="4831308" cy="1596788"/>
          </a:xfrm>
          <a:prstGeom prst="wedgeRectCallout">
            <a:avLst>
              <a:gd name="adj1" fmla="val -55296"/>
              <a:gd name="adj2" fmla="val 180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ГУРЬЯНОВ АНДРЕЙ</a:t>
            </a:r>
            <a:endParaRPr lang="ru-RU" dirty="0"/>
          </a:p>
        </p:txBody>
      </p:sp>
      <p:pic>
        <p:nvPicPr>
          <p:cNvPr id="2054" name="Picture 6" descr="https://sun4-15.userapi.com/impg/USB0K5u3LHKBI1bwE-fBDpHw5aJfqBeyDlmJ_w/8ttOtItuqkA.jpg?size=720x1080&amp;quality=95&amp;sign=1f0bfdf9918ddcf44553a38bd156024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43" t="19603" r="28836" b="1857"/>
          <a:stretch/>
        </p:blipFill>
        <p:spPr bwMode="auto">
          <a:xfrm>
            <a:off x="3718350" y="3191273"/>
            <a:ext cx="1629893" cy="344606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0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15" y="439615"/>
            <a:ext cx="3886200" cy="59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4315" y="439615"/>
            <a:ext cx="3886200" cy="59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19.userapi.com/impg/KZXOdTBel70xos3bzFPJv6gA1i8sDnn8bMNi4A/0zpTsr5yyV4.jpg?size=1280x853&amp;quality=96&amp;sign=76157774115704ddb6af4994526bfbd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61" t="8622" r="20179"/>
          <a:stretch/>
        </p:blipFill>
        <p:spPr bwMode="auto">
          <a:xfrm>
            <a:off x="7396299" y="682388"/>
            <a:ext cx="4195273" cy="5546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7620" y="981834"/>
            <a:ext cx="5943760" cy="561599"/>
            <a:chOff x="0" y="2946366"/>
            <a:chExt cx="5943760" cy="5615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946366"/>
              <a:ext cx="5943760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18553"/>
                <a:satOff val="71"/>
                <a:lumOff val="4837"/>
                <a:alphaOff val="0"/>
              </a:schemeClr>
            </a:fillRef>
            <a:effectRef idx="0">
              <a:schemeClr val="accent2">
                <a:hueOff val="1018553"/>
                <a:satOff val="71"/>
                <a:lumOff val="48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7415" y="2973781"/>
              <a:ext cx="5888930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опорно-двигательного аппарата</a:t>
              </a:r>
              <a:endParaRPr lang="en-US" sz="2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27620" y="2093950"/>
            <a:ext cx="5943760" cy="514800"/>
            <a:chOff x="0" y="4651686"/>
            <a:chExt cx="5943760" cy="514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651686"/>
              <a:ext cx="5943760" cy="51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27830"/>
                <a:satOff val="106"/>
                <a:lumOff val="7256"/>
                <a:alphaOff val="0"/>
              </a:schemeClr>
            </a:fillRef>
            <a:effectRef idx="0">
              <a:schemeClr val="accent2">
                <a:hueOff val="1527830"/>
                <a:satOff val="106"/>
                <a:lumOff val="72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5130" y="4676816"/>
              <a:ext cx="5893500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Медиа-</a:t>
              </a:r>
              <a:r>
                <a:rPr lang="ru-RU" sz="22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02490" y="3148185"/>
            <a:ext cx="5943760" cy="514800"/>
            <a:chOff x="0" y="2917206"/>
            <a:chExt cx="5943760" cy="5148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917206"/>
              <a:ext cx="5943760" cy="51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4894"/>
                <a:satOff val="66"/>
                <a:lumOff val="4535"/>
                <a:alphaOff val="0"/>
              </a:schemeClr>
            </a:fillRef>
            <a:effectRef idx="0">
              <a:schemeClr val="accent2">
                <a:hueOff val="954894"/>
                <a:satOff val="66"/>
                <a:lumOff val="45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25130" y="2942336"/>
              <a:ext cx="5893500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Событийное </a:t>
              </a:r>
              <a:r>
                <a:rPr lang="ru-RU" sz="2200" b="1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волонтёрство</a:t>
              </a:r>
              <a:endParaRPr lang="en-US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ая выноска 3"/>
          <p:cNvSpPr/>
          <p:nvPr/>
        </p:nvSpPr>
        <p:spPr>
          <a:xfrm>
            <a:off x="682388" y="4339988"/>
            <a:ext cx="4831308" cy="1596788"/>
          </a:xfrm>
          <a:prstGeom prst="wedgeRectCallout">
            <a:avLst>
              <a:gd name="adj1" fmla="val 54591"/>
              <a:gd name="adj2" fmla="val 197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НЕФЕДЬЕВА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4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481" y="1398181"/>
            <a:ext cx="8211191" cy="28707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ОВЗ, к которой относится волонтер,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олонтерский корпус «Наше Дело», создаёт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«особым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добро деятелям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условия «для получения без дискриминации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способствующее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нарушений развития и социальной адаптации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187" b="89994" l="4799" r="95630">
                        <a14:foregroundMark x1="28963" y1="42996" x2="29306" y2="45543"/>
                        <a14:foregroundMark x1="48672" y1="43602" x2="48672" y2="43602"/>
                        <a14:foregroundMark x1="55441" y1="37599" x2="55441" y2="37599"/>
                        <a14:foregroundMark x1="60754" y1="33839" x2="60754" y2="33839"/>
                        <a14:foregroundMark x1="64439" y1="29654" x2="64439" y2="29654"/>
                        <a14:foregroundMark x1="44730" y1="49545" x2="44730" y2="49545"/>
                        <a14:foregroundMark x1="37446" y1="51546" x2="37446" y2="51546"/>
                        <a14:foregroundMark x1="16367" y1="43966" x2="16367" y2="43966"/>
                        <a14:foregroundMark x1="12682" y1="40206" x2="12682" y2="40206"/>
                        <a14:foregroundMark x1="28963" y1="36810" x2="28963" y2="36810"/>
                        <a14:foregroundMark x1="19709" y1="45967" x2="19709" y2="45967"/>
                        <a14:foregroundMark x1="41131" y1="44391" x2="41131" y2="4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8" b="42612"/>
          <a:stretch/>
        </p:blipFill>
        <p:spPr>
          <a:xfrm>
            <a:off x="5926364" y="3439236"/>
            <a:ext cx="4969936" cy="32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1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2A96188-384C-4341-9EEB-967A9341C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80331C3-DDF5-48A9-8947-D71EAAFFA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Доброволец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Доброво́лец (доброво́льцы) — лицо (лица), осуществляющее какую-либо деятельность добровольно, а также зачастую безвозмездно, не получая за это материального вознаграждения.</a:t>
            </a:r>
          </a:p>
        </p:txBody>
      </p:sp>
      <p:pic>
        <p:nvPicPr>
          <p:cNvPr id="8" name="Graphic 7" descr="Cheers">
            <a:extLst>
              <a:ext uri="{FF2B5EF4-FFF2-40B4-BE49-F238E27FC236}">
                <a16:creationId xmlns:a16="http://schemas.microsoft.com/office/drawing/2014/main" xmlns="" id="{FFEB1E61-3734-6BED-2806-659645D7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33555" y="1373790"/>
            <a:ext cx="4110419" cy="411041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C535A640-1948-4AFD-A0B7-19AFDA955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2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Платформа «</a:t>
            </a:r>
            <a:r>
              <a:rPr lang="ru-RU" dirty="0" err="1"/>
              <a:t>Добро.ру</a:t>
            </a:r>
            <a:r>
              <a:rPr lang="ru-RU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726" y="2089298"/>
            <a:ext cx="7182748" cy="382772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Предлагает добровольцам больше 30 программ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Волонтёры, организаторы волонтёрской деятельности и те, кто только планирует приобщиться к масштабному движению, могут бесплатно повысить свои компетенции на платформе «</a:t>
            </a:r>
            <a:r>
              <a:rPr lang="ru-RU" dirty="0" err="1"/>
              <a:t>Добро.ру</a:t>
            </a:r>
            <a:r>
              <a:rPr lang="ru-RU" dirty="0"/>
              <a:t>». Для этого нужно иметь доступ в интернет и регистрацию на портале, связанном с </a:t>
            </a:r>
            <a:r>
              <a:rPr lang="ru-RU" dirty="0" err="1"/>
              <a:t>Госуслугами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Среди курсов, доступных к изучению на портале, вводный курс о добровольчестве от Ассоциации волонтёрских центров…</a:t>
            </a:r>
          </a:p>
          <a:p>
            <a:endParaRPr lang="ru-RU" dirty="0"/>
          </a:p>
        </p:txBody>
      </p:sp>
      <p:pic>
        <p:nvPicPr>
          <p:cNvPr id="4" name="Picture 2" descr="http://qrcoder.ru/code/?https%3A%2F%2Fdobro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4454" y="2212810"/>
            <a:ext cx="3253831" cy="32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qrcoder.ru/code/?https%3A%2F%2Fvk.com%2Fvideo-98959944_456239703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878" y="526528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8307977" y="6126480"/>
            <a:ext cx="3122022" cy="509451"/>
          </a:xfrm>
          <a:prstGeom prst="wedgeRectCallout">
            <a:avLst>
              <a:gd name="adj1" fmla="val -56816"/>
              <a:gd name="adj2" fmla="val -16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Приложение в </a:t>
            </a:r>
            <a:r>
              <a:rPr lang="ru-RU" dirty="0" smtClean="0"/>
              <a:t>ВК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0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B243E-EC8B-D271-D8B2-4C1B670BD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B6506D-FA44-34B9-4710-0A4BB278C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6392" y="3903554"/>
            <a:ext cx="5056984" cy="1057938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(ГЛАВНЫЙ) ДЛЯ ДОБРОВОЛЬЦА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A12EDD9-C3AE-A5F5-3255-BAB9EAF9B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7610" y="1325747"/>
            <a:ext cx="68580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492C47-9048-19C0-79BE-99C769FF0B5A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187" b="89994" l="4799" r="95630">
                        <a14:foregroundMark x1="28963" y1="42996" x2="29306" y2="45543"/>
                        <a14:foregroundMark x1="48672" y1="43602" x2="48672" y2="43602"/>
                        <a14:foregroundMark x1="55441" y1="37599" x2="55441" y2="37599"/>
                        <a14:foregroundMark x1="60754" y1="33839" x2="60754" y2="33839"/>
                        <a14:foregroundMark x1="64439" y1="29654" x2="64439" y2="29654"/>
                        <a14:foregroundMark x1="44730" y1="49545" x2="44730" y2="49545"/>
                        <a14:foregroundMark x1="37446" y1="51546" x2="37446" y2="51546"/>
                        <a14:foregroundMark x1="16367" y1="43966" x2="16367" y2="43966"/>
                        <a14:foregroundMark x1="12682" y1="40206" x2="12682" y2="40206"/>
                        <a14:foregroundMark x1="28963" y1="36810" x2="28963" y2="36810"/>
                        <a14:foregroundMark x1="19709" y1="45967" x2="19709" y2="45967"/>
                        <a14:foregroundMark x1="41131" y1="44391" x2="41131" y2="4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8" b="42612"/>
          <a:stretch/>
        </p:blipFill>
        <p:spPr>
          <a:xfrm>
            <a:off x="5721648" y="3452883"/>
            <a:ext cx="4969936" cy="32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2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474318-9BA9-4C58-85CC-EAF141DDB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F9F0D99-A2D7-4650-BA53-99550E8F6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ADBC609-A264-4706-8FCD-C3B072E7C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ACB75599-2CC3-F25A-B93A-A9D940248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108227"/>
              </p:ext>
            </p:extLst>
          </p:nvPr>
        </p:nvGraphicFramePr>
        <p:xfrm>
          <a:off x="5312050" y="608931"/>
          <a:ext cx="6179363" cy="542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25430" y="1524699"/>
            <a:ext cx="3925631" cy="3824702"/>
          </a:xfrm>
        </p:spPr>
        <p:txBody>
          <a:bodyPr>
            <a:normAutofit/>
          </a:bodyPr>
          <a:lstStyle/>
          <a:p>
            <a:pPr algn="ctr"/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DOBRO.RU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4037086" y="2978628"/>
            <a:ext cx="642127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6486098" y="2978627"/>
            <a:ext cx="642127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94" y="172130"/>
            <a:ext cx="4364800" cy="6174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99" y="1480595"/>
            <a:ext cx="7111405" cy="3317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06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чем нужна волонтёрская книжка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79" b="19568"/>
          <a:stretch/>
        </p:blipFill>
        <p:spPr bwMode="auto">
          <a:xfrm>
            <a:off x="942477" y="934382"/>
            <a:ext cx="10262335" cy="50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187" b="89994" l="4799" r="95630">
                        <a14:foregroundMark x1="28963" y1="42996" x2="29306" y2="45543"/>
                        <a14:foregroundMark x1="48672" y1="43602" x2="48672" y2="43602"/>
                        <a14:foregroundMark x1="55441" y1="37599" x2="55441" y2="37599"/>
                        <a14:foregroundMark x1="60754" y1="33839" x2="60754" y2="33839"/>
                        <a14:foregroundMark x1="64439" y1="29654" x2="64439" y2="29654"/>
                        <a14:foregroundMark x1="44730" y1="49545" x2="44730" y2="49545"/>
                        <a14:foregroundMark x1="37446" y1="51546" x2="37446" y2="51546"/>
                        <a14:foregroundMark x1="16367" y1="43966" x2="16367" y2="43966"/>
                        <a14:foregroundMark x1="12682" y1="40206" x2="12682" y2="40206"/>
                        <a14:foregroundMark x1="28963" y1="36810" x2="28963" y2="36810"/>
                        <a14:foregroundMark x1="19709" y1="45967" x2="19709" y2="45967"/>
                        <a14:foregroundMark x1="41131" y1="44391" x2="41131" y2="4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8" b="42612"/>
          <a:stretch/>
        </p:blipFill>
        <p:spPr>
          <a:xfrm>
            <a:off x="2009246" y="3957851"/>
            <a:ext cx="1882166" cy="12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3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81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тратят время и силы, и при этом не получают финансовой компенсации. Зачем им это?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724" y="1831868"/>
            <a:ext cx="9979572" cy="329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опросам, в большинстве случаев волонтер хочет помочь людям или природе. Однако эта мотивация не единственная…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солидарности </a:t>
            </a:r>
          </a:p>
          <a:p>
            <a:pPr lvl="7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Путешествия, новые знакомства, расширение кругозора </a:t>
            </a:r>
          </a:p>
          <a:p>
            <a:pPr lvl="7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самореализации </a:t>
            </a:r>
          </a:p>
          <a:p>
            <a:pPr lvl="7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приобретение новых навыков, карьерный рост</a:t>
            </a:r>
          </a:p>
        </p:txBody>
      </p:sp>
      <p:pic>
        <p:nvPicPr>
          <p:cNvPr id="9218" name="Picture 2" descr="https://sun9-east.userapi.com/sun9-25/s/v1/ig2/mdS10UyyT7T5nyevf7VNA5FbC10H35vqg08-falsWTlnLZDZlM2agZGEyP3MlLMG97stLUNYLKeW_NK2ke1hA1JD.jpg?size=945x630&amp;quality=9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9" t="2122" r="9423"/>
          <a:stretch/>
        </p:blipFill>
        <p:spPr bwMode="auto">
          <a:xfrm>
            <a:off x="793736" y="2415008"/>
            <a:ext cx="3628796" cy="30432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83783" y="5415563"/>
            <a:ext cx="9206955" cy="305234"/>
            <a:chOff x="849085" y="6078265"/>
            <a:chExt cx="9962241" cy="496390"/>
          </a:xfrm>
        </p:grpSpPr>
        <p:sp>
          <p:nvSpPr>
            <p:cNvPr id="4" name="Прямоугольная выноска 3"/>
            <p:cNvSpPr/>
            <p:nvPr/>
          </p:nvSpPr>
          <p:spPr>
            <a:xfrm>
              <a:off x="849085" y="6078265"/>
              <a:ext cx="1711235" cy="496390"/>
            </a:xfrm>
            <a:prstGeom prst="wedgeRectCallout">
              <a:avLst>
                <a:gd name="adj1" fmla="val 192144"/>
                <a:gd name="adj2" fmla="val 23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НАЧИНАЮЩИЙ</a:t>
              </a:r>
            </a:p>
          </p:txBody>
        </p:sp>
        <p:sp>
          <p:nvSpPr>
            <p:cNvPr id="6" name="Прямоугольная выноска 5"/>
            <p:cNvSpPr/>
            <p:nvPr/>
          </p:nvSpPr>
          <p:spPr>
            <a:xfrm>
              <a:off x="2908739" y="6078265"/>
              <a:ext cx="1711235" cy="496390"/>
            </a:xfrm>
            <a:prstGeom prst="wedgeRectCallout">
              <a:avLst>
                <a:gd name="adj1" fmla="val 192144"/>
                <a:gd name="adj2" fmla="val 23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ОПЫТНЫЙ</a:t>
              </a:r>
            </a:p>
          </p:txBody>
        </p:sp>
        <p:sp>
          <p:nvSpPr>
            <p:cNvPr id="8" name="Прямоугольная выноска 7"/>
            <p:cNvSpPr/>
            <p:nvPr/>
          </p:nvSpPr>
          <p:spPr>
            <a:xfrm>
              <a:off x="4968169" y="6078265"/>
              <a:ext cx="1711235" cy="496390"/>
            </a:xfrm>
            <a:prstGeom prst="wedgeRectCallout">
              <a:avLst>
                <a:gd name="adj1" fmla="val 194434"/>
                <a:gd name="adj2" fmla="val 203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ЛИДЕР</a:t>
              </a:r>
            </a:p>
          </p:txBody>
        </p:sp>
        <p:sp>
          <p:nvSpPr>
            <p:cNvPr id="7" name="Прямоугольная выноска 6"/>
            <p:cNvSpPr/>
            <p:nvPr/>
          </p:nvSpPr>
          <p:spPr>
            <a:xfrm>
              <a:off x="7034130" y="6078265"/>
              <a:ext cx="1711235" cy="496390"/>
            </a:xfrm>
            <a:prstGeom prst="wedgeRectCallout">
              <a:avLst>
                <a:gd name="adj1" fmla="val 169243"/>
                <a:gd name="adj2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</a:t>
              </a:r>
            </a:p>
          </p:txBody>
        </p:sp>
        <p:sp>
          <p:nvSpPr>
            <p:cNvPr id="9" name="Прямоугольная выноска 8"/>
            <p:cNvSpPr/>
            <p:nvPr/>
          </p:nvSpPr>
          <p:spPr>
            <a:xfrm>
              <a:off x="9100091" y="6078265"/>
              <a:ext cx="1711235" cy="496390"/>
            </a:xfrm>
            <a:prstGeom prst="wedgeRectCallout">
              <a:avLst>
                <a:gd name="adj1" fmla="val -21596"/>
                <a:gd name="adj2" fmla="val -138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КООРДИНАТОР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947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3.userapi.com/impg/h-yacyRjMPQxjpbvO7zAVhxQ42snHCXjpW605Q/O4GfpSSkkYA.jpg?size=1280x960&amp;quality=95&amp;sign=b164585366bb32085ac056d7fc2c999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28"/>
          <a:stretch/>
        </p:blipFill>
        <p:spPr bwMode="auto">
          <a:xfrm>
            <a:off x="6755642" y="354842"/>
            <a:ext cx="5199800" cy="3075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-2401421" y="3028122"/>
            <a:ext cx="6532186" cy="805218"/>
          </a:xfrm>
          <a:prstGeom prst="rect">
            <a:avLst/>
          </a:prstGeom>
          <a:solidFill>
            <a:srgbClr val="D57CE1"/>
          </a:solidFill>
          <a:ln>
            <a:solidFill>
              <a:srgbClr val="D57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sun9-78.userapi.com/impg/lbsXglfxHwaUs9rFqY5zAMWNfs_RvAponXIoJA/6kH7u8HL0LQ.jpg?size=810x1080&amp;quality=95&amp;sign=661ec28156cd13045fa9868018082aa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1" t="18409" r="3133" b="14063"/>
          <a:stretch/>
        </p:blipFill>
        <p:spPr bwMode="auto">
          <a:xfrm>
            <a:off x="9143999" y="3586807"/>
            <a:ext cx="2820144" cy="298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74.userapi.com/impg/P0yPXF3OPJK-rlgUQotXMQ80-TCO-JOGUTMdAg/PbrZtTSgyAA.jpg?size=810x1080&amp;quality=95&amp;sign=e7be9fbfa5bedfac10f8e2d8462fbf8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642" y="3586806"/>
            <a:ext cx="2238233" cy="2984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282574">
            <a:off x="11951" y="2269219"/>
            <a:ext cx="6708590" cy="136534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РАЗНЫЕ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901507">
            <a:off x="3446446" y="941799"/>
            <a:ext cx="641809" cy="88288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8652"/>
              </a:avLst>
            </a:prstTxWarp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028787">
            <a:off x="3080749" y="2540036"/>
            <a:ext cx="1556748" cy="45719"/>
          </a:xfrm>
          <a:prstGeom prst="rect">
            <a:avLst/>
          </a:prstGeom>
          <a:solidFill>
            <a:srgbClr val="D57CE1"/>
          </a:solidFill>
          <a:ln>
            <a:solidFill>
              <a:srgbClr val="D57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6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474318-9BA9-4C58-85CC-EAF141DDB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2569" y="1594885"/>
            <a:ext cx="3925631" cy="3824702"/>
          </a:xfrm>
        </p:spPr>
        <p:txBody>
          <a:bodyPr>
            <a:normAutofit/>
          </a:bodyPr>
          <a:lstStyle/>
          <a:p>
            <a:pPr algn="ctr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волонтерства: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F9F0D99-A2D7-4650-BA53-99550E8F6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ADBC609-A264-4706-8FCD-C3B072E7C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ACB75599-2CC3-F25A-B93A-A9D940248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6506013"/>
              </p:ext>
            </p:extLst>
          </p:nvPr>
        </p:nvGraphicFramePr>
        <p:xfrm>
          <a:off x="5370769" y="736980"/>
          <a:ext cx="6076111" cy="530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96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мероприятия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20725" y="1972340"/>
            <a:ext cx="10333074" cy="382772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проведенные в ГБПОУ НСО «НППК»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Abilympics — в рамках движения проводятся конкурсы по профессиональному мастерству среди инвалидов и лиц с ограниченными возможностями здоровья в возрасте от 14 лет.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2381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4532316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2137" y="1009934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sun9-48.userapi.com/impg/x8LY2MBzQcOqykjVe41AdSY098COE2fVFMfFog/SYcUom0Ju5Q.jpg?size=1080x720&amp;quality=95&amp;sign=8b1e4d7f959400394392f03cab0327b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03" y="298473"/>
            <a:ext cx="4225357" cy="2816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68.userapi.com/impg/RgoP7Kdo3i3H_sr9K4LDBDojm9-xdUkjg-EP8A/onGmp_pnwo4.jpg?size=1080x720&amp;quality=95&amp;sign=e2f454ef1cf9e77c6d22a8e70c59de1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086" y="292833"/>
            <a:ext cx="4233817" cy="2822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12.userapi.com/impg/_Y2o9YJrMRKUgaTW9j3XaGVNNVwn1PFsaIHmNw/gUultyHr5UA.jpg?size=1080x720&amp;quality=95&amp;sign=c83989e123b6bc7ca11839e5fe07fcb2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009" y="3482083"/>
            <a:ext cx="4337364" cy="2905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31.userapi.com/impg/TT2barrJFvI1n3A-UHlSPLmyAcTd-uvXKdgUsA/q7LUe05TgBE.jpg?size=1080x810&amp;quality=95&amp;sign=ed8cbae7b37d46ac8bac04f019b0456b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8" t="6788" r="25360" b="3704"/>
          <a:stretch/>
        </p:blipFill>
        <p:spPr bwMode="auto">
          <a:xfrm>
            <a:off x="5027827" y="292833"/>
            <a:ext cx="2382908" cy="2843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un9-31.userapi.com/impg/fwS-6YrZayEka6DctpkacVebICwXFWC1LjuF4w/x4Lrr6DPsMo.jpg?size=1080x720&amp;quality=95&amp;sign=3758882f7ea8dfe24acb5cddb6007e7d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237" y="3482083"/>
            <a:ext cx="4358525" cy="2905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8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A8621-9D21-9879-C980-801E95C6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мероприятия 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xmlns="" id="{2B1602BC-1D35-4954-E8B0-846BB5780E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проведенные в ГБПОУ НСО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НППК»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 международная некоммерческая ассоциация, целью которой является повышение статуса и стандартов профессиональной подготовки и квалификации по всему миру, популяризация рабочих профессий через проведение международных соревнований по всему миру.</a:t>
            </a:r>
          </a:p>
        </p:txBody>
      </p:sp>
    </p:spTree>
    <p:extLst>
      <p:ext uri="{BB962C8B-B14F-4D97-AF65-F5344CB8AC3E}">
        <p14:creationId xmlns:p14="http://schemas.microsoft.com/office/powerpoint/2010/main" xmlns="" val="15553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4532316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2137" y="1009934"/>
            <a:ext cx="1147776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sun9-26.userapi.com/impf/c850624/v850624247/c4a30/iEvAMmFMjQw.jpg?size=918x524&amp;quality=96&amp;sign=98041882b43c52f39a303f0168c0dd3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914" y="270122"/>
            <a:ext cx="4571701" cy="2609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6.userapi.com/impg/ELBssZLN6lBDF6Bbg7H4LBug3kOVakfTS9diVg/sYXVBLWRGPs.jpg?size=1280x960&amp;quality=95&amp;sign=c3ae47ffc546621e4bbd5817936364b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36" y="3332887"/>
            <a:ext cx="3908579" cy="2931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7.userapi.com/impg/gOrs1Vs3DqxdvqEYsav26ztwOOMrBJDUYAf4NQ/sNcwDGX7obo.jpg?size=1280x873&amp;quality=95&amp;sign=cbea49768bf8fd42ad3c9d44fde52eb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74" y="224760"/>
            <a:ext cx="3892661" cy="2654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sun9-13.userapi.com/impg/47q6t6nweZoRMAMEms7T7N-vlpoTa6-e7mFHKQ/ACcyHO7wvwQ.jpg?size=720x1080&amp;quality=95&amp;sign=3297d95dcc6f185846b9beff2df1bb8c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2" t="16551" r="17095" b="11277"/>
          <a:stretch/>
        </p:blipFill>
        <p:spPr bwMode="auto">
          <a:xfrm>
            <a:off x="9526154" y="3315561"/>
            <a:ext cx="2108580" cy="294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sun9-42.userapi.com/impg/g_6l4cKComAbjOCovSowFHcEy1qLtEE8YBc21g/mm7BcsRxJKk.jpg?size=1280x960&amp;quality=96&amp;sign=3628af37797d46d89d9a50d65f4db2a1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4" t="23078" r="22134" b="11549"/>
          <a:stretch/>
        </p:blipFill>
        <p:spPr bwMode="auto">
          <a:xfrm>
            <a:off x="4831309" y="3315562"/>
            <a:ext cx="4490130" cy="2952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4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tchatVTI">
  <a:themeElements>
    <a:clrScheme name="AnalogousFromLightSeedRightStep">
      <a:dk1>
        <a:srgbClr val="000000"/>
      </a:dk1>
      <a:lt1>
        <a:srgbClr val="FFFFFF"/>
      </a:lt1>
      <a:dk2>
        <a:srgbClr val="41242C"/>
      </a:dk2>
      <a:lt2>
        <a:srgbClr val="E3E8E2"/>
      </a:lt2>
      <a:accent1>
        <a:srgbClr val="D57CE1"/>
      </a:accent1>
      <a:accent2>
        <a:srgbClr val="DA5EB5"/>
      </a:accent2>
      <a:accent3>
        <a:srgbClr val="E17C98"/>
      </a:accent3>
      <a:accent4>
        <a:srgbClr val="DA6F5E"/>
      </a:accent4>
      <a:accent5>
        <a:srgbClr val="D59649"/>
      </a:accent5>
      <a:accent6>
        <a:srgbClr val="AAA649"/>
      </a:accent6>
      <a:hlink>
        <a:srgbClr val="5C8E56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213B37"/>
      </a:dk2>
      <a:lt2>
        <a:srgbClr val="E8E4E2"/>
      </a:lt2>
      <a:accent1>
        <a:srgbClr val="24ACE3"/>
      </a:accent1>
      <a:accent2>
        <a:srgbClr val="3AB4A4"/>
      </a:accent2>
      <a:accent3>
        <a:srgbClr val="34B76F"/>
      </a:accent3>
      <a:accent4>
        <a:srgbClr val="30BB35"/>
      </a:accent4>
      <a:accent5>
        <a:srgbClr val="6AB33E"/>
      </a:accent5>
      <a:accent6>
        <a:srgbClr val="94AB3A"/>
      </a:accent6>
      <a:hlink>
        <a:srgbClr val="A97561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3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1B3028"/>
      </a:dk2>
      <a:lt2>
        <a:srgbClr val="F1F0F3"/>
      </a:lt2>
      <a:accent1>
        <a:srgbClr val="87AD1F"/>
      </a:accent1>
      <a:accent2>
        <a:srgbClr val="47B714"/>
      </a:accent2>
      <a:accent3>
        <a:srgbClr val="21B830"/>
      </a:accent3>
      <a:accent4>
        <a:srgbClr val="14B768"/>
      </a:accent4>
      <a:accent5>
        <a:srgbClr val="20B3AA"/>
      </a:accent5>
      <a:accent6>
        <a:srgbClr val="1792D5"/>
      </a:accent6>
      <a:hlink>
        <a:srgbClr val="7E62CA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4.xml><?xml version="1.0" encoding="utf-8"?>
<a:theme xmlns:a="http://schemas.openxmlformats.org/drawingml/2006/main" name="ChitchatVTI">
  <a:themeElements>
    <a:clrScheme name="AnalogousFromLightSeedRightStep">
      <a:dk1>
        <a:srgbClr val="000000"/>
      </a:dk1>
      <a:lt1>
        <a:srgbClr val="FFFFFF"/>
      </a:lt1>
      <a:dk2>
        <a:srgbClr val="41242C"/>
      </a:dk2>
      <a:lt2>
        <a:srgbClr val="E3E8E2"/>
      </a:lt2>
      <a:accent1>
        <a:srgbClr val="D57CE1"/>
      </a:accent1>
      <a:accent2>
        <a:srgbClr val="DA5EB5"/>
      </a:accent2>
      <a:accent3>
        <a:srgbClr val="E17C98"/>
      </a:accent3>
      <a:accent4>
        <a:srgbClr val="DA6F5E"/>
      </a:accent4>
      <a:accent5>
        <a:srgbClr val="D59649"/>
      </a:accent5>
      <a:accent6>
        <a:srgbClr val="AAA649"/>
      </a:accent6>
      <a:hlink>
        <a:srgbClr val="5C8E56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596</Words>
  <Application>Microsoft Office PowerPoint</Application>
  <PresentationFormat>Произвольный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ChitchatVTI</vt:lpstr>
      <vt:lpstr>ChitchatVTI</vt:lpstr>
      <vt:lpstr>ChitchatVTI</vt:lpstr>
      <vt:lpstr>ChitchatVTI</vt:lpstr>
      <vt:lpstr>Волонтерский корпус «Наше Дело»</vt:lpstr>
      <vt:lpstr>Доброволец</vt:lpstr>
      <vt:lpstr>Волонтеры тратят время и силы, и при этом не получают финансовой компенсации. Зачем им это? </vt:lpstr>
      <vt:lpstr>Слайд 4</vt:lpstr>
      <vt:lpstr>Виды волонтерства: </vt:lpstr>
      <vt:lpstr>Масштабные мероприятия</vt:lpstr>
      <vt:lpstr>Слайд 7</vt:lpstr>
      <vt:lpstr>Масштабные мероприятия </vt:lpstr>
      <vt:lpstr>Слайд 9</vt:lpstr>
      <vt:lpstr>Ежегодные мероприятия </vt:lpstr>
      <vt:lpstr>Слайд 11</vt:lpstr>
      <vt:lpstr>Ежегодные мероприятия</vt:lpstr>
      <vt:lpstr>Слайд 13</vt:lpstr>
      <vt:lpstr>ОВЗ, ограниченные возможности здоровья — это нарушения физического и (или) психического развития.  ОВЗ I, II, III, IV, V, VI, VII, VIII  </vt:lpstr>
      <vt:lpstr>Волонтеры  с ОВЗ: </vt:lpstr>
      <vt:lpstr>Слайд 16</vt:lpstr>
      <vt:lpstr>Слайд 17</vt:lpstr>
      <vt:lpstr>Слайд 18</vt:lpstr>
      <vt:lpstr>Независимо от категории ОВЗ, к которой относится волонтер, волонтерский корпус «Наше Дело», создаёт своим «особым» добро деятелям все условия «для получения без дискриминации общения, способствующее для коррекции нарушений развития и социальной адаптации»</vt:lpstr>
      <vt:lpstr>Платформа «Добро.ру» </vt:lpstr>
      <vt:lpstr>Слайд 21</vt:lpstr>
      <vt:lpstr>Регистрация на DOBRO.RU: 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корпус «Наше Дело»</dc:title>
  <dc:creator>анна адамян</dc:creator>
  <cp:lastModifiedBy>a_adamiyn</cp:lastModifiedBy>
  <cp:revision>23</cp:revision>
  <dcterms:created xsi:type="dcterms:W3CDTF">2022-12-06T03:43:23Z</dcterms:created>
  <dcterms:modified xsi:type="dcterms:W3CDTF">2023-03-01T02:59:34Z</dcterms:modified>
</cp:coreProperties>
</file>