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5"/>
  </p:normalViewPr>
  <p:slideViewPr>
    <p:cSldViewPr snapToGrid="0" snapToObjects="1">
      <p:cViewPr varScale="1">
        <p:scale>
          <a:sx n="110" d="100"/>
          <a:sy n="110" d="100"/>
        </p:scale>
        <p:origin x="1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65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78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05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90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14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31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44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12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45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42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1A2E-FB65-D94F-B59C-4A00EBEE1A9E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9113-3CA0-1943-8D04-EBCB77619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53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 descr="шаблон презентации Общей.ai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" r="-676"/>
          <a:stretch/>
        </p:blipFill>
        <p:spPr>
          <a:xfrm>
            <a:off x="-31154" y="0"/>
            <a:ext cx="9206307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755060"/>
            <a:ext cx="7772400" cy="147002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Популяризация кадрового донорства крови</a:t>
            </a:r>
          </a:p>
        </p:txBody>
      </p:sp>
    </p:spTree>
    <p:extLst>
      <p:ext uri="{BB962C8B-B14F-4D97-AF65-F5344CB8AC3E}">
        <p14:creationId xmlns:p14="http://schemas.microsoft.com/office/powerpoint/2010/main" val="2782515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94" y="0"/>
            <a:ext cx="9144000" cy="6748522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59"/>
            <a:ext cx="8229600" cy="308357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Акция по сбору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антиковидной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плазмы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6383" y="1982164"/>
            <a:ext cx="8229600" cy="394407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15-16 марта с 10.00-13.00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Улица Энергетиков 36, сбор в 9.40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6 волонтеров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в приложении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DOBRO.RU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 Активная рассылка поста с 11.03-12.03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38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17" y="0"/>
            <a:ext cx="9144000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59"/>
            <a:ext cx="8229600" cy="308357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проект по Донорству Костного Мозга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6383" y="1982164"/>
            <a:ext cx="8229600" cy="3944073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6ABA3-C4D7-9C47-B9AF-A56D17189D21}"/>
              </a:ext>
            </a:extLst>
          </p:cNvPr>
          <p:cNvSpPr txBox="1"/>
          <p:nvPr/>
        </p:nvSpPr>
        <p:spPr>
          <a:xfrm>
            <a:off x="526088" y="1538154"/>
            <a:ext cx="836849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29-30 марта собрание по Донорству Костного Мозга – набор активных волонтеров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сторонних волонтеров из Вузов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Ссузов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Приглашенный гость – координатор доноров КМ в Тюменской области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20-25 апреля проведение интеллектуальной игры «Донорский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квиз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темы: донорства крови и донорства костного мозга </a:t>
            </a:r>
          </a:p>
        </p:txBody>
      </p:sp>
    </p:spTree>
    <p:extLst>
      <p:ext uri="{BB962C8B-B14F-4D97-AF65-F5344CB8AC3E}">
        <p14:creationId xmlns:p14="http://schemas.microsoft.com/office/powerpoint/2010/main" val="194179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0"/>
            <a:ext cx="9408085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Донорская акция приуроченная к Дню Донора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6383" y="1982164"/>
            <a:ext cx="8229600" cy="394407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20-25 апреля проведение Донорской акции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6 волонтеров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планируемых мероприятий?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165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0"/>
            <a:ext cx="9408085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Донорский 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84990"/>
            <a:ext cx="8229600" cy="227732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Вас есть 5 минут чтобы определить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Донорстве крови?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095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295460"/>
            <a:ext cx="9408085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Донорский 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2884989"/>
            <a:ext cx="8293261" cy="248566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Вас есть 5 минут чтобы придумать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Вашего проекта.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название соответствует решению проблемы проекта или самой проблеме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57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0"/>
            <a:ext cx="9408085" cy="715346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Донорский 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750" y="2072038"/>
            <a:ext cx="8588414" cy="248566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Вашего проекта?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обычно формируется по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437E36A-7D66-3F42-B28E-FBBFA6B86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07" y="3831163"/>
            <a:ext cx="6805914" cy="3102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180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295460"/>
            <a:ext cx="9408085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Донорский 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2884989"/>
            <a:ext cx="8293261" cy="2485663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Вашего проекта?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что он направлен? Какую целевую группу Вы хотите охватить?</a:t>
            </a:r>
          </a:p>
        </p:txBody>
      </p:sp>
    </p:spTree>
    <p:extLst>
      <p:ext uri="{BB962C8B-B14F-4D97-AF65-F5344CB8AC3E}">
        <p14:creationId xmlns:p14="http://schemas.microsoft.com/office/powerpoint/2010/main" val="1479050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 descr="шаблон презентации Общей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085" y="295460"/>
            <a:ext cx="9408085" cy="68580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36383" y="295460"/>
            <a:ext cx="6809369" cy="2717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Донорский проект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2884989"/>
            <a:ext cx="8293261" cy="24856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реализации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проблемы?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Опишите одну игру или «фишку» Вашего проекта, что точно привлечет к Вам людей/участников. </a:t>
            </a:r>
          </a:p>
        </p:txBody>
      </p:sp>
    </p:spTree>
    <p:extLst>
      <p:ext uri="{BB962C8B-B14F-4D97-AF65-F5344CB8AC3E}">
        <p14:creationId xmlns:p14="http://schemas.microsoft.com/office/powerpoint/2010/main" val="37384345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209</Words>
  <Application>Microsoft Macintosh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Популяризация кадрового донорства крови</vt:lpstr>
      <vt:lpstr>Акция по сбору «антиковидной» плазмы</vt:lpstr>
      <vt:lpstr>Новый проект по Донорству Костного Мозга</vt:lpstr>
      <vt:lpstr>Всероссийская Донорская акция приуроченная к Дню Донора</vt:lpstr>
      <vt:lpstr>Донорский проект</vt:lpstr>
      <vt:lpstr>Донорский проект</vt:lpstr>
      <vt:lpstr>Донорский проект</vt:lpstr>
      <vt:lpstr>Донорский проект</vt:lpstr>
      <vt:lpstr>Донорский проект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karina</dc:creator>
  <cp:lastModifiedBy>Microsoft Office User</cp:lastModifiedBy>
  <cp:revision>7</cp:revision>
  <dcterms:created xsi:type="dcterms:W3CDTF">2019-03-22T09:03:06Z</dcterms:created>
  <dcterms:modified xsi:type="dcterms:W3CDTF">2021-03-11T08:54:26Z</dcterms:modified>
</cp:coreProperties>
</file>