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86F726-4344-40C9-A20A-5100A8562F34}" v="987" dt="2024-07-06T20:48:31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school103.centerstart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040" y="1122363"/>
            <a:ext cx="11816080" cy="230632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3200" dirty="0">
                <a:latin typeface="Aptos"/>
                <a:cs typeface="Calibri"/>
              </a:rPr>
              <a:t>Муниципальное бюджетное общеобразовательное учреждение муниципального образования город Краснодар</a:t>
            </a:r>
            <a:br>
              <a:rPr lang="ru-RU" sz="3200" dirty="0">
                <a:latin typeface="Aptos"/>
                <a:cs typeface="Calibri"/>
              </a:rPr>
            </a:br>
            <a:endParaRPr lang="ru-RU" sz="3200">
              <a:latin typeface="Aptos"/>
            </a:endParaRPr>
          </a:p>
          <a:p>
            <a:r>
              <a:rPr lang="ru-RU" sz="3200" b="1" cap="all" dirty="0">
                <a:latin typeface="Apto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СРЕДНЯЯ ОБЩЕОБРАЗОВАТЕЛЬНАЯ ШКОЛА № 103</a:t>
            </a:r>
            <a:endParaRPr lang="ru-RU" sz="3200">
              <a:latin typeface="Apto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ru-RU" dirty="0"/>
          </a:p>
        </p:txBody>
      </p:sp>
      <p:pic>
        <p:nvPicPr>
          <p:cNvPr id="4" name="Рисунок 3" descr="Главная">
            <a:extLst>
              <a:ext uri="{FF2B5EF4-FFF2-40B4-BE49-F238E27FC236}">
                <a16:creationId xmlns:a16="http://schemas.microsoft.com/office/drawing/2014/main" id="{3C34D43C-AEDB-DB5E-E92D-251811B92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093" y="2804328"/>
            <a:ext cx="3521973" cy="405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дежда, человек, в помещении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8600DCC3-2AF1-591E-4B36-98571FE0F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86" y="5443"/>
            <a:ext cx="6291943" cy="6858000"/>
          </a:xfrm>
          <a:prstGeom prst="rect">
            <a:avLst/>
          </a:prstGeom>
        </p:spPr>
      </p:pic>
      <p:pic>
        <p:nvPicPr>
          <p:cNvPr id="4" name="Объект 3" descr="Изображение выглядит как одежда, обувь, на открытом воздухе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3F6F7AC-4812-8844-01A4-26448DFFE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615" y="-3175"/>
            <a:ext cx="6299173" cy="6865938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12DB91B-9A71-D254-0516-A6631ECED6C4}"/>
              </a:ext>
            </a:extLst>
          </p:cNvPr>
          <p:cNvSpPr/>
          <p:nvPr/>
        </p:nvSpPr>
        <p:spPr>
          <a:xfrm>
            <a:off x="-5431" y="4552265"/>
            <a:ext cx="12170228" cy="9797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2C8DEEA-4047-6846-50EF-835F65EF8365}"/>
              </a:ext>
            </a:extLst>
          </p:cNvPr>
          <p:cNvSpPr>
            <a:spLocks noGrp="1"/>
          </p:cNvSpPr>
          <p:nvPr/>
        </p:nvSpPr>
        <p:spPr>
          <a:xfrm>
            <a:off x="186418" y="4383314"/>
            <a:ext cx="118218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ea typeface="+mj-lt"/>
                <a:cs typeface="+mj-lt"/>
              </a:rPr>
              <a:t>Волонтёрский отряд «Дружба» помогли организовать поездку в приют для животных «</a:t>
            </a:r>
            <a:r>
              <a:rPr lang="ru-RU" sz="2000" err="1">
                <a:ea typeface="+mj-lt"/>
                <a:cs typeface="+mj-lt"/>
              </a:rPr>
              <a:t>Краснодог</a:t>
            </a:r>
            <a:r>
              <a:rPr lang="ru-RU" sz="2000" dirty="0">
                <a:ea typeface="+mj-lt"/>
                <a:cs typeface="+mj-lt"/>
              </a:rPr>
              <a:t>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24076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Изображение выглядит как спорт, обувь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73563A5A-F4DE-B6C0-7E26-5BE7F080F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970" y="-13833"/>
            <a:ext cx="12191695" cy="6876821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12DB91B-9A71-D254-0516-A6631ECED6C4}"/>
              </a:ext>
            </a:extLst>
          </p:cNvPr>
          <p:cNvSpPr/>
          <p:nvPr/>
        </p:nvSpPr>
        <p:spPr>
          <a:xfrm>
            <a:off x="-5431" y="4552265"/>
            <a:ext cx="12170228" cy="9797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2C8DEEA-4047-6846-50EF-835F65EF8365}"/>
              </a:ext>
            </a:extLst>
          </p:cNvPr>
          <p:cNvSpPr>
            <a:spLocks noGrp="1"/>
          </p:cNvSpPr>
          <p:nvPr/>
        </p:nvSpPr>
        <p:spPr>
          <a:xfrm>
            <a:off x="186418" y="4383314"/>
            <a:ext cx="118218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ea typeface="+mj-lt"/>
                <a:cs typeface="+mj-lt"/>
              </a:rPr>
              <a:t>Волонтерским отрядом «Дружба» провели в начальной школе веселые старты «В здоровом теле-здоровый дух»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99648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84849-B1B6-D6F9-25A2-C97FE37F2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7" y="256268"/>
            <a:ext cx="10450286" cy="1325563"/>
          </a:xfrm>
        </p:spPr>
        <p:txBody>
          <a:bodyPr/>
          <a:lstStyle/>
          <a:p>
            <a:pPr algn="ctr"/>
            <a:r>
              <a:rPr lang="ru-RU" dirty="0"/>
              <a:t>Наши социальные сети</a:t>
            </a:r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474C6D-108C-6B0E-A6A2-E5E933827A7E}"/>
              </a:ext>
            </a:extLst>
          </p:cNvPr>
          <p:cNvSpPr txBox="1"/>
          <p:nvPr/>
        </p:nvSpPr>
        <p:spPr>
          <a:xfrm>
            <a:off x="1139371" y="5310579"/>
            <a:ext cx="3461657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https://vk.com/school103krd</a:t>
            </a:r>
          </a:p>
        </p:txBody>
      </p:sp>
      <p:pic>
        <p:nvPicPr>
          <p:cNvPr id="5" name="Рисунок 4" descr="Изображение выглядит как шаблон, дизайн, прямоугольный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B90AC23-652B-055D-670B-97AAE0593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117" y="1573893"/>
            <a:ext cx="3340677" cy="3409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48906B-D586-E5F1-DF4F-2C3846F6F2D3}"/>
              </a:ext>
            </a:extLst>
          </p:cNvPr>
          <p:cNvSpPr txBox="1"/>
          <p:nvPr/>
        </p:nvSpPr>
        <p:spPr>
          <a:xfrm>
            <a:off x="6509657" y="5312228"/>
            <a:ext cx="5061857" cy="3693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https://dobro.ru/organizations/10068440/info</a:t>
            </a:r>
            <a:endParaRPr lang="ru-RU" b="1" dirty="0"/>
          </a:p>
        </p:txBody>
      </p:sp>
      <p:pic>
        <p:nvPicPr>
          <p:cNvPr id="7" name="Рисунок 6" descr="Изображение выглядит как шаблон, дизайн, ткань, пиксель&#10;&#10;Автоматически созданное описание">
            <a:extLst>
              <a:ext uri="{FF2B5EF4-FFF2-40B4-BE49-F238E27FC236}">
                <a16:creationId xmlns:a16="http://schemas.microsoft.com/office/drawing/2014/main" id="{D9894AFD-6868-1A9F-ABE9-09936843A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110" y="1579110"/>
            <a:ext cx="3492953" cy="3405867"/>
          </a:xfrm>
          <a:prstGeom prst="rect">
            <a:avLst/>
          </a:prstGeom>
        </p:spPr>
      </p:pic>
      <p:pic>
        <p:nvPicPr>
          <p:cNvPr id="8" name="Рисунок 7" descr="Подключения со сплошной заливкой">
            <a:extLst>
              <a:ext uri="{FF2B5EF4-FFF2-40B4-BE49-F238E27FC236}">
                <a16:creationId xmlns:a16="http://schemas.microsoft.com/office/drawing/2014/main" id="{41250CA2-A44A-BFA2-C3B7-F64EED38F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46028" y="250372"/>
            <a:ext cx="1121228" cy="112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5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троительство, на открытом воздухе, окно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6C16B573-2372-AA9E-36DD-A8840D3D86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7566" r="7566" b="-169"/>
          <a:stretch/>
        </p:blipFill>
        <p:spPr>
          <a:xfrm>
            <a:off x="5997830" y="381191"/>
            <a:ext cx="6197974" cy="60854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D13635-964C-6F6A-2D38-FDAE65DB2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423" y="613547"/>
            <a:ext cx="5654767" cy="5621066"/>
          </a:xfrm>
          <a:ln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ru-RU" sz="2000" dirty="0">
                <a:latin typeface="Calibri"/>
                <a:cs typeface="Calibri"/>
              </a:rPr>
              <a:t>Муниципальное бюджетное общеобразовательное учреждение муниципального образования город Краснодар средняя общеобразовательная школа № 103  является некоммерческой организацией, созданной для оказания услуг в целях обеспечения реализации предусмотренных законодательством Российской Федерации полномочий администрации муниципального образования город Краснодар в сфере образования.</a:t>
            </a:r>
            <a:endParaRPr lang="ru-RU" sz="2000"/>
          </a:p>
          <a:p>
            <a:pPr algn="l"/>
            <a:r>
              <a:rPr lang="ru-RU" sz="2000" dirty="0">
                <a:latin typeface="Calibri"/>
                <a:cs typeface="Calibri"/>
              </a:rPr>
              <a:t>Функции и полномочия учредителя в отношении общеобразовательной организации осуществляются администрацией муниципального образования город Краснодар.</a:t>
            </a:r>
            <a:endParaRPr lang="ru-RU" sz="2000"/>
          </a:p>
          <a:p>
            <a:pPr algn="l"/>
            <a:r>
              <a:rPr lang="ru-RU" sz="2000" dirty="0">
                <a:latin typeface="Calibri"/>
                <a:cs typeface="Calibri"/>
              </a:rPr>
              <a:t>Функции и полномочия собственника имущества общеобразовательной организации осуществляются администрацией муниципального образования город Краснодар.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976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51FEA-77F6-B831-C454-0119290BFB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75657" y="1474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Волонтерский отряд "Дружба"</a:t>
            </a:r>
          </a:p>
        </p:txBody>
      </p:sp>
      <p:pic>
        <p:nvPicPr>
          <p:cNvPr id="8" name="Объект 7" descr="Изображение выглядит как одежда, человек, Человеческое лицо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E0DF42DC-7D1D-BFC0-AE34-A6A825C34EA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-85" t="247" r="-399" b="-1061"/>
          <a:stretch/>
        </p:blipFill>
        <p:spPr>
          <a:xfrm>
            <a:off x="6004791" y="1582882"/>
            <a:ext cx="5829300" cy="4386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74C385-9BAA-86C6-AA6A-221381B2FDDB}"/>
              </a:ext>
            </a:extLst>
          </p:cNvPr>
          <p:cNvSpPr txBox="1"/>
          <p:nvPr/>
        </p:nvSpPr>
        <p:spPr>
          <a:xfrm>
            <a:off x="490774" y="1462128"/>
            <a:ext cx="4861224" cy="501675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/>
              <a:t>На базе МБОУ СОШ № 103 создан волонтерский отряд "Дружба".</a:t>
            </a:r>
          </a:p>
          <a:p>
            <a:r>
              <a:rPr lang="ru-RU" sz="2000" dirty="0"/>
              <a:t>В состав отряда входят учащиеся школы и её выпускники.</a:t>
            </a:r>
          </a:p>
          <a:p>
            <a:endParaRPr lang="ru-RU" sz="2000" dirty="0"/>
          </a:p>
          <a:p>
            <a:r>
              <a:rPr lang="ru-RU" sz="2000" dirty="0"/>
              <a:t>Добровольцами на постоянной основе реализуются мероприятия различного уровня.</a:t>
            </a:r>
          </a:p>
          <a:p>
            <a:endParaRPr lang="ru-RU" sz="2000" dirty="0"/>
          </a:p>
          <a:p>
            <a:r>
              <a:rPr lang="ru-RU" sz="2000" dirty="0"/>
              <a:t>Волонтерский отряд принял участие в таких проектах как: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/>
              <a:t>Дети России;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/>
              <a:t>Волонтерские отряды Первых;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/>
              <a:t>Большая перемена;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/>
              <a:t>Орлята России.</a:t>
            </a:r>
          </a:p>
        </p:txBody>
      </p:sp>
    </p:spTree>
    <p:extLst>
      <p:ext uri="{BB962C8B-B14F-4D97-AF65-F5344CB8AC3E}">
        <p14:creationId xmlns:p14="http://schemas.microsoft.com/office/powerpoint/2010/main" val="3401541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58B06-EF85-0E9B-36AF-0E121C8BB29D}"/>
              </a:ext>
            </a:extLst>
          </p:cNvPr>
          <p:cNvSpPr txBox="1"/>
          <p:nvPr/>
        </p:nvSpPr>
        <p:spPr>
          <a:xfrm>
            <a:off x="54451" y="3429023"/>
            <a:ext cx="1208852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8000" dirty="0"/>
              <a:t>Наши мероприятия </a:t>
            </a:r>
            <a:endParaRPr lang="ru-RU" sz="8000"/>
          </a:p>
        </p:txBody>
      </p:sp>
      <p:pic>
        <p:nvPicPr>
          <p:cNvPr id="3" name="Рисунок 2" descr="Курсор со сплошной заливкой">
            <a:extLst>
              <a:ext uri="{FF2B5EF4-FFF2-40B4-BE49-F238E27FC236}">
                <a16:creationId xmlns:a16="http://schemas.microsoft.com/office/drawing/2014/main" id="{443090C9-1925-C077-AB03-8ADF31A2B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545287" y="522515"/>
            <a:ext cx="2612571" cy="2634342"/>
          </a:xfrm>
          <a:prstGeom prst="rect">
            <a:avLst/>
          </a:prstGeom>
        </p:spPr>
      </p:pic>
      <p:pic>
        <p:nvPicPr>
          <p:cNvPr id="4" name="Рисунок 3" descr="Влюбленная Pusheen">
            <a:extLst>
              <a:ext uri="{FF2B5EF4-FFF2-40B4-BE49-F238E27FC236}">
                <a16:creationId xmlns:a16="http://schemas.microsoft.com/office/drawing/2014/main" id="{05EA224F-A75C-0B41-34D5-20DF65144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182" y="242455"/>
            <a:ext cx="3186546" cy="3186546"/>
          </a:xfrm>
          <a:prstGeom prst="rect">
            <a:avLst/>
          </a:prstGeom>
        </p:spPr>
      </p:pic>
      <p:pic>
        <p:nvPicPr>
          <p:cNvPr id="5" name="Рисунок 4" descr="Сердце со сплошной заливкой">
            <a:extLst>
              <a:ext uri="{FF2B5EF4-FFF2-40B4-BE49-F238E27FC236}">
                <a16:creationId xmlns:a16="http://schemas.microsoft.com/office/drawing/2014/main" id="{FA1CFDE8-E73E-1B9D-5409-E3127378D5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9750" y="529772"/>
            <a:ext cx="2721428" cy="2612571"/>
          </a:xfrm>
          <a:prstGeom prst="rect">
            <a:avLst/>
          </a:prstGeom>
        </p:spPr>
      </p:pic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id="{1A50D42C-2CDC-DB37-580D-73B8E73A02A4}"/>
              </a:ext>
            </a:extLst>
          </p:cNvPr>
          <p:cNvSpPr/>
          <p:nvPr/>
        </p:nvSpPr>
        <p:spPr>
          <a:xfrm>
            <a:off x="449236" y="345809"/>
            <a:ext cx="696686" cy="2503714"/>
          </a:xfrm>
          <a:prstGeom prst="halfFram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>
            <a:extLst>
              <a:ext uri="{FF2B5EF4-FFF2-40B4-BE49-F238E27FC236}">
                <a16:creationId xmlns:a16="http://schemas.microsoft.com/office/drawing/2014/main" id="{14E8F877-557B-5C37-C090-DF38C1534B5F}"/>
              </a:ext>
            </a:extLst>
          </p:cNvPr>
          <p:cNvSpPr/>
          <p:nvPr/>
        </p:nvSpPr>
        <p:spPr>
          <a:xfrm rot="10800000">
            <a:off x="11171665" y="4090495"/>
            <a:ext cx="696686" cy="2503714"/>
          </a:xfrm>
          <a:prstGeom prst="halfFram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65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в помещении, одежда, стол,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0065C0D1-3346-A60C-FF13-7085B00AC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176" y="-3174"/>
            <a:ext cx="12191696" cy="6865937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12DB91B-9A71-D254-0516-A6631ECED6C4}"/>
              </a:ext>
            </a:extLst>
          </p:cNvPr>
          <p:cNvSpPr/>
          <p:nvPr/>
        </p:nvSpPr>
        <p:spPr>
          <a:xfrm>
            <a:off x="-5431" y="4552265"/>
            <a:ext cx="12170228" cy="9797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2C8DEEA-4047-6846-50EF-835F65EF8365}"/>
              </a:ext>
            </a:extLst>
          </p:cNvPr>
          <p:cNvSpPr>
            <a:spLocks noGrp="1"/>
          </p:cNvSpPr>
          <p:nvPr/>
        </p:nvSpPr>
        <p:spPr>
          <a:xfrm>
            <a:off x="186418" y="4383314"/>
            <a:ext cx="118218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ea typeface="+mj-lt"/>
                <a:cs typeface="+mj-lt"/>
              </a:rPr>
              <a:t>Волонтерский отряда «Дружба» провел мастер-класс по созданию «открыток-рубашек» ко Дню отца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5248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в помещении, человек, одежда, Образование&#10;&#10;Автоматически созданное описание">
            <a:extLst>
              <a:ext uri="{FF2B5EF4-FFF2-40B4-BE49-F238E27FC236}">
                <a16:creationId xmlns:a16="http://schemas.microsoft.com/office/drawing/2014/main" id="{58B0F214-4BAD-5C2A-64FC-48672AC96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610" y="-2947"/>
            <a:ext cx="12191695" cy="6855050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12DB91B-9A71-D254-0516-A6631ECED6C4}"/>
              </a:ext>
            </a:extLst>
          </p:cNvPr>
          <p:cNvSpPr/>
          <p:nvPr/>
        </p:nvSpPr>
        <p:spPr>
          <a:xfrm>
            <a:off x="-5431" y="4552265"/>
            <a:ext cx="12170228" cy="9797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2C8DEEA-4047-6846-50EF-835F65EF8365}"/>
              </a:ext>
            </a:extLst>
          </p:cNvPr>
          <p:cNvSpPr>
            <a:spLocks noGrp="1"/>
          </p:cNvSpPr>
          <p:nvPr/>
        </p:nvSpPr>
        <p:spPr>
          <a:xfrm>
            <a:off x="186418" y="4383314"/>
            <a:ext cx="118218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ea typeface="+mj-lt"/>
                <a:cs typeface="+mj-lt"/>
              </a:rPr>
              <a:t>Волонтерским отрядом «Дружба» и советниками директора по ВР был проведен урок, посвящённый 100-летию со дня рождения Расула Гамзатова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28511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одежда, обувь, строительство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688E0D66-60F4-8F1F-7D94-130087A57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291" y="-3174"/>
            <a:ext cx="12202583" cy="6865937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12DB91B-9A71-D254-0516-A6631ECED6C4}"/>
              </a:ext>
            </a:extLst>
          </p:cNvPr>
          <p:cNvSpPr/>
          <p:nvPr/>
        </p:nvSpPr>
        <p:spPr>
          <a:xfrm>
            <a:off x="-5431" y="4552265"/>
            <a:ext cx="12170228" cy="9797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2C8DEEA-4047-6846-50EF-835F65EF8365}"/>
              </a:ext>
            </a:extLst>
          </p:cNvPr>
          <p:cNvSpPr>
            <a:spLocks noGrp="1"/>
          </p:cNvSpPr>
          <p:nvPr/>
        </p:nvSpPr>
        <p:spPr>
          <a:xfrm>
            <a:off x="186418" y="4383314"/>
            <a:ext cx="118218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ea typeface="+mj-lt"/>
                <a:cs typeface="+mj-lt"/>
              </a:rPr>
              <a:t>Волонтёрский отряд «Дружба» помогал в сборе макулатуры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52981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 descr="Изображение выглядит как одежда, человек, стен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3A6AE48-3FF4-47EB-061B-540B41813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292" y="-3175"/>
            <a:ext cx="12202583" cy="6865937"/>
          </a:xfr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12DB91B-9A71-D254-0516-A6631ECED6C4}"/>
              </a:ext>
            </a:extLst>
          </p:cNvPr>
          <p:cNvSpPr/>
          <p:nvPr/>
        </p:nvSpPr>
        <p:spPr>
          <a:xfrm>
            <a:off x="-5431" y="4552265"/>
            <a:ext cx="12170228" cy="9797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2C8DEEA-4047-6846-50EF-835F65EF8365}"/>
              </a:ext>
            </a:extLst>
          </p:cNvPr>
          <p:cNvSpPr>
            <a:spLocks noGrp="1"/>
          </p:cNvSpPr>
          <p:nvPr/>
        </p:nvSpPr>
        <p:spPr>
          <a:xfrm>
            <a:off x="186418" y="4383314"/>
            <a:ext cx="118218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ea typeface="+mj-lt"/>
                <a:cs typeface="+mj-lt"/>
              </a:rPr>
              <a:t>Волонтёрский отряд «Дружба» сегодня провел беседу среди 8 классов «Кто такой волонтёр?»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7569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2C8DEEA-4047-6846-50EF-835F65EF8365}"/>
              </a:ext>
            </a:extLst>
          </p:cNvPr>
          <p:cNvSpPr>
            <a:spLocks noGrp="1"/>
          </p:cNvSpPr>
          <p:nvPr/>
        </p:nvSpPr>
        <p:spPr>
          <a:xfrm>
            <a:off x="186418" y="4383314"/>
            <a:ext cx="118218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pic>
        <p:nvPicPr>
          <p:cNvPr id="12" name="Рисунок 11" descr="Изображение выглядит как одежда, человек, улыбка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33304704-D396-BBAE-4A87-D9730EF85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3"/>
            <a:ext cx="12311742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12DB91B-9A71-D254-0516-A6631ECED6C4}"/>
              </a:ext>
            </a:extLst>
          </p:cNvPr>
          <p:cNvSpPr/>
          <p:nvPr/>
        </p:nvSpPr>
        <p:spPr>
          <a:xfrm>
            <a:off x="-5431" y="4552264"/>
            <a:ext cx="12170228" cy="9797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0F1380-B9C6-A7DA-1F88-B5999FA3270F}"/>
              </a:ext>
            </a:extLst>
          </p:cNvPr>
          <p:cNvSpPr txBox="1"/>
          <p:nvPr/>
        </p:nvSpPr>
        <p:spPr>
          <a:xfrm>
            <a:off x="68065" y="4628490"/>
            <a:ext cx="1193878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ea typeface="+mn-lt"/>
                <a:cs typeface="+mn-lt"/>
              </a:rPr>
              <a:t>В рамках Акции «Дети России» президент ШУС вместе с волонтерским отрядом «Дружба» провели мероприятие «Браслетики </a:t>
            </a:r>
            <a:r>
              <a:rPr lang="ru-RU" sz="2000" dirty="0" err="1">
                <a:ea typeface="+mn-lt"/>
                <a:cs typeface="+mn-lt"/>
              </a:rPr>
              <a:t>антинарко</a:t>
            </a:r>
            <a:r>
              <a:rPr lang="ru-RU" sz="2000" dirty="0">
                <a:ea typeface="+mn-lt"/>
                <a:cs typeface="+mn-lt"/>
              </a:rPr>
              <a:t>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126265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общеобразовательное учреждение муниципального образования город Краснодар  СРЕДНЯЯ ОБЩЕОБРАЗОВАТЕЛЬНАЯ ШКОЛА № 103 </vt:lpstr>
      <vt:lpstr>Презентация PowerPoint</vt:lpstr>
      <vt:lpstr>Волонтерский отряд "Дружба"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социальные сети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муниципального образования город Краснодар СРЕДНЯЯ ОБЩЕОБРАЗОВАТЕЛЬНАЯ ШКОЛА № 103 </dc:title>
  <dc:creator/>
  <cp:lastModifiedBy/>
  <cp:revision>292</cp:revision>
  <dcterms:created xsi:type="dcterms:W3CDTF">2024-07-06T19:52:27Z</dcterms:created>
  <dcterms:modified xsi:type="dcterms:W3CDTF">2024-07-06T20:48:51Z</dcterms:modified>
</cp:coreProperties>
</file>