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5A5CAEB3-66CA-480D-8299-0A845E580F2C}" type="datetimeFigureOut">
              <a:rPr lang="ru-RU" smtClean="0"/>
              <a:t>11.09.2024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A62AADBE-B1E8-4D4B-BABE-F42232D13AE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961904" y="2037867"/>
            <a:ext cx="5648623" cy="1204306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iberation Sans Narrow" pitchFamily="34" charset="0"/>
              </a:rPr>
              <a:t>Волонтерские отряды МАОУ лицея №64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iberation Sans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380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520940" cy="548640"/>
          </a:xfrm>
        </p:spPr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Отряд «территория жизни»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640" y="2636912"/>
            <a:ext cx="2525360" cy="18940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509120"/>
            <a:ext cx="2684287" cy="20132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2487703" cy="18220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12" y="1619482"/>
            <a:ext cx="4377317" cy="32829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95417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Отряд ЮИД «ФАРА»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35038"/>
            <a:ext cx="2684859" cy="3579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56792"/>
            <a:ext cx="5632626" cy="3168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88453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ОТРЯД «ЭКОПАТРУЛЬ»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651" y="1556792"/>
            <a:ext cx="3597439" cy="2698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196752"/>
            <a:ext cx="2808312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9511" y="1196752"/>
            <a:ext cx="2109159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9402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ВОЛОНТЕРЫ ПОБЕДЫ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24744"/>
            <a:ext cx="2862318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158" y="1124744"/>
            <a:ext cx="2862318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1124744"/>
            <a:ext cx="2862318" cy="3816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25417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Углы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16</TotalTime>
  <Words>22</Words>
  <Application>Microsoft Office PowerPoint</Application>
  <PresentationFormat>Экран (4:3)</PresentationFormat>
  <Paragraphs>5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Углы</vt:lpstr>
      <vt:lpstr>Волонтерские отряды МАОУ лицея №64</vt:lpstr>
      <vt:lpstr>Отряд «территория жизни»</vt:lpstr>
      <vt:lpstr>Отряд ЮИД «ФАРА»</vt:lpstr>
      <vt:lpstr>ОТРЯД «ЭКОПАТРУЛЬ»</vt:lpstr>
      <vt:lpstr>ВОЛОНТЕРЫ ПОБЕДЫ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Волонтерские отряды МАОУ лицея №64</dc:title>
  <dc:creator>Лицей 64</dc:creator>
  <cp:lastModifiedBy>Лицей 64</cp:lastModifiedBy>
  <cp:revision>2</cp:revision>
  <dcterms:created xsi:type="dcterms:W3CDTF">2024-09-11T05:00:27Z</dcterms:created>
  <dcterms:modified xsi:type="dcterms:W3CDTF">2024-09-11T05:16:33Z</dcterms:modified>
</cp:coreProperties>
</file>