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1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625" y="1902900"/>
            <a:ext cx="6589200" cy="133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Добровольческая деятельность МОУ «СОШ №3»
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волонтерства в школе номер три!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волонтерства на учащихся
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Волонтерская деятельность в МОУ «СОШ №3» способствует становлению активных и ответственных личностей, готовых к социальным вызовам. Это инвестиция в будущее.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245225" y="748000"/>
            <a:ext cx="4129500" cy="29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</a:t>
            </a:r>
            <a:r>
              <a:rPr lang="en-US" sz="25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заниматься</a:t>
            </a: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500" b="1" dirty="0" err="1" smtClean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волонтерством</a:t>
            </a:r>
            <a:r>
              <a:rPr lang="ru-RU" sz="2500" b="1" dirty="0" smtClean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МОУ «СОШ №3»</a:t>
            </a:r>
            <a:r>
              <a:rPr lang="en-US" sz="2500" b="1" dirty="0" smtClean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Добровольческая деятельность формирует ключевые навыки и ценности у учащихся: ответственность, эмпатию и готовность помогать. Раскроем её влияние на школьников.</a:t>
            </a:r>
            <a:endParaRPr lang="en-US" sz="2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46" y="0"/>
            <a:ext cx="490515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0100" y="947675"/>
            <a:ext cx="4479600" cy="3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цели и практическое применение
</a:t>
            </a: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
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нацелено на развитие социально значимых качеств у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таких как ответственность и лидерство. Это помогает в воспитании активных граждан.
</a:t>
            </a: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различного масштаба позволяют школьникам непосредственно участвовать в окружающей жизни, применяя на практике свои знания и навыки.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61030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881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4700" y="3425800"/>
            <a:ext cx="35232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200" dirty="0" smtClean="0"/>
              <a:t>В рамках акции «Крышки добра», наши волонтеры смогли собрать 25,5 кг. </a:t>
            </a:r>
            <a:r>
              <a:rPr lang="ru-RU" sz="1200" dirty="0"/>
              <a:t>п</a:t>
            </a:r>
            <a:r>
              <a:rPr lang="ru-RU" sz="1200" dirty="0" smtClean="0"/>
              <a:t>ластмассовых крышек. </a:t>
            </a:r>
          </a:p>
          <a:p>
            <a:pPr marL="0" indent="0" algn="l">
              <a:buNone/>
            </a:pPr>
            <a:r>
              <a:rPr lang="ru-RU" sz="1200" dirty="0" smtClean="0"/>
              <a:t>Ребята смогли сделать нашу природу чище и помочь в переработке мусора «Раздельный сбор. Печора»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44700" y="2113100"/>
            <a:ext cx="3523200" cy="75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программы «Российский Красный Крест»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было проведено более 1000 мастер-классов. </a:t>
            </a:r>
            <a:b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волонтёры школы приняли участие в Республиканском чемпионате по оказанию первой помощи и заняли 1 место. Ребята показали высший класс и готовность действиям в экстренных ситуациях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</a:t>
            </a:r>
            <a:endParaRPr lang="en-US" sz="25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44" y="241004"/>
            <a:ext cx="3600090" cy="2700067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35" y="-271594"/>
            <a:ext cx="8052691" cy="4529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77" y="3016770"/>
            <a:ext cx="2819386" cy="2114540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67" y="2592324"/>
            <a:ext cx="7251405" cy="2792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1725" y="3731838"/>
            <a:ext cx="315225" cy="420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506" y="3071026"/>
            <a:ext cx="169650" cy="226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2625" y="889650"/>
            <a:ext cx="4287300" cy="7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
</a:t>
            </a:r>
            <a:r>
              <a:rPr lang="en-US" sz="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учатся взаимодействовать и эффективно работать в команде, достигая общих целей.</a:t>
            </a:r>
            <a:endParaRPr lang="en-US" sz="1500" dirty="0"/>
          </a:p>
        </p:txBody>
      </p:sp>
      <p:sp>
        <p:nvSpPr>
          <p:cNvPr id="12" name="Text 1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</a:t>
            </a: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 smtClean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волонтерства</a:t>
            </a:r>
            <a:r>
              <a:rPr lang="ru-RU" sz="2000" b="1" dirty="0" smtClean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МОУ «СОШ №3»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842625" y="1968091"/>
            <a:ext cx="4287300" cy="7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связи
</a:t>
            </a:r>
            <a:r>
              <a:rPr lang="en-US" sz="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круга общения благодаря укреплению связей с разными социальными группами и организациями.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842625" y="3013668"/>
            <a:ext cx="4623000" cy="8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инновации
</a:t>
            </a:r>
            <a:r>
              <a:rPr lang="en-US" sz="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инновационных подходов в разработку и реализацию проектов. Это стимулирует творческое мышление.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842625" y="4112599"/>
            <a:ext cx="42873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забота
</a:t>
            </a:r>
            <a:r>
              <a:rPr lang="en-US" sz="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проектах делает школьников более осведомленными и ответственными за окружающую среду.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861030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11007" y="1991325"/>
            <a:ext cx="3694200" cy="12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стадия: определение целей, формирование проекта, распределение обязанностей между учениками и кураторами.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9200" y="4029275"/>
            <a:ext cx="3694200" cy="12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Заключительная стадия: подведение итогов, оценка результатов и эффектов, выработка предложений для будущих мероприятий.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88150" y="3005275"/>
            <a:ext cx="3696000" cy="12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Стадия реализации: активное участие, проведение мероприятий, коллективное решение возникающих задач.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</a:t>
            </a:r>
            <a:r>
              <a:rPr lang="en-US" sz="25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волонтерских</a:t>
            </a: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500" b="1" dirty="0" err="1" smtClean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мероприятий</a:t>
            </a:r>
            <a:r>
              <a:rPr lang="ru-RU" sz="2500" b="1" dirty="0" smtClean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</a:p>
          <a:p>
            <a:pPr marL="0" indent="0" algn="ctr">
              <a:buNone/>
            </a:pPr>
            <a:r>
              <a:rPr lang="ru-RU" sz="2500" b="1" dirty="0" smtClean="0">
                <a:solidFill>
                  <a:srgbClr val="6B4D42"/>
                </a:solidFill>
                <a:latin typeface="Arial" pitchFamily="34" charset="0"/>
                <a:cs typeface="Arial" pitchFamily="34" charset="-120"/>
              </a:rPr>
              <a:t>в МОУ «СОШ №3»</a:t>
            </a:r>
            <a:endParaRPr lang="en-US" sz="2500" dirty="0"/>
          </a:p>
        </p:txBody>
      </p:sp>
      <p:sp>
        <p:nvSpPr>
          <p:cNvPr id="7" name="Text 4"/>
          <p:cNvSpPr txBox="1"/>
          <p:nvPr/>
        </p:nvSpPr>
        <p:spPr>
          <a:xfrm>
            <a:off x="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5075" y="1158600"/>
            <a:ext cx="42396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 учащихся
</a:t>
            </a:r>
            <a:r>
              <a:rPr lang="en-US" sz="2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75%
</a:t>
            </a: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школы о волонтерской активности, 2023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5095875" y="2364000"/>
            <a:ext cx="3771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МОУ «СОШ №3» более 75% учеников принимают участие в волонтерской деятельности, что свидетельствует об их высокой социальной ответственности.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0075" y="0"/>
            <a:ext cx="5141100" cy="5141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0100" y="947675"/>
            <a:ext cx="4479600" cy="3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администрации и родителей
</a:t>
            </a: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поддержка
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школы активно поддерживает и стимулирует добровольческую деятельность, создавая для этого необходимые условия.
</a:t>
            </a: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родителей
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участвуют в планировании и реализации проектов, что укрепляет их взаимодействие с школой и детьми.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61030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05200" y="2888550"/>
            <a:ext cx="2713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23775" y="2888550"/>
            <a:ext cx="2713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42325" y="2888550"/>
            <a:ext cx="2713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58950" y="1269025"/>
            <a:ext cx="3006300" cy="1100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первого экологического проекта «Чистый город», ставшего ежегодным.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77525" y="3890375"/>
            <a:ext cx="30063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благотворительной инициативы «Подари тепло» при активном участии учеников и родителей.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5895200" y="1269025"/>
            <a:ext cx="3006300" cy="1100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волонтерского форума, объединяющего активистов из разных школ региона.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последних лет</a:t>
            </a:r>
            <a:endParaRPr lang="en-US" sz="2500" dirty="0"/>
          </a:p>
        </p:txBody>
      </p:sp>
      <p:sp>
        <p:nvSpPr>
          <p:cNvPr id="10" name="Text 7"/>
          <p:cNvSpPr txBox="1"/>
          <p:nvPr/>
        </p:nvSpPr>
        <p:spPr>
          <a:xfrm>
            <a:off x="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251</Words>
  <Application>Microsoft Office PowerPoint</Application>
  <PresentationFormat>Экран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Анастасия Нежурина</cp:lastModifiedBy>
  <cp:revision>5</cp:revision>
  <dcterms:created xsi:type="dcterms:W3CDTF">2024-11-27T07:18:19Z</dcterms:created>
  <dcterms:modified xsi:type="dcterms:W3CDTF">2024-11-27T10:13:06Z</dcterms:modified>
</cp:coreProperties>
</file>